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8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F4D0A-5F7C-4553-B26A-2C185A5EB3F5}" type="datetimeFigureOut">
              <a:rPr lang="ko-KR" altLang="en-US" smtClean="0"/>
              <a:pPr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404685"/>
              </p:ext>
            </p:extLst>
          </p:nvPr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3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CategoryListActivity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김동현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카테고리 리스트를 보여준다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체크 모드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7158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57422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5500694" y="1397000"/>
          <a:ext cx="3357586" cy="28419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선택된 카테고리를 삭제한다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카테고리를 선택하는 체크박스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9" name="칠각형 58"/>
          <p:cNvSpPr/>
          <p:nvPr/>
        </p:nvSpPr>
        <p:spPr>
          <a:xfrm>
            <a:off x="2357422" y="142873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500034" y="1571612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카테고리 관리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428596" y="2214554"/>
            <a:ext cx="2714644" cy="363381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5201" y="228599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5201" y="264318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5201" y="300037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5201" y="335756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5201" y="371475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기타등등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칠각형 32"/>
          <p:cNvSpPr/>
          <p:nvPr/>
        </p:nvSpPr>
        <p:spPr>
          <a:xfrm>
            <a:off x="2786050" y="214311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2714612" y="2285992"/>
            <a:ext cx="214314" cy="251248"/>
            <a:chOff x="5295904" y="2901524"/>
            <a:chExt cx="214314" cy="251248"/>
          </a:xfrm>
        </p:grpSpPr>
        <p:sp>
          <p:nvSpPr>
            <p:cNvPr id="40" name="순서도: 처리 39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2714612" y="2643182"/>
            <a:ext cx="214314" cy="251248"/>
            <a:chOff x="5295904" y="2901524"/>
            <a:chExt cx="214314" cy="251248"/>
          </a:xfrm>
        </p:grpSpPr>
        <p:sp>
          <p:nvSpPr>
            <p:cNvPr id="47" name="순서도: 처리 46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2714612" y="3000372"/>
            <a:ext cx="214314" cy="251248"/>
            <a:chOff x="5295904" y="2901524"/>
            <a:chExt cx="214314" cy="251248"/>
          </a:xfrm>
        </p:grpSpPr>
        <p:sp>
          <p:nvSpPr>
            <p:cNvPr id="51" name="순서도: 처리 50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2714612" y="3357562"/>
            <a:ext cx="214314" cy="251248"/>
            <a:chOff x="5295904" y="2901524"/>
            <a:chExt cx="214314" cy="251248"/>
          </a:xfrm>
        </p:grpSpPr>
        <p:sp>
          <p:nvSpPr>
            <p:cNvPr id="55" name="순서도: 처리 54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379839"/>
              </p:ext>
            </p:extLst>
          </p:nvPr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3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CategoryDiaryListActivity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김민기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카테고리에 포함된 일기 리스트를 보여준다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일반 모드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7158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5500694" y="1397000"/>
          <a:ext cx="3357586" cy="28419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0034" y="1571612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카테고리 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391662" y="2643182"/>
            <a:ext cx="2786082" cy="343854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357422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메뉴버튼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14414" y="2143116"/>
            <a:ext cx="1214446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입력창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00298" y="2143116"/>
            <a:ext cx="642942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8596" y="271462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28596" y="3286124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8596" y="3857628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8596" y="4429132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8596" y="5000636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8596" y="557214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28596" y="2143116"/>
            <a:ext cx="714380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옵션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칠각형 57"/>
          <p:cNvSpPr/>
          <p:nvPr/>
        </p:nvSpPr>
        <p:spPr>
          <a:xfrm>
            <a:off x="357158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0" name="칠각형 59"/>
          <p:cNvSpPr/>
          <p:nvPr/>
        </p:nvSpPr>
        <p:spPr>
          <a:xfrm>
            <a:off x="2214546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1" name="칠각형 60"/>
          <p:cNvSpPr/>
          <p:nvPr/>
        </p:nvSpPr>
        <p:spPr>
          <a:xfrm>
            <a:off x="357158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62" name="칠각형 61"/>
          <p:cNvSpPr/>
          <p:nvPr/>
        </p:nvSpPr>
        <p:spPr>
          <a:xfrm>
            <a:off x="1142976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3" name="칠각형 62"/>
          <p:cNvSpPr/>
          <p:nvPr/>
        </p:nvSpPr>
        <p:spPr>
          <a:xfrm>
            <a:off x="2428860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64" name="칠각형 63"/>
          <p:cNvSpPr/>
          <p:nvPr/>
        </p:nvSpPr>
        <p:spPr>
          <a:xfrm>
            <a:off x="357158" y="250030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5" name="이등변 삼각형 64"/>
          <p:cNvSpPr/>
          <p:nvPr/>
        </p:nvSpPr>
        <p:spPr>
          <a:xfrm flipV="1">
            <a:off x="928662" y="2285992"/>
            <a:ext cx="142876" cy="1428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286116" y="1428736"/>
            <a:ext cx="2071702" cy="121444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357554" y="150017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 추가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57554" y="185736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 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칠각형 69"/>
          <p:cNvSpPr/>
          <p:nvPr/>
        </p:nvSpPr>
        <p:spPr>
          <a:xfrm>
            <a:off x="3286116" y="1214422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1" name="칠각형 70"/>
          <p:cNvSpPr/>
          <p:nvPr/>
        </p:nvSpPr>
        <p:spPr>
          <a:xfrm>
            <a:off x="3357554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72" name="칠각형 71"/>
          <p:cNvSpPr/>
          <p:nvPr/>
        </p:nvSpPr>
        <p:spPr>
          <a:xfrm>
            <a:off x="3357554" y="185736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73" name="직사각형 72"/>
          <p:cNvSpPr/>
          <p:nvPr/>
        </p:nvSpPr>
        <p:spPr>
          <a:xfrm>
            <a:off x="3357554" y="221455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카테고리명</a:t>
            </a:r>
            <a:r>
              <a:rPr lang="ko-KR" altLang="en-US" sz="1200" dirty="0" smtClean="0">
                <a:solidFill>
                  <a:schemeClr val="tx1"/>
                </a:solidFill>
              </a:rPr>
              <a:t> 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804079"/>
              </p:ext>
            </p:extLst>
          </p:nvPr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3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CategoryDiaryListActivity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김민기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카테고리에 포함된 일기 리스트를 보여준다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체크 모드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7158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5500694" y="1397000"/>
          <a:ext cx="3357586" cy="28419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0034" y="1571612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카테고리 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391662" y="2643182"/>
            <a:ext cx="2786082" cy="343854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357422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메뉴버튼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14414" y="2143116"/>
            <a:ext cx="1214446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입력창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00298" y="2143116"/>
            <a:ext cx="642942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8596" y="271462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28596" y="3286124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8596" y="3857628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8596" y="4429132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8596" y="5000636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8596" y="557214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28596" y="2143116"/>
            <a:ext cx="714380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옵션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칠각형 57"/>
          <p:cNvSpPr/>
          <p:nvPr/>
        </p:nvSpPr>
        <p:spPr>
          <a:xfrm>
            <a:off x="357158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0" name="칠각형 59"/>
          <p:cNvSpPr/>
          <p:nvPr/>
        </p:nvSpPr>
        <p:spPr>
          <a:xfrm>
            <a:off x="2214546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1" name="칠각형 60"/>
          <p:cNvSpPr/>
          <p:nvPr/>
        </p:nvSpPr>
        <p:spPr>
          <a:xfrm>
            <a:off x="357158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62" name="칠각형 61"/>
          <p:cNvSpPr/>
          <p:nvPr/>
        </p:nvSpPr>
        <p:spPr>
          <a:xfrm>
            <a:off x="1142976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3" name="칠각형 62"/>
          <p:cNvSpPr/>
          <p:nvPr/>
        </p:nvSpPr>
        <p:spPr>
          <a:xfrm>
            <a:off x="2428860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64" name="칠각형 63"/>
          <p:cNvSpPr/>
          <p:nvPr/>
        </p:nvSpPr>
        <p:spPr>
          <a:xfrm>
            <a:off x="357158" y="250030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5" name="이등변 삼각형 64"/>
          <p:cNvSpPr/>
          <p:nvPr/>
        </p:nvSpPr>
        <p:spPr>
          <a:xfrm flipV="1">
            <a:off x="928662" y="2285992"/>
            <a:ext cx="142876" cy="1428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286116" y="1428736"/>
            <a:ext cx="2071702" cy="121444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357554" y="150017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 추가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57554" y="185736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 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칠각형 69"/>
          <p:cNvSpPr/>
          <p:nvPr/>
        </p:nvSpPr>
        <p:spPr>
          <a:xfrm>
            <a:off x="3286116" y="1214422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1" name="칠각형 70"/>
          <p:cNvSpPr/>
          <p:nvPr/>
        </p:nvSpPr>
        <p:spPr>
          <a:xfrm>
            <a:off x="3357554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72" name="칠각형 71"/>
          <p:cNvSpPr/>
          <p:nvPr/>
        </p:nvSpPr>
        <p:spPr>
          <a:xfrm>
            <a:off x="3357554" y="185736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73" name="직사각형 72"/>
          <p:cNvSpPr/>
          <p:nvPr/>
        </p:nvSpPr>
        <p:spPr>
          <a:xfrm>
            <a:off x="3357554" y="221455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카테고리명</a:t>
            </a:r>
            <a:r>
              <a:rPr lang="ko-KR" altLang="en-US" sz="1200" dirty="0" smtClean="0">
                <a:solidFill>
                  <a:schemeClr val="tx1"/>
                </a:solidFill>
              </a:rPr>
              <a:t> 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857488" y="2857496"/>
            <a:ext cx="214314" cy="251248"/>
            <a:chOff x="5295904" y="2901524"/>
            <a:chExt cx="214314" cy="251248"/>
          </a:xfrm>
        </p:grpSpPr>
        <p:sp>
          <p:nvSpPr>
            <p:cNvPr id="33" name="순서도: 처리 32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2857488" y="3429000"/>
            <a:ext cx="214314" cy="251248"/>
            <a:chOff x="5295904" y="2901524"/>
            <a:chExt cx="214314" cy="251248"/>
          </a:xfrm>
        </p:grpSpPr>
        <p:sp>
          <p:nvSpPr>
            <p:cNvPr id="44" name="순서도: 처리 43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2857488" y="4000504"/>
            <a:ext cx="214314" cy="251248"/>
            <a:chOff x="5295904" y="2901524"/>
            <a:chExt cx="214314" cy="251248"/>
          </a:xfrm>
        </p:grpSpPr>
        <p:sp>
          <p:nvSpPr>
            <p:cNvPr id="51" name="순서도: 처리 50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2857488" y="4572008"/>
            <a:ext cx="214314" cy="251248"/>
            <a:chOff x="5295904" y="2901524"/>
            <a:chExt cx="214314" cy="251248"/>
          </a:xfrm>
        </p:grpSpPr>
        <p:sp>
          <p:nvSpPr>
            <p:cNvPr id="56" name="순서도: 처리 55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2857488" y="5143512"/>
            <a:ext cx="214314" cy="251248"/>
            <a:chOff x="5295904" y="2901524"/>
            <a:chExt cx="214314" cy="251248"/>
          </a:xfrm>
        </p:grpSpPr>
        <p:sp>
          <p:nvSpPr>
            <p:cNvPr id="74" name="순서도: 처리 73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2857488" y="5715016"/>
            <a:ext cx="214314" cy="251248"/>
            <a:chOff x="5295904" y="2901524"/>
            <a:chExt cx="214314" cy="251248"/>
          </a:xfrm>
        </p:grpSpPr>
        <p:sp>
          <p:nvSpPr>
            <p:cNvPr id="78" name="순서도: 처리 77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230408"/>
              </p:ext>
            </p:extLst>
          </p:nvPr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3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CategoryAddDiaryListActivity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박수필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카테고리에 포함되지 않은 일기 리스트를 보여준다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체크 모드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7158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5500694" y="1397000"/>
          <a:ext cx="3357586" cy="28419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391662" y="2643182"/>
            <a:ext cx="2786082" cy="343854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357422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14414" y="2143116"/>
            <a:ext cx="1214446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입력창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00298" y="2143116"/>
            <a:ext cx="642942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8596" y="271462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28596" y="3286124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8596" y="3857628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8596" y="4429132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8596" y="5000636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8596" y="557214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28596" y="2143116"/>
            <a:ext cx="714380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옵션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칠각형 57"/>
          <p:cNvSpPr/>
          <p:nvPr/>
        </p:nvSpPr>
        <p:spPr>
          <a:xfrm>
            <a:off x="357158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0" name="칠각형 59"/>
          <p:cNvSpPr/>
          <p:nvPr/>
        </p:nvSpPr>
        <p:spPr>
          <a:xfrm>
            <a:off x="2214546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1" name="칠각형 60"/>
          <p:cNvSpPr/>
          <p:nvPr/>
        </p:nvSpPr>
        <p:spPr>
          <a:xfrm>
            <a:off x="357158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62" name="칠각형 61"/>
          <p:cNvSpPr/>
          <p:nvPr/>
        </p:nvSpPr>
        <p:spPr>
          <a:xfrm>
            <a:off x="1142976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3" name="칠각형 62"/>
          <p:cNvSpPr/>
          <p:nvPr/>
        </p:nvSpPr>
        <p:spPr>
          <a:xfrm>
            <a:off x="2428860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64" name="칠각형 63"/>
          <p:cNvSpPr/>
          <p:nvPr/>
        </p:nvSpPr>
        <p:spPr>
          <a:xfrm>
            <a:off x="357158" y="250030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5" name="이등변 삼각형 64"/>
          <p:cNvSpPr/>
          <p:nvPr/>
        </p:nvSpPr>
        <p:spPr>
          <a:xfrm flipV="1">
            <a:off x="928662" y="2285992"/>
            <a:ext cx="142876" cy="1428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1"/>
          <p:cNvGrpSpPr/>
          <p:nvPr/>
        </p:nvGrpSpPr>
        <p:grpSpPr>
          <a:xfrm>
            <a:off x="2857488" y="2857496"/>
            <a:ext cx="214314" cy="251248"/>
            <a:chOff x="5295904" y="2901524"/>
            <a:chExt cx="214314" cy="251248"/>
          </a:xfrm>
        </p:grpSpPr>
        <p:sp>
          <p:nvSpPr>
            <p:cNvPr id="33" name="순서도: 처리 32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42"/>
          <p:cNvGrpSpPr/>
          <p:nvPr/>
        </p:nvGrpSpPr>
        <p:grpSpPr>
          <a:xfrm>
            <a:off x="2857488" y="3429000"/>
            <a:ext cx="214314" cy="251248"/>
            <a:chOff x="5295904" y="2901524"/>
            <a:chExt cx="214314" cy="251248"/>
          </a:xfrm>
        </p:grpSpPr>
        <p:sp>
          <p:nvSpPr>
            <p:cNvPr id="44" name="순서도: 처리 43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48"/>
          <p:cNvGrpSpPr/>
          <p:nvPr/>
        </p:nvGrpSpPr>
        <p:grpSpPr>
          <a:xfrm>
            <a:off x="2857488" y="4000504"/>
            <a:ext cx="214314" cy="251248"/>
            <a:chOff x="5295904" y="2901524"/>
            <a:chExt cx="214314" cy="251248"/>
          </a:xfrm>
        </p:grpSpPr>
        <p:sp>
          <p:nvSpPr>
            <p:cNvPr id="51" name="순서도: 처리 50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54"/>
          <p:cNvGrpSpPr/>
          <p:nvPr/>
        </p:nvGrpSpPr>
        <p:grpSpPr>
          <a:xfrm>
            <a:off x="2857488" y="4572008"/>
            <a:ext cx="214314" cy="251248"/>
            <a:chOff x="5295904" y="2901524"/>
            <a:chExt cx="214314" cy="251248"/>
          </a:xfrm>
        </p:grpSpPr>
        <p:sp>
          <p:nvSpPr>
            <p:cNvPr id="56" name="순서도: 처리 55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65"/>
          <p:cNvGrpSpPr/>
          <p:nvPr/>
        </p:nvGrpSpPr>
        <p:grpSpPr>
          <a:xfrm>
            <a:off x="2857488" y="5143512"/>
            <a:ext cx="214314" cy="251248"/>
            <a:chOff x="5295904" y="2901524"/>
            <a:chExt cx="214314" cy="251248"/>
          </a:xfrm>
        </p:grpSpPr>
        <p:sp>
          <p:nvSpPr>
            <p:cNvPr id="74" name="순서도: 처리 73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76"/>
          <p:cNvGrpSpPr/>
          <p:nvPr/>
        </p:nvGrpSpPr>
        <p:grpSpPr>
          <a:xfrm>
            <a:off x="2857488" y="5715016"/>
            <a:ext cx="214314" cy="251248"/>
            <a:chOff x="5295904" y="2901524"/>
            <a:chExt cx="214314" cy="251248"/>
          </a:xfrm>
        </p:grpSpPr>
        <p:sp>
          <p:nvSpPr>
            <p:cNvPr id="78" name="순서도: 처리 77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158" y="71438"/>
            <a:ext cx="8429684" cy="4286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Activity tree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857620" y="1571612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IntroActivity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14414" y="2500306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DiaryListActivity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7158" y="3429000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DiaryViewActivity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7158" y="4357694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DiaryEditActivity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71670" y="3429000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DiaryInsertActivity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00694" y="2500306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CategoryListActivity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00694" y="3429000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CategoryDiaryListActivity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00694" y="4357694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CategoryAddDiaryListActivity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5" idx="2"/>
            <a:endCxn id="6" idx="0"/>
          </p:cNvCxnSpPr>
          <p:nvPr/>
        </p:nvCxnSpPr>
        <p:spPr>
          <a:xfrm rot="5400000">
            <a:off x="2964645" y="892951"/>
            <a:ext cx="571504" cy="26432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5" idx="2"/>
            <a:endCxn id="12" idx="0"/>
          </p:cNvCxnSpPr>
          <p:nvPr/>
        </p:nvCxnSpPr>
        <p:spPr>
          <a:xfrm rot="16200000" flipH="1">
            <a:off x="5107785" y="1393017"/>
            <a:ext cx="571504" cy="16430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6" idx="2"/>
            <a:endCxn id="9" idx="0"/>
          </p:cNvCxnSpPr>
          <p:nvPr/>
        </p:nvCxnSpPr>
        <p:spPr>
          <a:xfrm rot="5400000">
            <a:off x="1214414" y="2714620"/>
            <a:ext cx="571504" cy="8572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6" idx="2"/>
            <a:endCxn id="11" idx="0"/>
          </p:cNvCxnSpPr>
          <p:nvPr/>
        </p:nvCxnSpPr>
        <p:spPr>
          <a:xfrm rot="16200000" flipH="1">
            <a:off x="2071670" y="2714620"/>
            <a:ext cx="571504" cy="8572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9" idx="2"/>
            <a:endCxn id="10" idx="0"/>
          </p:cNvCxnSpPr>
          <p:nvPr/>
        </p:nvCxnSpPr>
        <p:spPr>
          <a:xfrm rot="5400000">
            <a:off x="785786" y="4071942"/>
            <a:ext cx="571504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5" idx="0"/>
            <a:endCxn id="12" idx="2"/>
          </p:cNvCxnSpPr>
          <p:nvPr/>
        </p:nvCxnSpPr>
        <p:spPr>
          <a:xfrm rot="5400000" flipH="1" flipV="1">
            <a:off x="5929322" y="3143248"/>
            <a:ext cx="571504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6" idx="0"/>
            <a:endCxn id="15" idx="2"/>
          </p:cNvCxnSpPr>
          <p:nvPr/>
        </p:nvCxnSpPr>
        <p:spPr>
          <a:xfrm rot="5400000" flipH="1" flipV="1">
            <a:off x="5929322" y="4071942"/>
            <a:ext cx="571504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94002"/>
              </p:ext>
            </p:extLst>
          </p:nvPr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3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 smtClean="0"/>
                        <a:t>IntroActivity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나예슬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첫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실행화면</a:t>
                      </a:r>
                      <a:r>
                        <a:rPr lang="en-US" altLang="ko-KR" sz="1000" baseline="0" dirty="0" smtClean="0"/>
                        <a:t>, DB </a:t>
                      </a:r>
                      <a:r>
                        <a:rPr lang="ko-KR" altLang="en-US" sz="1000" baseline="0" dirty="0" smtClean="0"/>
                        <a:t>연결 생성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91662" y="5643578"/>
            <a:ext cx="2786082" cy="1428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23298" y="5669456"/>
            <a:ext cx="2286016" cy="9127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처리 11"/>
          <p:cNvSpPr/>
          <p:nvPr/>
        </p:nvSpPr>
        <p:spPr>
          <a:xfrm>
            <a:off x="1071538" y="2643182"/>
            <a:ext cx="1571636" cy="1428760"/>
          </a:xfrm>
          <a:prstGeom prst="flowChartProcess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Intro Image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칠각형 12"/>
          <p:cNvSpPr/>
          <p:nvPr/>
        </p:nvSpPr>
        <p:spPr>
          <a:xfrm>
            <a:off x="928662" y="257174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4" name="칠각형 13"/>
          <p:cNvSpPr/>
          <p:nvPr/>
        </p:nvSpPr>
        <p:spPr>
          <a:xfrm>
            <a:off x="357158" y="5500702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500694" y="1397000"/>
          <a:ext cx="3357586" cy="28419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인트로</a:t>
                      </a:r>
                      <a:r>
                        <a:rPr lang="ko-KR" altLang="en-US" sz="800" dirty="0" smtClean="0"/>
                        <a:t> 이미지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프로그레스</a:t>
                      </a:r>
                      <a:r>
                        <a:rPr lang="ko-KR" altLang="en-US" sz="800" dirty="0" smtClean="0"/>
                        <a:t> 바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034736" y="2643182"/>
            <a:ext cx="2786082" cy="343854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229586"/>
              </p:ext>
            </p:extLst>
          </p:nvPr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3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 smtClean="0"/>
                        <a:t>DiaryListActivity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배준현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일기 리스트 화면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일반 모드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000232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715140" y="1612292"/>
          <a:ext cx="2286016" cy="38884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현재 카테고리 이름이 나오며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클릭시에</a:t>
                      </a:r>
                      <a:r>
                        <a:rPr lang="ko-KR" altLang="en-US" sz="800" dirty="0" smtClean="0"/>
                        <a:t> 카테고리 리스트가 화면 좌측에서 슬라이딩으로 나타난다</a:t>
                      </a:r>
                      <a:r>
                        <a:rPr lang="en-US" altLang="ko-KR" sz="800" dirty="0" smtClean="0"/>
                        <a:t>. (</a:t>
                      </a:r>
                      <a:r>
                        <a:rPr lang="en-US" altLang="ko-KR" sz="800" dirty="0" err="1" smtClean="0"/>
                        <a:t>DrawerLayout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이용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dirty="0" smtClean="0"/>
                        <a:t>         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안드로이드</a:t>
                      </a:r>
                      <a:r>
                        <a:rPr lang="ko-KR" altLang="en-US" sz="800" dirty="0" smtClean="0"/>
                        <a:t> 메뉴 버튼을 사용하며 메뉴에는 </a:t>
                      </a:r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일기 작성</a:t>
                      </a:r>
                      <a:r>
                        <a:rPr lang="en-US" altLang="ko-KR" sz="800" dirty="0" smtClean="0"/>
                        <a:t>”,”</a:t>
                      </a:r>
                      <a:r>
                        <a:rPr lang="ko-KR" altLang="en-US" sz="800" dirty="0" smtClean="0"/>
                        <a:t>일기 삭제</a:t>
                      </a:r>
                      <a:r>
                        <a:rPr lang="en-US" altLang="ko-KR" sz="800" dirty="0" smtClean="0"/>
                        <a:t>”,”</a:t>
                      </a:r>
                      <a:r>
                        <a:rPr lang="ko-KR" altLang="en-US" sz="800" dirty="0" smtClean="0"/>
                        <a:t>카테고리 관리</a:t>
                      </a:r>
                      <a:r>
                        <a:rPr lang="en-US" altLang="ko-KR" sz="800" dirty="0" smtClean="0"/>
                        <a:t>” </a:t>
                      </a:r>
                      <a:r>
                        <a:rPr lang="ko-KR" altLang="en-US" sz="800" dirty="0" smtClean="0"/>
                        <a:t>메뉴가 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DropBox</a:t>
                      </a:r>
                      <a:r>
                        <a:rPr lang="ko-KR" altLang="en-US" sz="800" dirty="0" smtClean="0"/>
                        <a:t>를 사용하며 검색 옵션에는 </a:t>
                      </a:r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제목</a:t>
                      </a:r>
                      <a:r>
                        <a:rPr lang="en-US" altLang="ko-KR" sz="800" dirty="0" smtClean="0"/>
                        <a:t>”,”</a:t>
                      </a:r>
                      <a:r>
                        <a:rPr lang="ko-KR" altLang="en-US" sz="800" dirty="0" smtClean="0"/>
                        <a:t>내용</a:t>
                      </a:r>
                      <a:r>
                        <a:rPr lang="en-US" altLang="ko-KR" sz="800" dirty="0" smtClean="0"/>
                        <a:t>”,”</a:t>
                      </a:r>
                      <a:r>
                        <a:rPr lang="ko-KR" altLang="en-US" sz="800" dirty="0" smtClean="0"/>
                        <a:t>제목</a:t>
                      </a:r>
                      <a:r>
                        <a:rPr lang="en-US" altLang="ko-KR" sz="800" dirty="0" smtClean="0"/>
                        <a:t>+</a:t>
                      </a:r>
                      <a:r>
                        <a:rPr lang="ko-KR" altLang="en-US" sz="800" dirty="0" smtClean="0"/>
                        <a:t>내용</a:t>
                      </a:r>
                      <a:r>
                        <a:rPr lang="en-US" altLang="ko-KR" sz="800" dirty="0" smtClean="0"/>
                        <a:t>” </a:t>
                      </a:r>
                      <a:r>
                        <a:rPr lang="ko-KR" altLang="en-US" sz="800" dirty="0" smtClean="0"/>
                        <a:t>옵션이 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EditText</a:t>
                      </a:r>
                      <a:r>
                        <a:rPr lang="ko-KR" altLang="en-US" sz="800" dirty="0" smtClean="0"/>
                        <a:t>를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사용하며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검색어를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입력할수</a:t>
                      </a:r>
                      <a:r>
                        <a:rPr lang="ko-KR" altLang="en-US" sz="800" dirty="0" smtClean="0"/>
                        <a:t> 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“4.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검색어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입력창</a:t>
                      </a:r>
                      <a:r>
                        <a:rPr lang="en-US" altLang="ko-KR" sz="800" baseline="0" dirty="0" smtClean="0"/>
                        <a:t>”</a:t>
                      </a:r>
                      <a:r>
                        <a:rPr lang="ko-KR" altLang="en-US" sz="800" baseline="0" dirty="0" smtClean="0"/>
                        <a:t>에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입력된 검색어로 검색하다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검색된 일기들이 리스트로 나타난다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일시</a:t>
                      </a:r>
                      <a:r>
                        <a:rPr lang="en-US" altLang="ko-KR" sz="800" dirty="0" smtClean="0"/>
                        <a:t>”</a:t>
                      </a:r>
                      <a:r>
                        <a:rPr lang="ko-KR" altLang="en-US" sz="800" dirty="0" smtClean="0"/>
                        <a:t>와 </a:t>
                      </a:r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제목</a:t>
                      </a:r>
                      <a:r>
                        <a:rPr lang="en-US" altLang="ko-KR" sz="800" dirty="0" smtClean="0"/>
                        <a:t>”</a:t>
                      </a:r>
                      <a:r>
                        <a:rPr lang="ko-KR" altLang="en-US" sz="800" dirty="0" smtClean="0"/>
                        <a:t>이 나타나야된다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 리스트를 나타낸다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일기 작성</a:t>
                      </a:r>
                      <a:r>
                        <a:rPr lang="en-US" altLang="ko-KR" sz="800" dirty="0" smtClean="0"/>
                        <a:t>” </a:t>
                      </a:r>
                      <a:r>
                        <a:rPr lang="ko-KR" altLang="en-US" sz="800" dirty="0" err="1" smtClean="0"/>
                        <a:t>선택시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err="1" smtClean="0"/>
                        <a:t>DiaryInsertAcitvity</a:t>
                      </a:r>
                      <a:r>
                        <a:rPr lang="ko-KR" altLang="en-US" sz="800" dirty="0" smtClean="0"/>
                        <a:t>로 이동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일기삭제</a:t>
                      </a:r>
                      <a:r>
                        <a:rPr lang="en-US" altLang="ko-KR" sz="800" dirty="0" smtClean="0"/>
                        <a:t>”</a:t>
                      </a:r>
                      <a:r>
                        <a:rPr lang="ko-KR" altLang="en-US" sz="800" dirty="0" err="1" smtClean="0"/>
                        <a:t>선택시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DiaryListActivity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체크모드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실행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800" baseline="0" dirty="0" smtClean="0"/>
                        <a:t>“</a:t>
                      </a:r>
                      <a:r>
                        <a:rPr lang="ko-KR" altLang="en-US" sz="800" baseline="0" dirty="0" smtClean="0"/>
                        <a:t>카테고리</a:t>
                      </a:r>
                      <a:r>
                        <a:rPr lang="en-US" altLang="ko-KR" sz="800" baseline="0" dirty="0" smtClean="0"/>
                        <a:t>”</a:t>
                      </a:r>
                      <a:r>
                        <a:rPr lang="ko-KR" altLang="en-US" sz="800" baseline="0" dirty="0" err="1" smtClean="0"/>
                        <a:t>선택시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CategoryListActivity</a:t>
                      </a:r>
                      <a:r>
                        <a:rPr lang="ko-KR" altLang="en-US" sz="800" baseline="0" dirty="0" smtClean="0"/>
                        <a:t>로 이동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000232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071670" y="1543304"/>
            <a:ext cx="928694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00496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메뉴버튼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57488" y="2143116"/>
            <a:ext cx="1214446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입력창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43372" y="2143116"/>
            <a:ext cx="642942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71670" y="271462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71670" y="3286124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71670" y="3857628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71670" y="4429132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071670" y="5000636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71670" y="557214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071670" y="2143116"/>
            <a:ext cx="714380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옵션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칠각형 12"/>
          <p:cNvSpPr/>
          <p:nvPr/>
        </p:nvSpPr>
        <p:spPr>
          <a:xfrm>
            <a:off x="2000232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4" name="칠각형 13"/>
          <p:cNvSpPr/>
          <p:nvPr/>
        </p:nvSpPr>
        <p:spPr>
          <a:xfrm>
            <a:off x="3857620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3" name="칠각형 32"/>
          <p:cNvSpPr/>
          <p:nvPr/>
        </p:nvSpPr>
        <p:spPr>
          <a:xfrm>
            <a:off x="2000232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34" name="칠각형 33"/>
          <p:cNvSpPr/>
          <p:nvPr/>
        </p:nvSpPr>
        <p:spPr>
          <a:xfrm>
            <a:off x="2786050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35" name="칠각형 34"/>
          <p:cNvSpPr/>
          <p:nvPr/>
        </p:nvSpPr>
        <p:spPr>
          <a:xfrm>
            <a:off x="4071934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36" name="칠각형 35"/>
          <p:cNvSpPr/>
          <p:nvPr/>
        </p:nvSpPr>
        <p:spPr>
          <a:xfrm>
            <a:off x="2000232" y="250030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58" name="직사각형 57"/>
          <p:cNvSpPr/>
          <p:nvPr/>
        </p:nvSpPr>
        <p:spPr>
          <a:xfrm>
            <a:off x="285720" y="2071678"/>
            <a:ext cx="1714512" cy="40005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57158" y="2143116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57158" y="2714620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57158" y="3286124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57158" y="3857628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100" dirty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57158" y="4429132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7158" y="5000636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100" dirty="0" smtClean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7158" y="5572140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100" dirty="0">
                <a:solidFill>
                  <a:schemeClr val="tx1"/>
                </a:solidFill>
              </a:rPr>
              <a:t>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오른쪽 화살표 65"/>
          <p:cNvSpPr/>
          <p:nvPr/>
        </p:nvSpPr>
        <p:spPr>
          <a:xfrm>
            <a:off x="1571604" y="5929330"/>
            <a:ext cx="500066" cy="42862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칠각형 66"/>
          <p:cNvSpPr/>
          <p:nvPr/>
        </p:nvSpPr>
        <p:spPr>
          <a:xfrm>
            <a:off x="285720" y="1928802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4857752" y="1571612"/>
            <a:ext cx="1714512" cy="171451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4929190" y="1643050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일기작</a:t>
            </a:r>
            <a:r>
              <a:rPr lang="ko-KR" altLang="en-US" sz="1100" dirty="0">
                <a:solidFill>
                  <a:schemeClr val="tx1"/>
                </a:solidFill>
              </a:rPr>
              <a:t>성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4929190" y="2143116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일기삭제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929190" y="2643182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카테고리관리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칠각형 71"/>
          <p:cNvSpPr/>
          <p:nvPr/>
        </p:nvSpPr>
        <p:spPr>
          <a:xfrm>
            <a:off x="4929190" y="142873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78" name="이등변 삼각형 77"/>
          <p:cNvSpPr/>
          <p:nvPr/>
        </p:nvSpPr>
        <p:spPr>
          <a:xfrm flipV="1">
            <a:off x="2571736" y="2285992"/>
            <a:ext cx="142876" cy="1428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Shape 40"/>
          <p:cNvCxnSpPr>
            <a:stCxn id="13" idx="5"/>
            <a:endCxn id="67" idx="6"/>
          </p:cNvCxnSpPr>
          <p:nvPr/>
        </p:nvCxnSpPr>
        <p:spPr>
          <a:xfrm rot="10800000" flipV="1">
            <a:off x="392878" y="1542622"/>
            <a:ext cx="1628579" cy="38618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14" idx="6"/>
            <a:endCxn id="72" idx="6"/>
          </p:cNvCxnSpPr>
          <p:nvPr/>
        </p:nvCxnSpPr>
        <p:spPr>
          <a:xfrm rot="5400000" flipH="1" flipV="1">
            <a:off x="4464843" y="928670"/>
            <a:ext cx="71438" cy="1071570"/>
          </a:xfrm>
          <a:prstGeom prst="bentConnector3">
            <a:avLst>
              <a:gd name="adj1" fmla="val 419998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391662" y="2643182"/>
            <a:ext cx="2786082" cy="343854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279072"/>
              </p:ext>
            </p:extLst>
          </p:nvPr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3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 smtClean="0"/>
                        <a:t>DiaryListActivity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배준현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일기 리스트 화면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체크 모드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7158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28596" y="1543304"/>
            <a:ext cx="928694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57422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메뉴버튼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14414" y="2143116"/>
            <a:ext cx="1214446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입력창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00298" y="2143116"/>
            <a:ext cx="642942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8596" y="271462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8596" y="3286124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28596" y="3857628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8596" y="4429132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8596" y="5000636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8596" y="557214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8596" y="2143116"/>
            <a:ext cx="714380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옵션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이등변 삼각형 77"/>
          <p:cNvSpPr/>
          <p:nvPr/>
        </p:nvSpPr>
        <p:spPr>
          <a:xfrm flipV="1">
            <a:off x="928662" y="2285992"/>
            <a:ext cx="142876" cy="1428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2857488" y="2857496"/>
            <a:ext cx="214314" cy="251248"/>
            <a:chOff x="5295904" y="2901524"/>
            <a:chExt cx="214314" cy="251248"/>
          </a:xfrm>
        </p:grpSpPr>
        <p:sp>
          <p:nvSpPr>
            <p:cNvPr id="45" name="순서도: 처리 44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2857488" y="3429000"/>
            <a:ext cx="214314" cy="251248"/>
            <a:chOff x="5295904" y="2901524"/>
            <a:chExt cx="214314" cy="251248"/>
          </a:xfrm>
        </p:grpSpPr>
        <p:sp>
          <p:nvSpPr>
            <p:cNvPr id="50" name="순서도: 처리 49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2857488" y="4000504"/>
            <a:ext cx="214314" cy="251248"/>
            <a:chOff x="5295904" y="2901524"/>
            <a:chExt cx="214314" cy="251248"/>
          </a:xfrm>
        </p:grpSpPr>
        <p:sp>
          <p:nvSpPr>
            <p:cNvPr id="54" name="순서도: 처리 53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2857488" y="4572008"/>
            <a:ext cx="214314" cy="251248"/>
            <a:chOff x="5295904" y="2901524"/>
            <a:chExt cx="214314" cy="251248"/>
          </a:xfrm>
        </p:grpSpPr>
        <p:sp>
          <p:nvSpPr>
            <p:cNvPr id="73" name="순서도: 처리 72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/>
          <p:cNvGrpSpPr/>
          <p:nvPr/>
        </p:nvGrpSpPr>
        <p:grpSpPr>
          <a:xfrm>
            <a:off x="2857488" y="5143512"/>
            <a:ext cx="214314" cy="251248"/>
            <a:chOff x="5295904" y="2901524"/>
            <a:chExt cx="214314" cy="251248"/>
          </a:xfrm>
        </p:grpSpPr>
        <p:sp>
          <p:nvSpPr>
            <p:cNvPr id="77" name="순서도: 처리 76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2857488" y="5715016"/>
            <a:ext cx="214314" cy="251248"/>
            <a:chOff x="5295904" y="2901524"/>
            <a:chExt cx="214314" cy="251248"/>
          </a:xfrm>
        </p:grpSpPr>
        <p:sp>
          <p:nvSpPr>
            <p:cNvPr id="82" name="순서도: 처리 81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3" name="직선 연결선 82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/>
          <p:cNvSpPr/>
          <p:nvPr/>
        </p:nvSpPr>
        <p:spPr>
          <a:xfrm>
            <a:off x="1526044" y="1543304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삭제버튼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5500694" y="1397000"/>
          <a:ext cx="3357586" cy="28419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체크된 항목을 삭제한다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체크박스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Back</a:t>
                      </a:r>
                      <a:r>
                        <a:rPr lang="ko-KR" altLang="en-US" sz="800" dirty="0" smtClean="0"/>
                        <a:t>키 </a:t>
                      </a:r>
                      <a:r>
                        <a:rPr lang="ko-KR" altLang="en-US" sz="800" dirty="0" err="1" smtClean="0"/>
                        <a:t>선택시</a:t>
                      </a:r>
                      <a:r>
                        <a:rPr lang="ko-KR" altLang="en-US" sz="800" dirty="0" smtClean="0"/>
                        <a:t> 일반모드로 돌아간다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8" name="칠각형 87"/>
          <p:cNvSpPr/>
          <p:nvPr/>
        </p:nvSpPr>
        <p:spPr>
          <a:xfrm>
            <a:off x="2714612" y="278605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89" name="칠각형 88"/>
          <p:cNvSpPr/>
          <p:nvPr/>
        </p:nvSpPr>
        <p:spPr>
          <a:xfrm>
            <a:off x="1643042" y="142873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90" name="칠각형 89"/>
          <p:cNvSpPr/>
          <p:nvPr/>
        </p:nvSpPr>
        <p:spPr>
          <a:xfrm>
            <a:off x="2285984" y="6215082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91" name="왼쪽 화살표 90"/>
          <p:cNvSpPr/>
          <p:nvPr/>
        </p:nvSpPr>
        <p:spPr>
          <a:xfrm>
            <a:off x="2000232" y="6215082"/>
            <a:ext cx="285752" cy="2143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301728"/>
              </p:ext>
            </p:extLst>
          </p:nvPr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3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 smtClean="0"/>
                        <a:t>DiaryViewActivity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조현지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일기 내용을 보여준다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7158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57422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편</a:t>
            </a:r>
            <a:r>
              <a:rPr lang="ko-KR" altLang="en-US" sz="800" dirty="0">
                <a:solidFill>
                  <a:schemeClr val="tx1"/>
                </a:solidFill>
              </a:rPr>
              <a:t>집</a:t>
            </a:r>
            <a:r>
              <a:rPr lang="ko-KR" altLang="en-US" sz="800" dirty="0" smtClean="0">
                <a:solidFill>
                  <a:schemeClr val="tx1"/>
                </a:solidFill>
              </a:rPr>
              <a:t>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526044" y="1543304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삭제버튼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5500694" y="1397000"/>
          <a:ext cx="3357586" cy="28419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해당 일기를 삭제하고 종료한다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DiaryEditAcitvity</a:t>
                      </a:r>
                      <a:r>
                        <a:rPr lang="ko-KR" altLang="en-US" sz="800" dirty="0" smtClean="0"/>
                        <a:t>로 이동한다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일기 작성 일시를 나타낸다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일기 제목을 나타낸다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일기 내용을 나타낸다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저장된 카테고리를 나타낸다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1428728" y="2143116"/>
            <a:ext cx="1643074" cy="21431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28596" y="2428868"/>
            <a:ext cx="264320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일기제목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어쩌고 저쩌고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28596" y="2786058"/>
            <a:ext cx="2643206" cy="271464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 내용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칠각형 57"/>
          <p:cNvSpPr/>
          <p:nvPr/>
        </p:nvSpPr>
        <p:spPr>
          <a:xfrm>
            <a:off x="1428728" y="142873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9" name="칠각형 58"/>
          <p:cNvSpPr/>
          <p:nvPr/>
        </p:nvSpPr>
        <p:spPr>
          <a:xfrm>
            <a:off x="2357422" y="142873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0" name="칠각형 59"/>
          <p:cNvSpPr/>
          <p:nvPr/>
        </p:nvSpPr>
        <p:spPr>
          <a:xfrm>
            <a:off x="1285852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61" name="칠각형 60"/>
          <p:cNvSpPr/>
          <p:nvPr/>
        </p:nvSpPr>
        <p:spPr>
          <a:xfrm>
            <a:off x="357158" y="2357430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62" name="칠각형 61"/>
          <p:cNvSpPr/>
          <p:nvPr/>
        </p:nvSpPr>
        <p:spPr>
          <a:xfrm>
            <a:off x="357158" y="278605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428596" y="5572140"/>
            <a:ext cx="2643206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칠각형 63"/>
          <p:cNvSpPr/>
          <p:nvPr/>
        </p:nvSpPr>
        <p:spPr>
          <a:xfrm>
            <a:off x="357158" y="5500702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6</a:t>
            </a:r>
            <a:endParaRPr lang="ko-KR" alt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236562"/>
              </p:ext>
            </p:extLst>
          </p:nvPr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3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 smtClean="0"/>
                        <a:t>DiaryEditActivity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김혜린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일기 내용을 수정한다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7158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57422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5500694" y="1397000"/>
          <a:ext cx="3357586" cy="29282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해당 일기를 </a:t>
                      </a:r>
                      <a:r>
                        <a:rPr lang="ko-KR" altLang="en-US" sz="800" dirty="0" err="1" smtClean="0"/>
                        <a:t>수정후</a:t>
                      </a:r>
                      <a:r>
                        <a:rPr lang="ko-KR" altLang="en-US" sz="800" dirty="0" smtClean="0"/>
                        <a:t> 저장한다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일기 제목을 수정 </a:t>
                      </a:r>
                      <a:r>
                        <a:rPr lang="ko-KR" altLang="en-US" sz="800" dirty="0" err="1" smtClean="0"/>
                        <a:t>할수</a:t>
                      </a:r>
                      <a:r>
                        <a:rPr lang="ko-KR" altLang="en-US" sz="800" dirty="0" smtClean="0"/>
                        <a:t> 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일기 내용을 수정 </a:t>
                      </a:r>
                      <a:r>
                        <a:rPr lang="ko-KR" altLang="en-US" sz="800" dirty="0" err="1" smtClean="0"/>
                        <a:t>할수</a:t>
                      </a:r>
                      <a:r>
                        <a:rPr lang="ko-KR" altLang="en-US" sz="800" dirty="0" smtClean="0"/>
                        <a:t> 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</a:t>
                      </a:r>
                      <a:r>
                        <a:rPr lang="ko-KR" altLang="en-US" sz="800" baseline="0" dirty="0" smtClean="0"/>
                        <a:t> 선택 </a:t>
                      </a:r>
                      <a:r>
                        <a:rPr lang="ko-KR" altLang="en-US" sz="800" baseline="0" dirty="0" err="1" smtClean="0"/>
                        <a:t>다이알로그가</a:t>
                      </a:r>
                      <a:r>
                        <a:rPr lang="ko-KR" altLang="en-US" sz="800" baseline="0" dirty="0" smtClean="0"/>
                        <a:t> 나타난다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카테고리가 선택되면 선택된 카테고리 이름이 나타난다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800" baseline="0" dirty="0" smtClean="0"/>
                        <a:t>기본적으로 선택되어져 있는 카테고리 이름이 나타난다</a:t>
                      </a:r>
                      <a:r>
                        <a:rPr lang="en-US" altLang="ko-KR" sz="800" baseline="0" dirty="0" smtClean="0"/>
                        <a:t>.)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 선택 </a:t>
                      </a:r>
                      <a:r>
                        <a:rPr lang="ko-KR" altLang="en-US" sz="800" dirty="0" err="1" smtClean="0"/>
                        <a:t>다이알로그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428596" y="2143116"/>
            <a:ext cx="264320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일기제목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어쩌고 저쩌고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28596" y="2500306"/>
            <a:ext cx="2643206" cy="292895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 내용 어쩌고 저쩌고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칠각형 58"/>
          <p:cNvSpPr/>
          <p:nvPr/>
        </p:nvSpPr>
        <p:spPr>
          <a:xfrm>
            <a:off x="2357422" y="142873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61" name="칠각형 60"/>
          <p:cNvSpPr/>
          <p:nvPr/>
        </p:nvSpPr>
        <p:spPr>
          <a:xfrm>
            <a:off x="357158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2" name="칠각형 61"/>
          <p:cNvSpPr/>
          <p:nvPr/>
        </p:nvSpPr>
        <p:spPr>
          <a:xfrm>
            <a:off x="357158" y="250030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428596" y="5572140"/>
            <a:ext cx="2643206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 선택 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칠각형 59"/>
          <p:cNvSpPr/>
          <p:nvPr/>
        </p:nvSpPr>
        <p:spPr>
          <a:xfrm>
            <a:off x="357158" y="5572140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3286116" y="3571876"/>
            <a:ext cx="2071702" cy="200026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57554" y="364331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57554" y="400050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357554" y="435769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57554" y="471488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57554" y="507207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기타등등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칠각형 26"/>
          <p:cNvSpPr/>
          <p:nvPr/>
        </p:nvSpPr>
        <p:spPr>
          <a:xfrm>
            <a:off x="3286116" y="3429000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cxnSp>
        <p:nvCxnSpPr>
          <p:cNvPr id="29" name="꺾인 연결선 28"/>
          <p:cNvCxnSpPr>
            <a:stCxn id="60" idx="1"/>
            <a:endCxn id="27" idx="4"/>
          </p:cNvCxnSpPr>
          <p:nvPr/>
        </p:nvCxnSpPr>
        <p:spPr>
          <a:xfrm flipV="1">
            <a:off x="571473" y="3566827"/>
            <a:ext cx="2714642" cy="2143140"/>
          </a:xfrm>
          <a:prstGeom prst="bentConnector3">
            <a:avLst>
              <a:gd name="adj1" fmla="val 94191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52192"/>
              </p:ext>
            </p:extLst>
          </p:nvPr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3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 smtClean="0"/>
                        <a:t>DiaryInsertActivity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정휴원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일기를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추가</a:t>
                      </a:r>
                      <a:r>
                        <a:rPr lang="ko-KR" altLang="en-US" sz="1000" dirty="0" smtClean="0"/>
                        <a:t>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7158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57422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5500694" y="1397000"/>
          <a:ext cx="3357586" cy="29282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해당 일기를 저장한다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일기 제목을 </a:t>
                      </a:r>
                      <a:r>
                        <a:rPr lang="ko-KR" altLang="en-US" sz="800" dirty="0" err="1" smtClean="0"/>
                        <a:t>적을수</a:t>
                      </a:r>
                      <a:r>
                        <a:rPr lang="ko-KR" altLang="en-US" sz="800" dirty="0" smtClean="0"/>
                        <a:t> 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일기 내용을 </a:t>
                      </a:r>
                      <a:r>
                        <a:rPr lang="ko-KR" altLang="en-US" sz="800" dirty="0" err="1" smtClean="0"/>
                        <a:t>적을수</a:t>
                      </a:r>
                      <a:r>
                        <a:rPr lang="ko-KR" altLang="en-US" sz="800" dirty="0" smtClean="0"/>
                        <a:t> 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</a:t>
                      </a:r>
                      <a:r>
                        <a:rPr lang="ko-KR" altLang="en-US" sz="800" baseline="0" dirty="0" smtClean="0"/>
                        <a:t> 선택 </a:t>
                      </a:r>
                      <a:r>
                        <a:rPr lang="ko-KR" altLang="en-US" sz="800" baseline="0" dirty="0" err="1" smtClean="0"/>
                        <a:t>다이알로그가</a:t>
                      </a:r>
                      <a:r>
                        <a:rPr lang="ko-KR" altLang="en-US" sz="800" baseline="0" dirty="0" smtClean="0"/>
                        <a:t> 나타난다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카테고리가 선택되면 선택된 카테고리 이름이 나타난다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800" baseline="0" dirty="0" smtClean="0"/>
                        <a:t>기본적으로 </a:t>
                      </a:r>
                      <a:r>
                        <a:rPr lang="ko-KR" altLang="en-US" sz="800" baseline="0" dirty="0" err="1" smtClean="0"/>
                        <a:t>기타등등</a:t>
                      </a:r>
                      <a:r>
                        <a:rPr lang="ko-KR" altLang="en-US" sz="800" baseline="0" dirty="0" smtClean="0"/>
                        <a:t> 카테고리가 선택되어져 있다</a:t>
                      </a:r>
                      <a:r>
                        <a:rPr lang="en-US" altLang="ko-KR" sz="800" baseline="0" dirty="0" smtClean="0"/>
                        <a:t>.)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 선택 </a:t>
                      </a:r>
                      <a:r>
                        <a:rPr lang="ko-KR" altLang="en-US" sz="800" dirty="0" err="1" smtClean="0"/>
                        <a:t>다이알로그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428596" y="2143116"/>
            <a:ext cx="264320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일기제목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28596" y="2500306"/>
            <a:ext cx="2643206" cy="292895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 내용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칠각형 58"/>
          <p:cNvSpPr/>
          <p:nvPr/>
        </p:nvSpPr>
        <p:spPr>
          <a:xfrm>
            <a:off x="2357422" y="142873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61" name="칠각형 60"/>
          <p:cNvSpPr/>
          <p:nvPr/>
        </p:nvSpPr>
        <p:spPr>
          <a:xfrm>
            <a:off x="357158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2" name="칠각형 61"/>
          <p:cNvSpPr/>
          <p:nvPr/>
        </p:nvSpPr>
        <p:spPr>
          <a:xfrm>
            <a:off x="357158" y="250030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428596" y="5572140"/>
            <a:ext cx="2643206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 선택 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칠각형 59"/>
          <p:cNvSpPr/>
          <p:nvPr/>
        </p:nvSpPr>
        <p:spPr>
          <a:xfrm>
            <a:off x="357158" y="5572140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3286116" y="3571876"/>
            <a:ext cx="2071702" cy="200026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57554" y="364331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57554" y="400050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357554" y="435769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57554" y="471488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57554" y="507207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기타등등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칠각형 26"/>
          <p:cNvSpPr/>
          <p:nvPr/>
        </p:nvSpPr>
        <p:spPr>
          <a:xfrm>
            <a:off x="3286116" y="3429000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cxnSp>
        <p:nvCxnSpPr>
          <p:cNvPr id="29" name="꺾인 연결선 28"/>
          <p:cNvCxnSpPr>
            <a:stCxn id="60" idx="1"/>
            <a:endCxn id="27" idx="4"/>
          </p:cNvCxnSpPr>
          <p:nvPr/>
        </p:nvCxnSpPr>
        <p:spPr>
          <a:xfrm flipV="1">
            <a:off x="571473" y="3566827"/>
            <a:ext cx="2714642" cy="2143140"/>
          </a:xfrm>
          <a:prstGeom prst="bentConnector3">
            <a:avLst>
              <a:gd name="adj1" fmla="val 945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04967"/>
              </p:ext>
            </p:extLst>
          </p:nvPr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3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CategoryListActivity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김동현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카테고리 리스트를 보여준다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일반 모드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7158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57422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메뉴버튼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5500694" y="1397000"/>
          <a:ext cx="3357586" cy="28419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추가</a:t>
                      </a:r>
                      <a:r>
                        <a:rPr lang="en-US" altLang="ko-KR" sz="800" dirty="0" smtClean="0"/>
                        <a:t>”,”</a:t>
                      </a:r>
                      <a:r>
                        <a:rPr lang="ko-KR" altLang="en-US" sz="800" dirty="0" smtClean="0"/>
                        <a:t>삭제</a:t>
                      </a:r>
                      <a:r>
                        <a:rPr lang="en-US" altLang="ko-KR" sz="800" dirty="0" smtClean="0"/>
                        <a:t>”</a:t>
                      </a:r>
                      <a:r>
                        <a:rPr lang="ko-KR" altLang="en-US" sz="800" dirty="0" smtClean="0"/>
                        <a:t>메뉴가 나타난다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카테고리가 리스트로 나타난다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메뉴창이</a:t>
                      </a:r>
                      <a:r>
                        <a:rPr lang="ko-KR" altLang="en-US" sz="800" dirty="0" smtClean="0"/>
                        <a:t> 나타난다</a:t>
                      </a:r>
                      <a:r>
                        <a:rPr lang="en-US" altLang="ko-KR" sz="800" dirty="0" smtClean="0"/>
                        <a:t>. 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 추가 </a:t>
                      </a:r>
                      <a:r>
                        <a:rPr lang="ko-KR" altLang="en-US" sz="800" dirty="0" err="1" smtClean="0"/>
                        <a:t>다이알로그가</a:t>
                      </a:r>
                      <a:r>
                        <a:rPr lang="ko-KR" altLang="en-US" sz="800" dirty="0" smtClean="0"/>
                        <a:t> 나타난다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aseline="0" dirty="0" err="1" smtClean="0"/>
                        <a:t>CatagoryListActivity</a:t>
                      </a:r>
                      <a:r>
                        <a:rPr lang="ko-KR" altLang="en-US" sz="800" baseline="0" dirty="0" smtClean="0"/>
                        <a:t> 체크 모드가 실행된다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9" name="칠각형 58"/>
          <p:cNvSpPr/>
          <p:nvPr/>
        </p:nvSpPr>
        <p:spPr>
          <a:xfrm>
            <a:off x="2357422" y="142873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3286116" y="1428736"/>
            <a:ext cx="2071702" cy="8572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0034" y="1571612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카테고리 관리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3357554" y="150017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추가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7554" y="185736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8596" y="2214554"/>
            <a:ext cx="2714644" cy="363381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5201" y="228599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5201" y="264318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5201" y="300037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5201" y="335756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5201" y="371475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기타등등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칠각형 32"/>
          <p:cNvSpPr/>
          <p:nvPr/>
        </p:nvSpPr>
        <p:spPr>
          <a:xfrm>
            <a:off x="357158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4" name="칠각형 33"/>
          <p:cNvSpPr/>
          <p:nvPr/>
        </p:nvSpPr>
        <p:spPr>
          <a:xfrm>
            <a:off x="3286116" y="1214422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35" name="직사각형 34"/>
          <p:cNvSpPr/>
          <p:nvPr/>
        </p:nvSpPr>
        <p:spPr>
          <a:xfrm>
            <a:off x="3357554" y="4643446"/>
            <a:ext cx="2071702" cy="8572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428992" y="471488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카테고리명</a:t>
            </a:r>
            <a:r>
              <a:rPr lang="ko-KR" altLang="en-US" sz="1200" dirty="0" smtClean="0">
                <a:solidFill>
                  <a:schemeClr val="tx1"/>
                </a:solidFill>
              </a:rPr>
              <a:t>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71868" y="5143512"/>
            <a:ext cx="1500198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칠각형 37"/>
          <p:cNvSpPr/>
          <p:nvPr/>
        </p:nvSpPr>
        <p:spPr>
          <a:xfrm>
            <a:off x="3357554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39" name="칠각형 38"/>
          <p:cNvSpPr/>
          <p:nvPr/>
        </p:nvSpPr>
        <p:spPr>
          <a:xfrm>
            <a:off x="3357554" y="185736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cxnSp>
        <p:nvCxnSpPr>
          <p:cNvPr id="41" name="꺾인 연결선 40"/>
          <p:cNvCxnSpPr>
            <a:stCxn id="59" idx="6"/>
            <a:endCxn id="34" idx="6"/>
          </p:cNvCxnSpPr>
          <p:nvPr/>
        </p:nvCxnSpPr>
        <p:spPr>
          <a:xfrm rot="5400000" flipH="1" flipV="1">
            <a:off x="2821769" y="857232"/>
            <a:ext cx="214314" cy="928694"/>
          </a:xfrm>
          <a:prstGeom prst="bentConnector3">
            <a:avLst>
              <a:gd name="adj1" fmla="val 206666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8" idx="1"/>
            <a:endCxn id="45" idx="6"/>
          </p:cNvCxnSpPr>
          <p:nvPr/>
        </p:nvCxnSpPr>
        <p:spPr>
          <a:xfrm>
            <a:off x="3571869" y="1638001"/>
            <a:ext cx="892974" cy="2791131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칠각형 44"/>
          <p:cNvSpPr/>
          <p:nvPr/>
        </p:nvSpPr>
        <p:spPr>
          <a:xfrm>
            <a:off x="4357686" y="4429132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1001</Words>
  <Application>Microsoft Office PowerPoint</Application>
  <PresentationFormat>화면 슬라이드 쇼(4:3)</PresentationFormat>
  <Paragraphs>416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SAFeel N.</cp:lastModifiedBy>
  <cp:revision>23</cp:revision>
  <dcterms:created xsi:type="dcterms:W3CDTF">2016-10-17T09:51:32Z</dcterms:created>
  <dcterms:modified xsi:type="dcterms:W3CDTF">2016-12-03T23:55:59Z</dcterms:modified>
</cp:coreProperties>
</file>