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3" r:id="rId5"/>
    <p:sldId id="264" r:id="rId6"/>
    <p:sldId id="272" r:id="rId7"/>
    <p:sldId id="270" r:id="rId8"/>
    <p:sldId id="265" r:id="rId9"/>
    <p:sldId id="267" r:id="rId10"/>
    <p:sldId id="268" r:id="rId11"/>
    <p:sldId id="269" r:id="rId12"/>
    <p:sldId id="266" r:id="rId13"/>
    <p:sldId id="260" r:id="rId14"/>
    <p:sldId id="262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F9B5"/>
    <a:srgbClr val="B6F8D1"/>
    <a:srgbClr val="D9BD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6429" autoAdjust="0"/>
  </p:normalViewPr>
  <p:slideViewPr>
    <p:cSldViewPr snapToGrid="0">
      <p:cViewPr varScale="1">
        <p:scale>
          <a:sx n="105" d="100"/>
          <a:sy n="10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E8E1B-0BF6-4BED-8567-5FCC189C482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FA66B37-4C18-4799-A8BE-6476942D3A13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 개요</a:t>
          </a:r>
          <a:endParaRPr lang="ko-KR" altLang="en-US" sz="24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gm:t>
    </dgm:pt>
    <dgm:pt modelId="{C4980CBB-908A-4CA5-9CF6-3775F7B805B6}" type="parTrans" cxnId="{776DB4B1-06AF-4216-AF6D-83DBFB73BA29}">
      <dgm:prSet/>
      <dgm:spPr/>
      <dgm:t>
        <a:bodyPr/>
        <a:lstStyle/>
        <a:p>
          <a:pPr latinLnBrk="1"/>
          <a:endParaRPr lang="ko-KR" altLang="en-US"/>
        </a:p>
      </dgm:t>
    </dgm:pt>
    <dgm:pt modelId="{08BEFE97-3ED5-4BDB-8A1F-DEFEA3E46940}" type="sibTrans" cxnId="{776DB4B1-06AF-4216-AF6D-83DBFB73BA29}">
      <dgm:prSet/>
      <dgm:spPr/>
      <dgm:t>
        <a:bodyPr/>
        <a:lstStyle/>
        <a:p>
          <a:pPr latinLnBrk="1"/>
          <a:endParaRPr lang="ko-KR" altLang="en-US"/>
        </a:p>
      </dgm:t>
    </dgm:pt>
    <dgm:pt modelId="{5AB91BB2-7406-49D6-9C4F-A4161CB124A9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개발 과정</a:t>
          </a:r>
          <a:endParaRPr lang="ko-KR" altLang="en-US" sz="24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gm:t>
    </dgm:pt>
    <dgm:pt modelId="{B7EC805C-053D-483E-B2B6-6D0713CF5059}" type="parTrans" cxnId="{1EB24314-A05D-4586-9CA0-E4419A9F140F}">
      <dgm:prSet/>
      <dgm:spPr/>
      <dgm:t>
        <a:bodyPr/>
        <a:lstStyle/>
        <a:p>
          <a:pPr latinLnBrk="1"/>
          <a:endParaRPr lang="ko-KR" altLang="en-US"/>
        </a:p>
      </dgm:t>
    </dgm:pt>
    <dgm:pt modelId="{74325069-42C0-4E40-8BF4-9BE7E7AF67A3}" type="sibTrans" cxnId="{1EB24314-A05D-4586-9CA0-E4419A9F140F}">
      <dgm:prSet/>
      <dgm:spPr/>
      <dgm:t>
        <a:bodyPr/>
        <a:lstStyle/>
        <a:p>
          <a:pPr latinLnBrk="1"/>
          <a:endParaRPr lang="ko-KR" altLang="en-US"/>
        </a:p>
      </dgm:t>
    </dgm:pt>
    <dgm:pt modelId="{DBA33224-5834-4EFE-A7F1-3FC275332715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결과물</a:t>
          </a:r>
          <a:endParaRPr lang="ko-KR" altLang="en-US" sz="24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gm:t>
    </dgm:pt>
    <dgm:pt modelId="{741A546B-8A12-46E1-B20C-BC134BEF873D}" type="parTrans" cxnId="{A8158523-AC87-48D2-AFF7-ACA8107D5F4F}">
      <dgm:prSet/>
      <dgm:spPr/>
      <dgm:t>
        <a:bodyPr/>
        <a:lstStyle/>
        <a:p>
          <a:pPr latinLnBrk="1"/>
          <a:endParaRPr lang="ko-KR" altLang="en-US"/>
        </a:p>
      </dgm:t>
    </dgm:pt>
    <dgm:pt modelId="{3BC03DB9-437B-4E4D-8D23-BB4ACC87085F}" type="sibTrans" cxnId="{A8158523-AC87-48D2-AFF7-ACA8107D5F4F}">
      <dgm:prSet/>
      <dgm:spPr/>
      <dgm:t>
        <a:bodyPr/>
        <a:lstStyle/>
        <a:p>
          <a:pPr latinLnBrk="1"/>
          <a:endParaRPr lang="ko-KR" altLang="en-US"/>
        </a:p>
      </dgm:t>
    </dgm:pt>
    <dgm:pt modelId="{5B82E8F6-4764-47DA-B489-A30750E39979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느낀 점</a:t>
          </a:r>
          <a:endParaRPr lang="ko-KR" altLang="en-US" sz="24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gm:t>
    </dgm:pt>
    <dgm:pt modelId="{18DBA74C-395F-4DF2-AACB-92ADE0D255A9}" type="parTrans" cxnId="{A5C96CD8-C988-420B-BD5D-071025358D3A}">
      <dgm:prSet/>
      <dgm:spPr/>
      <dgm:t>
        <a:bodyPr/>
        <a:lstStyle/>
        <a:p>
          <a:pPr latinLnBrk="1"/>
          <a:endParaRPr lang="ko-KR" altLang="en-US"/>
        </a:p>
      </dgm:t>
    </dgm:pt>
    <dgm:pt modelId="{5CD62363-B0E5-4F44-AEE0-422CBAAB1EF4}" type="sibTrans" cxnId="{A5C96CD8-C988-420B-BD5D-071025358D3A}">
      <dgm:prSet/>
      <dgm:spPr/>
      <dgm:t>
        <a:bodyPr/>
        <a:lstStyle/>
        <a:p>
          <a:pPr latinLnBrk="1"/>
          <a:endParaRPr lang="ko-KR" altLang="en-US"/>
        </a:p>
      </dgm:t>
    </dgm:pt>
    <dgm:pt modelId="{8051BED4-A15C-4078-A2AE-EAC8A15E9533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업무 분담</a:t>
          </a:r>
          <a:endParaRPr lang="ko-KR" altLang="en-US" sz="24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gm:t>
    </dgm:pt>
    <dgm:pt modelId="{DD7639CB-4753-4A34-BDCD-958C38F77CF3}" type="parTrans" cxnId="{3B1EE956-F61B-44D4-9799-0C735006E239}">
      <dgm:prSet/>
      <dgm:spPr/>
      <dgm:t>
        <a:bodyPr/>
        <a:lstStyle/>
        <a:p>
          <a:pPr latinLnBrk="1"/>
          <a:endParaRPr lang="ko-KR" altLang="en-US"/>
        </a:p>
      </dgm:t>
    </dgm:pt>
    <dgm:pt modelId="{4FDB9846-0B4C-4B98-AA82-FE1239BA0FCE}" type="sibTrans" cxnId="{3B1EE956-F61B-44D4-9799-0C735006E239}">
      <dgm:prSet/>
      <dgm:spPr/>
      <dgm:t>
        <a:bodyPr/>
        <a:lstStyle/>
        <a:p>
          <a:pPr latinLnBrk="1"/>
          <a:endParaRPr lang="ko-KR" altLang="en-US"/>
        </a:p>
      </dgm:t>
    </dgm:pt>
    <dgm:pt modelId="{BE58FC99-3E0C-4D8A-BCC1-3C484C518B07}" type="pres">
      <dgm:prSet presAssocID="{5E6E8E1B-0BF6-4BED-8567-5FCC189C482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F5EAA7-D54A-4E0D-A090-BE3B43C48D87}" type="pres">
      <dgm:prSet presAssocID="{5E6E8E1B-0BF6-4BED-8567-5FCC189C482A}" presName="arrow" presStyleLbl="bgShp" presStyleIdx="0" presStyleCnt="1" custLinFactNeighborX="-507" custLinFactNeighborY="90"/>
      <dgm:spPr>
        <a:solidFill>
          <a:srgbClr val="87F9B5"/>
        </a:solidFill>
      </dgm:spPr>
    </dgm:pt>
    <dgm:pt modelId="{C22A5168-23EB-401A-A025-CDDBD073651B}" type="pres">
      <dgm:prSet presAssocID="{5E6E8E1B-0BF6-4BED-8567-5FCC189C482A}" presName="arrowDiagram5" presStyleCnt="0"/>
      <dgm:spPr/>
    </dgm:pt>
    <dgm:pt modelId="{8620128D-C40D-41FE-8818-18267D6E2529}" type="pres">
      <dgm:prSet presAssocID="{1FA66B37-4C18-4799-A8BE-6476942D3A13}" presName="bullet5a" presStyleLbl="node1" presStyleIdx="0" presStyleCnt="5"/>
      <dgm:spPr/>
    </dgm:pt>
    <dgm:pt modelId="{1D71AFB6-D1DD-42A2-A017-D9BCD3AD1FA6}" type="pres">
      <dgm:prSet presAssocID="{1FA66B37-4C18-4799-A8BE-6476942D3A13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2E660-314E-42E3-8749-75506CE17F69}" type="pres">
      <dgm:prSet presAssocID="{8051BED4-A15C-4078-A2AE-EAC8A15E9533}" presName="bullet5b" presStyleLbl="node1" presStyleIdx="1" presStyleCnt="5"/>
      <dgm:spPr/>
    </dgm:pt>
    <dgm:pt modelId="{282F4F27-74D5-48AD-BA35-DEEEA50DE1EF}" type="pres">
      <dgm:prSet presAssocID="{8051BED4-A15C-4078-A2AE-EAC8A15E9533}" presName="textBox5b" presStyleLbl="revTx" presStyleIdx="1" presStyleCnt="5" custLinFactNeighborY="30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B7EFA2-8093-4408-9AD8-DDF0C923089B}" type="pres">
      <dgm:prSet presAssocID="{5AB91BB2-7406-49D6-9C4F-A4161CB124A9}" presName="bullet5c" presStyleLbl="node1" presStyleIdx="2" presStyleCnt="5"/>
      <dgm:spPr/>
    </dgm:pt>
    <dgm:pt modelId="{7DFE5AB1-2393-490E-915B-CC89657FC3A8}" type="pres">
      <dgm:prSet presAssocID="{5AB91BB2-7406-49D6-9C4F-A4161CB124A9}" presName="textBox5c" presStyleLbl="revTx" presStyleIdx="2" presStyleCnt="5" custLinFactNeighborY="20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9104C6-48C5-4733-81F2-15920FB105CA}" type="pres">
      <dgm:prSet presAssocID="{DBA33224-5834-4EFE-A7F1-3FC275332715}" presName="bullet5d" presStyleLbl="node1" presStyleIdx="3" presStyleCnt="5"/>
      <dgm:spPr/>
    </dgm:pt>
    <dgm:pt modelId="{FB6EBDE0-FC29-4580-B731-46F997F6CE89}" type="pres">
      <dgm:prSet presAssocID="{DBA33224-5834-4EFE-A7F1-3FC275332715}" presName="textBox5d" presStyleLbl="revTx" presStyleIdx="3" presStyleCnt="5" custLinFactNeighborX="-2027" custLinFactNeighborY="29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395842-D67B-4DED-9F89-1F04900FAE26}" type="pres">
      <dgm:prSet presAssocID="{5B82E8F6-4764-47DA-B489-A30750E39979}" presName="bullet5e" presStyleLbl="node1" presStyleIdx="4" presStyleCnt="5"/>
      <dgm:spPr/>
    </dgm:pt>
    <dgm:pt modelId="{8E31FA1C-1267-475D-A7F4-F810E2668A46}" type="pres">
      <dgm:prSet presAssocID="{5B82E8F6-4764-47DA-B489-A30750E39979}" presName="textBox5e" presStyleLbl="revTx" presStyleIdx="4" presStyleCnt="5" custScaleY="100372" custLinFactNeighborX="0" custLinFactNeighborY="24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5C96CD8-C988-420B-BD5D-071025358D3A}" srcId="{5E6E8E1B-0BF6-4BED-8567-5FCC189C482A}" destId="{5B82E8F6-4764-47DA-B489-A30750E39979}" srcOrd="4" destOrd="0" parTransId="{18DBA74C-395F-4DF2-AACB-92ADE0D255A9}" sibTransId="{5CD62363-B0E5-4F44-AEE0-422CBAAB1EF4}"/>
    <dgm:cxn modelId="{2C2B0616-3449-4DD3-807A-FF9AFF6E5A5C}" type="presOf" srcId="{5B82E8F6-4764-47DA-B489-A30750E39979}" destId="{8E31FA1C-1267-475D-A7F4-F810E2668A46}" srcOrd="0" destOrd="0" presId="urn:microsoft.com/office/officeart/2005/8/layout/arrow2"/>
    <dgm:cxn modelId="{DC4AF89D-5B5C-4BD9-83BA-56DD513B0041}" type="presOf" srcId="{5AB91BB2-7406-49D6-9C4F-A4161CB124A9}" destId="{7DFE5AB1-2393-490E-915B-CC89657FC3A8}" srcOrd="0" destOrd="0" presId="urn:microsoft.com/office/officeart/2005/8/layout/arrow2"/>
    <dgm:cxn modelId="{5BF35C4E-31FC-4038-8058-1469B2777A82}" type="presOf" srcId="{8051BED4-A15C-4078-A2AE-EAC8A15E9533}" destId="{282F4F27-74D5-48AD-BA35-DEEEA50DE1EF}" srcOrd="0" destOrd="0" presId="urn:microsoft.com/office/officeart/2005/8/layout/arrow2"/>
    <dgm:cxn modelId="{9CC4B3BA-5BD0-4685-8C07-30D5095F2601}" type="presOf" srcId="{5E6E8E1B-0BF6-4BED-8567-5FCC189C482A}" destId="{BE58FC99-3E0C-4D8A-BCC1-3C484C518B07}" srcOrd="0" destOrd="0" presId="urn:microsoft.com/office/officeart/2005/8/layout/arrow2"/>
    <dgm:cxn modelId="{A8158523-AC87-48D2-AFF7-ACA8107D5F4F}" srcId="{5E6E8E1B-0BF6-4BED-8567-5FCC189C482A}" destId="{DBA33224-5834-4EFE-A7F1-3FC275332715}" srcOrd="3" destOrd="0" parTransId="{741A546B-8A12-46E1-B20C-BC134BEF873D}" sibTransId="{3BC03DB9-437B-4E4D-8D23-BB4ACC87085F}"/>
    <dgm:cxn modelId="{1EB24314-A05D-4586-9CA0-E4419A9F140F}" srcId="{5E6E8E1B-0BF6-4BED-8567-5FCC189C482A}" destId="{5AB91BB2-7406-49D6-9C4F-A4161CB124A9}" srcOrd="2" destOrd="0" parTransId="{B7EC805C-053D-483E-B2B6-6D0713CF5059}" sibTransId="{74325069-42C0-4E40-8BF4-9BE7E7AF67A3}"/>
    <dgm:cxn modelId="{8743854A-0973-45AE-80B3-B064F9536295}" type="presOf" srcId="{DBA33224-5834-4EFE-A7F1-3FC275332715}" destId="{FB6EBDE0-FC29-4580-B731-46F997F6CE89}" srcOrd="0" destOrd="0" presId="urn:microsoft.com/office/officeart/2005/8/layout/arrow2"/>
    <dgm:cxn modelId="{511C8F78-448E-4A47-A920-70D8742C4205}" type="presOf" srcId="{1FA66B37-4C18-4799-A8BE-6476942D3A13}" destId="{1D71AFB6-D1DD-42A2-A017-D9BCD3AD1FA6}" srcOrd="0" destOrd="0" presId="urn:microsoft.com/office/officeart/2005/8/layout/arrow2"/>
    <dgm:cxn modelId="{776DB4B1-06AF-4216-AF6D-83DBFB73BA29}" srcId="{5E6E8E1B-0BF6-4BED-8567-5FCC189C482A}" destId="{1FA66B37-4C18-4799-A8BE-6476942D3A13}" srcOrd="0" destOrd="0" parTransId="{C4980CBB-908A-4CA5-9CF6-3775F7B805B6}" sibTransId="{08BEFE97-3ED5-4BDB-8A1F-DEFEA3E46940}"/>
    <dgm:cxn modelId="{3B1EE956-F61B-44D4-9799-0C735006E239}" srcId="{5E6E8E1B-0BF6-4BED-8567-5FCC189C482A}" destId="{8051BED4-A15C-4078-A2AE-EAC8A15E9533}" srcOrd="1" destOrd="0" parTransId="{DD7639CB-4753-4A34-BDCD-958C38F77CF3}" sibTransId="{4FDB9846-0B4C-4B98-AA82-FE1239BA0FCE}"/>
    <dgm:cxn modelId="{F1BD14D3-D44D-42E6-B260-A1B945BA6D92}" type="presParOf" srcId="{BE58FC99-3E0C-4D8A-BCC1-3C484C518B07}" destId="{3EF5EAA7-D54A-4E0D-A090-BE3B43C48D87}" srcOrd="0" destOrd="0" presId="urn:microsoft.com/office/officeart/2005/8/layout/arrow2"/>
    <dgm:cxn modelId="{3CFD0A0B-BD3E-448B-B70D-10A74CBEA391}" type="presParOf" srcId="{BE58FC99-3E0C-4D8A-BCC1-3C484C518B07}" destId="{C22A5168-23EB-401A-A025-CDDBD073651B}" srcOrd="1" destOrd="0" presId="urn:microsoft.com/office/officeart/2005/8/layout/arrow2"/>
    <dgm:cxn modelId="{55DFC1A2-390E-4F70-839F-A86908361FCF}" type="presParOf" srcId="{C22A5168-23EB-401A-A025-CDDBD073651B}" destId="{8620128D-C40D-41FE-8818-18267D6E2529}" srcOrd="0" destOrd="0" presId="urn:microsoft.com/office/officeart/2005/8/layout/arrow2"/>
    <dgm:cxn modelId="{942CDF90-171C-475D-804C-8DD4BB0B7A36}" type="presParOf" srcId="{C22A5168-23EB-401A-A025-CDDBD073651B}" destId="{1D71AFB6-D1DD-42A2-A017-D9BCD3AD1FA6}" srcOrd="1" destOrd="0" presId="urn:microsoft.com/office/officeart/2005/8/layout/arrow2"/>
    <dgm:cxn modelId="{ED045896-DCB5-43DC-BA5E-22D39CB13943}" type="presParOf" srcId="{C22A5168-23EB-401A-A025-CDDBD073651B}" destId="{9142E660-314E-42E3-8749-75506CE17F69}" srcOrd="2" destOrd="0" presId="urn:microsoft.com/office/officeart/2005/8/layout/arrow2"/>
    <dgm:cxn modelId="{FE2B3C70-2FD3-4435-B776-84856FF172E3}" type="presParOf" srcId="{C22A5168-23EB-401A-A025-CDDBD073651B}" destId="{282F4F27-74D5-48AD-BA35-DEEEA50DE1EF}" srcOrd="3" destOrd="0" presId="urn:microsoft.com/office/officeart/2005/8/layout/arrow2"/>
    <dgm:cxn modelId="{E257219F-3A68-4244-8891-13283704771A}" type="presParOf" srcId="{C22A5168-23EB-401A-A025-CDDBD073651B}" destId="{B9B7EFA2-8093-4408-9AD8-DDF0C923089B}" srcOrd="4" destOrd="0" presId="urn:microsoft.com/office/officeart/2005/8/layout/arrow2"/>
    <dgm:cxn modelId="{04D2604B-1228-4F02-A777-B71134D60F07}" type="presParOf" srcId="{C22A5168-23EB-401A-A025-CDDBD073651B}" destId="{7DFE5AB1-2393-490E-915B-CC89657FC3A8}" srcOrd="5" destOrd="0" presId="urn:microsoft.com/office/officeart/2005/8/layout/arrow2"/>
    <dgm:cxn modelId="{E5FE271A-404C-4130-A2D1-108AFF9E6FF7}" type="presParOf" srcId="{C22A5168-23EB-401A-A025-CDDBD073651B}" destId="{779104C6-48C5-4733-81F2-15920FB105CA}" srcOrd="6" destOrd="0" presId="urn:microsoft.com/office/officeart/2005/8/layout/arrow2"/>
    <dgm:cxn modelId="{39C3AFEA-284F-4BA1-B68F-7D1F33B14CDD}" type="presParOf" srcId="{C22A5168-23EB-401A-A025-CDDBD073651B}" destId="{FB6EBDE0-FC29-4580-B731-46F997F6CE89}" srcOrd="7" destOrd="0" presId="urn:microsoft.com/office/officeart/2005/8/layout/arrow2"/>
    <dgm:cxn modelId="{992F9DE3-F104-4CF1-9839-F1D64451B5A0}" type="presParOf" srcId="{C22A5168-23EB-401A-A025-CDDBD073651B}" destId="{45395842-D67B-4DED-9F89-1F04900FAE26}" srcOrd="8" destOrd="0" presId="urn:microsoft.com/office/officeart/2005/8/layout/arrow2"/>
    <dgm:cxn modelId="{207CA53E-012A-4D19-AB03-F6D4D852A2D2}" type="presParOf" srcId="{C22A5168-23EB-401A-A025-CDDBD073651B}" destId="{8E31FA1C-1267-475D-A7F4-F810E2668A46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5EAA7-D54A-4E0D-A090-BE3B43C48D87}">
      <dsp:nvSpPr>
        <dsp:cNvPr id="0" name=""/>
        <dsp:cNvSpPr/>
      </dsp:nvSpPr>
      <dsp:spPr>
        <a:xfrm>
          <a:off x="0" y="170428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rgbClr val="87F9B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0128D-C40D-41FE-8818-18267D6E2529}">
      <dsp:nvSpPr>
        <dsp:cNvPr id="0" name=""/>
        <dsp:cNvSpPr/>
      </dsp:nvSpPr>
      <dsp:spPr>
        <a:xfrm>
          <a:off x="800607" y="3943344"/>
          <a:ext cx="186944" cy="1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1AFB6-D1DD-42A2-A017-D9BCD3AD1FA6}">
      <dsp:nvSpPr>
        <dsp:cNvPr id="0" name=""/>
        <dsp:cNvSpPr/>
      </dsp:nvSpPr>
      <dsp:spPr>
        <a:xfrm>
          <a:off x="894079" y="4036816"/>
          <a:ext cx="106476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 개요</a:t>
          </a:r>
          <a:endParaRPr lang="ko-KR" altLang="en-US" sz="2400" kern="12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sp:txBody>
      <dsp:txXfrm>
        <a:off x="894079" y="4036816"/>
        <a:ext cx="1064768" cy="1209040"/>
      </dsp:txXfrm>
    </dsp:sp>
    <dsp:sp modelId="{9142E660-314E-42E3-8749-75506CE17F69}">
      <dsp:nvSpPr>
        <dsp:cNvPr id="0" name=""/>
        <dsp:cNvSpPr/>
      </dsp:nvSpPr>
      <dsp:spPr>
        <a:xfrm>
          <a:off x="1812543" y="2971032"/>
          <a:ext cx="292608" cy="292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4F27-74D5-48AD-BA35-DEEEA50DE1EF}">
      <dsp:nvSpPr>
        <dsp:cNvPr id="0" name=""/>
        <dsp:cNvSpPr/>
      </dsp:nvSpPr>
      <dsp:spPr>
        <a:xfrm>
          <a:off x="1958847" y="3183235"/>
          <a:ext cx="1349248" cy="212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업무 분담</a:t>
          </a:r>
          <a:endParaRPr lang="ko-KR" altLang="en-US" sz="2400" kern="12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sp:txBody>
      <dsp:txXfrm>
        <a:off x="1958847" y="3183235"/>
        <a:ext cx="1349248" cy="2128519"/>
      </dsp:txXfrm>
    </dsp:sp>
    <dsp:sp modelId="{B9B7EFA2-8093-4408-9AD8-DDF0C923089B}">
      <dsp:nvSpPr>
        <dsp:cNvPr id="0" name=""/>
        <dsp:cNvSpPr/>
      </dsp:nvSpPr>
      <dsp:spPr>
        <a:xfrm>
          <a:off x="3113023" y="2195824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E5AB1-2393-490E-915B-CC89657FC3A8}">
      <dsp:nvSpPr>
        <dsp:cNvPr id="0" name=""/>
        <dsp:cNvSpPr/>
      </dsp:nvSpPr>
      <dsp:spPr>
        <a:xfrm>
          <a:off x="3308095" y="2448566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개발 과정</a:t>
          </a:r>
          <a:endParaRPr lang="ko-KR" altLang="en-US" sz="2400" kern="12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sp:txBody>
      <dsp:txXfrm>
        <a:off x="3308095" y="2448566"/>
        <a:ext cx="1568704" cy="2854960"/>
      </dsp:txXfrm>
    </dsp:sp>
    <dsp:sp modelId="{779104C6-48C5-4733-81F2-15920FB105CA}">
      <dsp:nvSpPr>
        <dsp:cNvPr id="0" name=""/>
        <dsp:cNvSpPr/>
      </dsp:nvSpPr>
      <dsp:spPr>
        <a:xfrm>
          <a:off x="4624832" y="1590288"/>
          <a:ext cx="503936" cy="503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EBDE0-FC29-4580-B731-46F997F6CE89}">
      <dsp:nvSpPr>
        <dsp:cNvPr id="0" name=""/>
        <dsp:cNvSpPr/>
      </dsp:nvSpPr>
      <dsp:spPr>
        <a:xfrm>
          <a:off x="4843849" y="1941096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결과물</a:t>
          </a:r>
          <a:endParaRPr lang="ko-KR" altLang="en-US" sz="2400" kern="12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sp:txBody>
      <dsp:txXfrm>
        <a:off x="4843849" y="1941096"/>
        <a:ext cx="1625600" cy="3403600"/>
      </dsp:txXfrm>
    </dsp:sp>
    <dsp:sp modelId="{45395842-D67B-4DED-9F89-1F04900FAE26}">
      <dsp:nvSpPr>
        <dsp:cNvPr id="0" name=""/>
        <dsp:cNvSpPr/>
      </dsp:nvSpPr>
      <dsp:spPr>
        <a:xfrm>
          <a:off x="6181343" y="1185920"/>
          <a:ext cx="642112" cy="642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1FA1C-1267-475D-A7F4-F810E2668A46}">
      <dsp:nvSpPr>
        <dsp:cNvPr id="0" name=""/>
        <dsp:cNvSpPr/>
      </dsp:nvSpPr>
      <dsp:spPr>
        <a:xfrm>
          <a:off x="6502399" y="1590540"/>
          <a:ext cx="1625600" cy="375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청소년서체" panose="02020603020101020101" pitchFamily="18" charset="-127"/>
              <a:ea typeface="청소년서체" panose="02020603020101020101" pitchFamily="18" charset="-127"/>
            </a:rPr>
            <a:t>느낀 점</a:t>
          </a:r>
          <a:endParaRPr lang="ko-KR" altLang="en-US" sz="2400" kern="1200" dirty="0">
            <a:latin typeface="청소년서체" panose="02020603020101020101" pitchFamily="18" charset="-127"/>
            <a:ea typeface="청소년서체" panose="02020603020101020101" pitchFamily="18" charset="-127"/>
          </a:endParaRPr>
        </a:p>
      </dsp:txBody>
      <dsp:txXfrm>
        <a:off x="6502399" y="1590540"/>
        <a:ext cx="1625600" cy="3752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OTF Bold" panose="020B0600000101010101" pitchFamily="34" charset="-127"/>
                <a:ea typeface="나눔스퀘어OTF Bold" panose="020B0600000101010101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" y="9426"/>
            <a:ext cx="121920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5000" dirty="0" smtClean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 마음대로</a:t>
            </a:r>
            <a:r>
              <a:rPr lang="en-US" altLang="ko-KR" sz="5000" dirty="0" smtClean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br>
              <a:rPr lang="en-US" altLang="ko-KR" sz="5000" dirty="0" smtClean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000" dirty="0" smtClean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일기장을 만들어 보자</a:t>
            </a:r>
            <a:endParaRPr lang="ko-KR" altLang="en-US" sz="50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72" y="4986134"/>
            <a:ext cx="9418320" cy="1691640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멘토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고경현</a:t>
            </a:r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Android 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개발팀</a:t>
            </a:r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김동현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김민기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김혜린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나예슬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박수필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배준현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조현지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정휴원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홍진택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4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67242"/>
              </p:ext>
            </p:extLst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동현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CategoryListActivity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55" y="1135002"/>
            <a:ext cx="3153290" cy="56058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18" y="1135002"/>
            <a:ext cx="3153290" cy="56058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79818" y="1135002"/>
            <a:ext cx="3153290" cy="5605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40967" y="1135002"/>
            <a:ext cx="3130278" cy="5605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95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민기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CategoryDiaryListActivity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카테고리의 리스트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카테고리에 포함된 일기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1319668"/>
            <a:ext cx="2995741" cy="53257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94" y="1319668"/>
            <a:ext cx="2995741" cy="53257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56" y="1319668"/>
            <a:ext cx="2995741" cy="53257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3232" y="1319668"/>
            <a:ext cx="2995741" cy="5325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54394" y="1319668"/>
            <a:ext cx="2995741" cy="5325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65556" y="1319668"/>
            <a:ext cx="2995741" cy="5325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66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9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 수필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CategoryAddDiaryListActivity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카테고리에 포함되지 않은 일기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84" y="1208154"/>
            <a:ext cx="3163754" cy="55325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09" y="1208154"/>
            <a:ext cx="3163754" cy="55325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12784" y="1208153"/>
            <a:ext cx="3163754" cy="5532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04309" y="1208152"/>
            <a:ext cx="3163754" cy="5532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91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7" y="4119568"/>
            <a:ext cx="3815604" cy="23467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모서리가 둥근 직사각형 3"/>
          <p:cNvSpPr/>
          <p:nvPr/>
        </p:nvSpPr>
        <p:spPr>
          <a:xfrm>
            <a:off x="4013310" y="1489496"/>
            <a:ext cx="2395729" cy="63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553" y="-69368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개발 과정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921211" y="1584059"/>
            <a:ext cx="264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992873" y="2290290"/>
            <a:ext cx="395416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13310" y="2967517"/>
            <a:ext cx="2395729" cy="63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3310" y="3100949"/>
            <a:ext cx="250430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ko-KR" alt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992873" y="3768311"/>
            <a:ext cx="395416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13310" y="4445538"/>
            <a:ext cx="2395729" cy="63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62738" y="4540101"/>
            <a:ext cx="225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992873" y="5246332"/>
            <a:ext cx="395416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13310" y="5900241"/>
            <a:ext cx="2395729" cy="63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62738" y="5994804"/>
            <a:ext cx="225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테스트</a:t>
            </a:r>
            <a:endParaRPr lang="ko-KR" altLang="en-US" sz="2400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8289" y="5274662"/>
            <a:ext cx="117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병합 작업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17" name="타원 16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53270" y="11350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12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2054">
            <a:off x="1519136" y="1794182"/>
            <a:ext cx="1464870" cy="2018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67" y="3454892"/>
            <a:ext cx="4825229" cy="3265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56" y="565467"/>
            <a:ext cx="4622450" cy="2574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5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78" y="1798044"/>
            <a:ext cx="3760136" cy="21150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77" y="74410"/>
            <a:ext cx="3277179" cy="1293340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느낀 점</a:t>
            </a:r>
            <a:endParaRPr lang="ko-KR" altLang="en-US" sz="6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46" y="3239478"/>
            <a:ext cx="3665837" cy="206203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5" name="타원 4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53270" y="11350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12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37" y="3475918"/>
            <a:ext cx="3665837" cy="20620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42" y="2131946"/>
            <a:ext cx="3492028" cy="19642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00" y="2864654"/>
            <a:ext cx="2856332" cy="1606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43" y="4005600"/>
            <a:ext cx="3405481" cy="19155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90" y="4826007"/>
            <a:ext cx="2404533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36555">
            <a:off x="6750934" y="95749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스트레스</a:t>
            </a:r>
            <a:r>
              <a:rPr lang="en-US" altLang="ko-KR" sz="2400" b="1" dirty="0" smtClean="0"/>
              <a:t>!!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 rot="20394153">
            <a:off x="115877" y="190111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스스로 할 수 있는 능력 강화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 rot="21197414">
            <a:off x="204270" y="44178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힘들어</a:t>
            </a:r>
            <a:r>
              <a:rPr lang="en-US" altLang="ko-KR" sz="2400" b="1" dirty="0" smtClean="0"/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 rot="724212">
            <a:off x="8202739" y="2656211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생각보다 잡무가 많다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52101" y="15275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즐겁다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 rot="21260137">
            <a:off x="6967882" y="5918468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처음 해보는 활동이라 힘들었다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820309">
            <a:off x="159450" y="5991918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생각보다 </a:t>
            </a:r>
            <a:r>
              <a:rPr lang="ko-KR" altLang="en-US" sz="2400" b="1" smtClean="0"/>
              <a:t>쉽지 않았다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10148" y="5912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뿌듯하다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519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4163" y="2491123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ko-KR" altLang="en-US" sz="7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결과물은 시연을 통해</a:t>
            </a:r>
            <a:r>
              <a:rPr lang="en-US" altLang="ko-KR" sz="7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4" name="타원 3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53270" y="11350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13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0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8494" y="2574862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7200" b="1" dirty="0" err="1" smtClean="0"/>
              <a:t>감사합니당</a:t>
            </a:r>
            <a:endParaRPr lang="ko-KR" altLang="en-US" sz="72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1481134" y="1064211"/>
            <a:ext cx="559769" cy="510915"/>
            <a:chOff x="11481134" y="1064211"/>
            <a:chExt cx="559769" cy="510915"/>
          </a:xfrm>
        </p:grpSpPr>
        <p:sp>
          <p:nvSpPr>
            <p:cNvPr id="5" name="타원 4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81134" y="113500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End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74" y="1935626"/>
            <a:ext cx="2859786" cy="26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033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목차</a:t>
            </a:r>
            <a:endParaRPr lang="ko-KR" altLang="en-US" sz="7200" dirty="0"/>
          </a:p>
        </p:txBody>
      </p: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2888242424"/>
              </p:ext>
            </p:extLst>
          </p:nvPr>
        </p:nvGraphicFramePr>
        <p:xfrm>
          <a:off x="1467268" y="752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4" name="타원 3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24603" y="113500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033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개요</a:t>
            </a:r>
            <a:endParaRPr lang="ko-KR" altLang="en-US" sz="7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2" y="1930223"/>
            <a:ext cx="4339859" cy="43459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73361" y="2325640"/>
            <a:ext cx="5832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일기장과 메모장의 만남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3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 검색기능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카테고리 별 관리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7" name="타원 6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24603" y="11350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27" y="275144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업무 분담</a:t>
            </a:r>
            <a:endParaRPr lang="ko-KR" altLang="en-US" sz="6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05099"/>
              </p:ext>
            </p:extLst>
          </p:nvPr>
        </p:nvGraphicFramePr>
        <p:xfrm>
          <a:off x="315885" y="1935893"/>
          <a:ext cx="10781606" cy="41930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 진택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Category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리스트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, Category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이름 관련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유틸성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팝업 제작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동현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CategoryListActivity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민기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CategoryDiaryListActivity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카테고리의 리스트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카테고리에 포함된 일기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 준현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DiaryListActivity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리스트 화면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 현지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DiaryViewActivity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 모드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내용을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DiaryEditAcitvity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 수필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CategoryAddDiaryListActivity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카테고리에 포함되지 않은 일기 리스트를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휴원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DiaryInsertActivity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추가모드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일기를</a:t>
                      </a:r>
                      <a:r>
                        <a:rPr lang="en-US" altLang="ko-KR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혜린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DiaryEditActivity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 모드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내용을 수정한다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 예슬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IntroActivity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인트로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en-US" altLang="ko-KR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실행화면 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디자인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5" name="타원 4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1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8394"/>
              </p:ext>
            </p:extLst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 진택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Category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List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, Category Name Pop UP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Product Sans" panose="020B0503030502040203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실용성 팝업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02" y="1194487"/>
            <a:ext cx="3102318" cy="55152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95" y="1197230"/>
            <a:ext cx="3100775" cy="55124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687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70101" y="11350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11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 예슬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IntroActivity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인트로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en-US" altLang="ko-KR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실행화면 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디자인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0" y="1191254"/>
            <a:ext cx="3096661" cy="5505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37" y="1770855"/>
            <a:ext cx="4339859" cy="43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6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7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1679"/>
              </p:ext>
            </p:extLst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 준현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DiaryListActivity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리스트 화면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5" y="1135002"/>
            <a:ext cx="3176459" cy="56470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2" y="1135002"/>
            <a:ext cx="3176459" cy="56470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10" y="1135002"/>
            <a:ext cx="3176459" cy="56470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9145" y="1135002"/>
            <a:ext cx="3172968" cy="5647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68431" y="1135002"/>
            <a:ext cx="3172968" cy="5647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47810" y="1135002"/>
            <a:ext cx="3172968" cy="5647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79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14" y="1135002"/>
            <a:ext cx="3144022" cy="5589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24603" y="11350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8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66458" y="207017"/>
          <a:ext cx="10781606" cy="8340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 현지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DiaryViewActivity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모드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내용을 보여준다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DiaryEditAcitvity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949914" y="1135002"/>
            <a:ext cx="3144022" cy="55893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06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63" y="1645805"/>
            <a:ext cx="2815584" cy="50054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0" y="1645805"/>
            <a:ext cx="2847649" cy="5005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4603" y="11350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Product Sans" panose="020B0503030502040203" pitchFamily="34" charset="0"/>
              </a:rPr>
              <a:t>3</a:t>
            </a:r>
            <a:endParaRPr lang="ko-KR" altLang="en-US" dirty="0"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05562" y="1064211"/>
            <a:ext cx="510915" cy="510915"/>
            <a:chOff x="11505562" y="1064211"/>
            <a:chExt cx="510915" cy="510915"/>
          </a:xfrm>
        </p:grpSpPr>
        <p:sp>
          <p:nvSpPr>
            <p:cNvPr id="6" name="타원 5"/>
            <p:cNvSpPr/>
            <p:nvPr/>
          </p:nvSpPr>
          <p:spPr>
            <a:xfrm>
              <a:off x="11505562" y="1064211"/>
              <a:ext cx="510915" cy="510915"/>
            </a:xfrm>
            <a:prstGeom prst="ellipse">
              <a:avLst/>
            </a:prstGeom>
            <a:solidFill>
              <a:srgbClr val="87F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70101" y="11350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Product Sans" panose="020B0503030502040203" pitchFamily="34" charset="0"/>
                </a:rPr>
                <a:t>10</a:t>
              </a:r>
              <a:endParaRPr lang="ko-KR" altLang="en-US" dirty="0">
                <a:solidFill>
                  <a:schemeClr val="bg1"/>
                </a:solidFill>
                <a:latin typeface="Product Sans" panose="020B050303050204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33070"/>
              </p:ext>
            </p:extLst>
          </p:nvPr>
        </p:nvGraphicFramePr>
        <p:xfrm>
          <a:off x="266458" y="207017"/>
          <a:ext cx="10781606" cy="125389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58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3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휴원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DiaryInsertActivity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추가모드</a:t>
                      </a:r>
                      <a:r>
                        <a:rPr lang="en-US" altLang="ko-KR" sz="1800" b="1" dirty="0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일기를</a:t>
                      </a:r>
                      <a:r>
                        <a:rPr lang="en-US" altLang="ko-KR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 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Product Sans" panose="020B0503030502040203" pitchFamily="34" charset="0"/>
                          <a:ea typeface="나눔고딕" panose="020D0604000000000000" pitchFamily="50" charset="-127"/>
                        </a:rPr>
                        <a:t>DiaryEditActivity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 모드</a:t>
                      </a:r>
                      <a:r>
                        <a:rPr lang="en-US" altLang="ko-KR" sz="1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): </a:t>
                      </a:r>
                      <a:r>
                        <a:rPr lang="ko-KR" altLang="en-US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일기 내용을 수정한다</a:t>
                      </a:r>
                      <a:r>
                        <a:rPr lang="en-US" altLang="ko-KR" sz="1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97841" y="1645805"/>
            <a:ext cx="2847649" cy="50054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37063" y="1645805"/>
            <a:ext cx="2815584" cy="50054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92" y="1645804"/>
            <a:ext cx="2815584" cy="500548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75791" y="1645804"/>
            <a:ext cx="2815585" cy="5005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64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1025</TotalTime>
  <Words>348</Words>
  <Application>Microsoft Office PowerPoint</Application>
  <PresentationFormat>와이드스크린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HY견고딕</vt:lpstr>
      <vt:lpstr>Product Sans</vt:lpstr>
      <vt:lpstr>궁서체</vt:lpstr>
      <vt:lpstr>나눔고딕</vt:lpstr>
      <vt:lpstr>나눔고딕 ExtraBold</vt:lpstr>
      <vt:lpstr>나눔스퀘어OTF Bold</vt:lpstr>
      <vt:lpstr>맑은 고딕</vt:lpstr>
      <vt:lpstr>청소년서체</vt:lpstr>
      <vt:lpstr>Arial</vt:lpstr>
      <vt:lpstr>Century Schoolbook</vt:lpstr>
      <vt:lpstr>Wingdings 2</vt:lpstr>
      <vt:lpstr>View</vt:lpstr>
      <vt:lpstr>&lt;내 마음대로&gt; 일기장을 만들어 보자</vt:lpstr>
      <vt:lpstr>목차</vt:lpstr>
      <vt:lpstr>개요</vt:lpstr>
      <vt:lpstr>업무 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과정</vt:lpstr>
      <vt:lpstr>느낀 점</vt:lpstr>
      <vt:lpstr>결과물은 시연을 통해…</vt:lpstr>
      <vt:lpstr>감사합니당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 마음대로 일기장을 만들어 보자</dc:title>
  <dc:creator>사용자</dc:creator>
  <cp:lastModifiedBy>사용자</cp:lastModifiedBy>
  <cp:revision>44</cp:revision>
  <dcterms:created xsi:type="dcterms:W3CDTF">2016-12-28T14:25:21Z</dcterms:created>
  <dcterms:modified xsi:type="dcterms:W3CDTF">2016-12-28T22:49:19Z</dcterms:modified>
</cp:coreProperties>
</file>