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4D0A-5F7C-4553-B26A-2C185A5EB3F5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04685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김동현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선택된 카테고리를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카테고리를 선택하는 체크박스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관리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28596" y="2214554"/>
            <a:ext cx="2714644" cy="36338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01" y="228599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201" y="264318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201" y="300037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201" y="335756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201" y="371475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칠각형 32"/>
          <p:cNvSpPr/>
          <p:nvPr/>
        </p:nvSpPr>
        <p:spPr>
          <a:xfrm>
            <a:off x="2786050" y="214311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714612" y="2285992"/>
            <a:ext cx="214314" cy="251248"/>
            <a:chOff x="5295904" y="2901524"/>
            <a:chExt cx="214314" cy="251248"/>
          </a:xfrm>
        </p:grpSpPr>
        <p:sp>
          <p:nvSpPr>
            <p:cNvPr id="40" name="순서도: 처리 39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2714612" y="2643182"/>
            <a:ext cx="214314" cy="251248"/>
            <a:chOff x="5295904" y="2901524"/>
            <a:chExt cx="214314" cy="251248"/>
          </a:xfrm>
        </p:grpSpPr>
        <p:sp>
          <p:nvSpPr>
            <p:cNvPr id="47" name="순서도: 처리 46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714612" y="3000372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714612" y="3357562"/>
            <a:ext cx="214314" cy="251248"/>
            <a:chOff x="5295904" y="2901524"/>
            <a:chExt cx="214314" cy="251248"/>
          </a:xfrm>
        </p:grpSpPr>
        <p:sp>
          <p:nvSpPr>
            <p:cNvPr id="55" name="순서도: 처리 54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79839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포함된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86116" y="1428736"/>
            <a:ext cx="2071702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칠각형 69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칠각형 70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칠각형 71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357554" y="221455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04079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포함된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86116" y="1428736"/>
            <a:ext cx="2071702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칠각형 69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칠각형 70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칠각형 71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357554" y="221455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33" name="순서도: 처리 3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44" name="순서도: 처리 4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56" name="순서도: 처리 55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4" name="순서도: 처리 7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78" name="순서도: 처리 77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46306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CategoryAddDiaryListActivity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박수필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포함되지 않은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1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33" name="순서도: 처리 3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42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44" name="순서도: 처리 4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48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54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56" name="순서도: 처리 55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6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4" name="순서도: 처리 7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76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78" name="순서도: 처리 77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71438"/>
            <a:ext cx="8429684" cy="4286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Activity tree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57620" y="1571612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IntroActivity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4414" y="250030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7158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DiaryViewActivity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7158" y="435769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DiaryEditActivity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1670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DiaryInsertActivity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0694" y="250030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0694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00694" y="435769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CategoryAddDiaryListActivity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5" idx="2"/>
            <a:endCxn id="6" idx="0"/>
          </p:cNvCxnSpPr>
          <p:nvPr/>
        </p:nvCxnSpPr>
        <p:spPr>
          <a:xfrm rot="5400000">
            <a:off x="2964645" y="892951"/>
            <a:ext cx="571504" cy="2643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2"/>
            <a:endCxn id="12" idx="0"/>
          </p:cNvCxnSpPr>
          <p:nvPr/>
        </p:nvCxnSpPr>
        <p:spPr>
          <a:xfrm rot="16200000" flipH="1">
            <a:off x="5107785" y="1393017"/>
            <a:ext cx="571504" cy="1643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9" idx="0"/>
          </p:cNvCxnSpPr>
          <p:nvPr/>
        </p:nvCxnSpPr>
        <p:spPr>
          <a:xfrm rot="5400000">
            <a:off x="1214414" y="2714620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2"/>
            <a:endCxn id="11" idx="0"/>
          </p:cNvCxnSpPr>
          <p:nvPr/>
        </p:nvCxnSpPr>
        <p:spPr>
          <a:xfrm rot="16200000" flipH="1">
            <a:off x="2071670" y="2714620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2"/>
            <a:endCxn id="10" idx="0"/>
          </p:cNvCxnSpPr>
          <p:nvPr/>
        </p:nvCxnSpPr>
        <p:spPr>
          <a:xfrm rot="5400000">
            <a:off x="785786" y="407194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5" idx="0"/>
            <a:endCxn id="12" idx="2"/>
          </p:cNvCxnSpPr>
          <p:nvPr/>
        </p:nvCxnSpPr>
        <p:spPr>
          <a:xfrm rot="5400000" flipH="1" flipV="1">
            <a:off x="5929322" y="3143248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" idx="0"/>
            <a:endCxn id="15" idx="2"/>
          </p:cNvCxnSpPr>
          <p:nvPr/>
        </p:nvCxnSpPr>
        <p:spPr>
          <a:xfrm rot="5400000" flipH="1" flipV="1">
            <a:off x="5929322" y="407194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9400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IntroActivity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나예슬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실행화면</a:t>
                      </a:r>
                      <a:r>
                        <a:rPr lang="en-US" altLang="ko-KR" sz="1000" baseline="0" dirty="0" smtClean="0"/>
                        <a:t>, DB </a:t>
                      </a:r>
                      <a:r>
                        <a:rPr lang="ko-KR" altLang="en-US" sz="1000" baseline="0" dirty="0" smtClean="0"/>
                        <a:t>연결 생성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1662" y="5643578"/>
            <a:ext cx="2786082" cy="142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8" y="5669456"/>
            <a:ext cx="2286016" cy="91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1071538" y="2643182"/>
            <a:ext cx="1571636" cy="1428760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928662" y="257174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칠각형 13"/>
          <p:cNvSpPr/>
          <p:nvPr/>
        </p:nvSpPr>
        <p:spPr>
          <a:xfrm>
            <a:off x="357158" y="55007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인트로</a:t>
                      </a:r>
                      <a:r>
                        <a:rPr lang="ko-KR" altLang="en-US" sz="800" dirty="0" smtClean="0"/>
                        <a:t> 이미지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프로그레스</a:t>
                      </a:r>
                      <a:r>
                        <a:rPr lang="ko-KR" altLang="en-US" sz="800" dirty="0" smtClean="0"/>
                        <a:t> 바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34736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29586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DiaryListActivity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배준현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리스트 화면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0232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715140" y="1612292"/>
          <a:ext cx="2286016" cy="3888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185738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카테고리 이름이 나오며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클릭시에</a:t>
                      </a:r>
                      <a:r>
                        <a:rPr lang="ko-KR" altLang="en-US" sz="800" dirty="0" smtClean="0"/>
                        <a:t> 카테고리 리스트가 화면 좌측에서 슬라이딩으로 나타난다</a:t>
                      </a:r>
                      <a:r>
                        <a:rPr lang="en-US" altLang="ko-KR" sz="800" dirty="0" smtClean="0"/>
                        <a:t>. (</a:t>
                      </a:r>
                      <a:r>
                        <a:rPr lang="en-US" altLang="ko-KR" sz="800" dirty="0" err="1" smtClean="0"/>
                        <a:t>DrawerLayout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이용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dirty="0" smtClean="0"/>
                        <a:t>         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안드로이드</a:t>
                      </a:r>
                      <a:r>
                        <a:rPr lang="ko-KR" altLang="en-US" sz="800" dirty="0" smtClean="0"/>
                        <a:t> 메뉴 버튼을 사용하며 메뉴에는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 작성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일기 삭제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카테고리 관리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메뉴가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DropBox</a:t>
                      </a:r>
                      <a:r>
                        <a:rPr lang="ko-KR" altLang="en-US" sz="800" dirty="0" smtClean="0"/>
                        <a:t>를 사용하며 검색 옵션에는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내용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내용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옵션이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EditText</a:t>
                      </a:r>
                      <a:r>
                        <a:rPr lang="ko-KR" altLang="en-US" sz="800" dirty="0" smtClean="0"/>
                        <a:t>를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사용하며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검색어를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“4.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검색어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입력창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smtClean="0"/>
                        <a:t>에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입력된 검색어로 검색하다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검색된 일기들이 리스트로 나타난다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와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이 나타나야된다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리스트를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 작성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err="1" smtClean="0"/>
                        <a:t>DiaryInsertAcitvity</a:t>
                      </a:r>
                      <a:r>
                        <a:rPr lang="ko-KR" altLang="en-US" sz="800" dirty="0" smtClean="0"/>
                        <a:t>로 이동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일기삭제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DiaryListActivity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체크모드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실행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카테고리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CategoryListActivity</a:t>
                      </a:r>
                      <a:r>
                        <a:rPr lang="ko-KR" altLang="en-US" sz="800" baseline="0" dirty="0" smtClean="0"/>
                        <a:t>로 이동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00232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71670" y="1543304"/>
            <a:ext cx="928694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0496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57488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43372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71670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1670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71670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1670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2000232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칠각형 13"/>
          <p:cNvSpPr/>
          <p:nvPr/>
        </p:nvSpPr>
        <p:spPr>
          <a:xfrm>
            <a:off x="3857620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칠각형 32"/>
          <p:cNvSpPr/>
          <p:nvPr/>
        </p:nvSpPr>
        <p:spPr>
          <a:xfrm>
            <a:off x="2000232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4" name="칠각형 33"/>
          <p:cNvSpPr/>
          <p:nvPr/>
        </p:nvSpPr>
        <p:spPr>
          <a:xfrm>
            <a:off x="278605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5" name="칠각형 34"/>
          <p:cNvSpPr/>
          <p:nvPr/>
        </p:nvSpPr>
        <p:spPr>
          <a:xfrm>
            <a:off x="4071934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6" name="칠각형 35"/>
          <p:cNvSpPr/>
          <p:nvPr/>
        </p:nvSpPr>
        <p:spPr>
          <a:xfrm>
            <a:off x="2000232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85720" y="2071678"/>
            <a:ext cx="1714512" cy="4000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7158" y="214311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7158" y="271462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7158" y="3286124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158" y="3857628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7158" y="4429132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58" y="500063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7158" y="557214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1571604" y="5929330"/>
            <a:ext cx="500066" cy="428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칠각형 66"/>
          <p:cNvSpPr/>
          <p:nvPr/>
        </p:nvSpPr>
        <p:spPr>
          <a:xfrm>
            <a:off x="285720" y="19288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857752" y="1571612"/>
            <a:ext cx="1714512" cy="17145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929190" y="164305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일기작</a:t>
            </a:r>
            <a:r>
              <a:rPr lang="ko-KR" altLang="en-US" sz="1100" dirty="0">
                <a:solidFill>
                  <a:schemeClr val="tx1"/>
                </a:solidFill>
              </a:rPr>
              <a:t>성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929190" y="214311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일기삭제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929190" y="2643182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칠각형 71"/>
          <p:cNvSpPr/>
          <p:nvPr/>
        </p:nvSpPr>
        <p:spPr>
          <a:xfrm>
            <a:off x="4929190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78" name="이등변 삼각형 77"/>
          <p:cNvSpPr/>
          <p:nvPr/>
        </p:nvSpPr>
        <p:spPr>
          <a:xfrm flipV="1">
            <a:off x="2571736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Shape 40"/>
          <p:cNvCxnSpPr>
            <a:stCxn id="13" idx="5"/>
            <a:endCxn id="67" idx="6"/>
          </p:cNvCxnSpPr>
          <p:nvPr/>
        </p:nvCxnSpPr>
        <p:spPr>
          <a:xfrm rot="10800000" flipV="1">
            <a:off x="392878" y="1542622"/>
            <a:ext cx="1628579" cy="3861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6"/>
            <a:endCxn id="72" idx="6"/>
          </p:cNvCxnSpPr>
          <p:nvPr/>
        </p:nvCxnSpPr>
        <p:spPr>
          <a:xfrm rot="5400000" flipH="1" flipV="1">
            <a:off x="4464843" y="928670"/>
            <a:ext cx="71438" cy="1071570"/>
          </a:xfrm>
          <a:prstGeom prst="bentConnector3">
            <a:avLst>
              <a:gd name="adj1" fmla="val 4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7907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DiaryListActivity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배준현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리스트 화면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8596" y="1543304"/>
            <a:ext cx="928694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이등변 삼각형 77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45" name="순서도: 처리 44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50" name="순서도: 처리 49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4" name="순서도: 처리 5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73" name="순서도: 처리 7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7" name="순서도: 처리 76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82" name="순서도: 처리 81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/>
          <p:cNvSpPr/>
          <p:nvPr/>
        </p:nvSpPr>
        <p:spPr>
          <a:xfrm>
            <a:off x="1526044" y="1543304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체크된 항목을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체크박스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Back</a:t>
                      </a:r>
                      <a:r>
                        <a:rPr lang="ko-KR" altLang="en-US" sz="800" dirty="0" smtClean="0"/>
                        <a:t>키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일반모드로 돌아간다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칠각형 87"/>
          <p:cNvSpPr/>
          <p:nvPr/>
        </p:nvSpPr>
        <p:spPr>
          <a:xfrm>
            <a:off x="2714612" y="278605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9" name="칠각형 88"/>
          <p:cNvSpPr/>
          <p:nvPr/>
        </p:nvSpPr>
        <p:spPr>
          <a:xfrm>
            <a:off x="164304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0" name="칠각형 89"/>
          <p:cNvSpPr/>
          <p:nvPr/>
        </p:nvSpPr>
        <p:spPr>
          <a:xfrm>
            <a:off x="2285984" y="621508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1" name="왼쪽 화살표 90"/>
          <p:cNvSpPr/>
          <p:nvPr/>
        </p:nvSpPr>
        <p:spPr>
          <a:xfrm>
            <a:off x="2000232" y="6215082"/>
            <a:ext cx="285752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01728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DiaryViewActivity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조현지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내용을 보여준다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편</a:t>
            </a:r>
            <a:r>
              <a:rPr lang="ko-KR" altLang="en-US" sz="800" dirty="0">
                <a:solidFill>
                  <a:schemeClr val="tx1"/>
                </a:solidFill>
              </a:rPr>
              <a:t>집</a:t>
            </a:r>
            <a:r>
              <a:rPr lang="ko-KR" altLang="en-US" sz="800" dirty="0" smtClean="0">
                <a:solidFill>
                  <a:schemeClr val="tx1"/>
                </a:solidFill>
              </a:rPr>
              <a:t>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526044" y="1543304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삭제하고 종료한다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DiaryEditAcitvity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작성 일시를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저장된 카테고리를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428728" y="2143116"/>
            <a:ext cx="1643074" cy="2143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8596" y="2428868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786058"/>
            <a:ext cx="2643206" cy="27146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1428728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1285852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35743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78605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칠각형 63"/>
          <p:cNvSpPr/>
          <p:nvPr/>
        </p:nvSpPr>
        <p:spPr>
          <a:xfrm>
            <a:off x="357158" y="55007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8840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DiaryEditActivity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김예린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내용을 수정한다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92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</a:t>
                      </a:r>
                      <a:r>
                        <a:rPr lang="ko-KR" altLang="en-US" sz="800" dirty="0" err="1" smtClean="0"/>
                        <a:t>수정후</a:t>
                      </a:r>
                      <a:r>
                        <a:rPr lang="ko-KR" altLang="en-US" sz="800" dirty="0" smtClean="0"/>
                        <a:t>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수정 </a:t>
                      </a:r>
                      <a:r>
                        <a:rPr lang="ko-KR" altLang="en-US" sz="800" dirty="0" err="1" smtClean="0"/>
                        <a:t>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수정 </a:t>
                      </a:r>
                      <a:r>
                        <a:rPr lang="ko-KR" altLang="en-US" sz="800" dirty="0" err="1" smtClean="0"/>
                        <a:t>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다이알로그가</a:t>
                      </a:r>
                      <a:r>
                        <a:rPr lang="ko-KR" altLang="en-US" sz="800" baseline="0" dirty="0" smtClean="0"/>
                        <a:t>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카테고리가 선택되면 선택된 카테고리 이름이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기본적으로 선택되어져 있는 카테고리 이름이 나타난다</a:t>
                      </a:r>
                      <a:r>
                        <a:rPr lang="en-US" altLang="ko-KR" sz="800" baseline="0" dirty="0" smtClean="0"/>
                        <a:t>.)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선택 </a:t>
                      </a:r>
                      <a:r>
                        <a:rPr lang="ko-KR" altLang="en-US" sz="800" dirty="0" err="1" smtClean="0"/>
                        <a:t>다이알로그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8596" y="2143116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500306"/>
            <a:ext cx="2643206" cy="2928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 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 선택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357158" y="557214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3571876"/>
            <a:ext cx="2071702" cy="2000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54" y="364331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7554" y="400050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435769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7554" y="50720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286116" y="342900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29" name="꺾인 연결선 28"/>
          <p:cNvCxnSpPr>
            <a:stCxn id="60" idx="1"/>
            <a:endCxn id="27" idx="4"/>
          </p:cNvCxnSpPr>
          <p:nvPr/>
        </p:nvCxnSpPr>
        <p:spPr>
          <a:xfrm flipV="1">
            <a:off x="571473" y="3566827"/>
            <a:ext cx="2714642" cy="2143140"/>
          </a:xfrm>
          <a:prstGeom prst="bentConnector3">
            <a:avLst>
              <a:gd name="adj1" fmla="val 9419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219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DiaryInsertActivity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정휴원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추가</a:t>
                      </a:r>
                      <a:r>
                        <a:rPr lang="ko-KR" altLang="en-US" sz="1000" dirty="0" smtClean="0"/>
                        <a:t>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92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</a:t>
                      </a:r>
                      <a:r>
                        <a:rPr lang="ko-KR" altLang="en-US" sz="800" dirty="0" err="1" smtClean="0"/>
                        <a:t>적을수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</a:t>
                      </a:r>
                      <a:r>
                        <a:rPr lang="ko-KR" altLang="en-US" sz="800" dirty="0" err="1" smtClean="0"/>
                        <a:t>적을수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다이알로그가</a:t>
                      </a:r>
                      <a:r>
                        <a:rPr lang="ko-KR" altLang="en-US" sz="800" baseline="0" dirty="0" smtClean="0"/>
                        <a:t>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카테고리가 선택되면 선택된 카테고리 이름이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기본적으로 </a:t>
                      </a:r>
                      <a:r>
                        <a:rPr lang="ko-KR" altLang="en-US" sz="800" baseline="0" dirty="0" err="1" smtClean="0"/>
                        <a:t>기타등등</a:t>
                      </a:r>
                      <a:r>
                        <a:rPr lang="ko-KR" altLang="en-US" sz="800" baseline="0" dirty="0" smtClean="0"/>
                        <a:t> 카테고리가 선택되어져 있다</a:t>
                      </a:r>
                      <a:r>
                        <a:rPr lang="en-US" altLang="ko-KR" sz="800" baseline="0" dirty="0" smtClean="0"/>
                        <a:t>.)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선택 </a:t>
                      </a:r>
                      <a:r>
                        <a:rPr lang="ko-KR" altLang="en-US" sz="800" dirty="0" err="1" smtClean="0"/>
                        <a:t>다이알로그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8596" y="2143116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500306"/>
            <a:ext cx="2643206" cy="2928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 선택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357158" y="557214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3571876"/>
            <a:ext cx="2071702" cy="2000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54" y="364331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7554" y="400050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435769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7554" y="50720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286116" y="342900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29" name="꺾인 연결선 28"/>
          <p:cNvCxnSpPr>
            <a:stCxn id="60" idx="1"/>
            <a:endCxn id="27" idx="4"/>
          </p:cNvCxnSpPr>
          <p:nvPr/>
        </p:nvCxnSpPr>
        <p:spPr>
          <a:xfrm flipV="1">
            <a:off x="571473" y="3566827"/>
            <a:ext cx="2714642" cy="2143140"/>
          </a:xfrm>
          <a:prstGeom prst="bentConnector3">
            <a:avLst>
              <a:gd name="adj1" fmla="val 945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4967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김동현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추가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메뉴가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카테고리가 리스트로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메뉴창이</a:t>
                      </a:r>
                      <a:r>
                        <a:rPr lang="ko-KR" altLang="en-US" sz="800" dirty="0" smtClean="0"/>
                        <a:t> 나타난다</a:t>
                      </a:r>
                      <a:r>
                        <a:rPr lang="en-US" altLang="ko-KR" sz="800" dirty="0" smtClean="0"/>
                        <a:t>. 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추가 </a:t>
                      </a:r>
                      <a:r>
                        <a:rPr lang="ko-KR" altLang="en-US" sz="800" dirty="0" err="1" smtClean="0"/>
                        <a:t>다이알로그가</a:t>
                      </a:r>
                      <a:r>
                        <a:rPr lang="ko-KR" altLang="en-US" sz="800" dirty="0" smtClean="0"/>
                        <a:t>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 err="1" smtClean="0"/>
                        <a:t>CatagoryListActivity</a:t>
                      </a:r>
                      <a:r>
                        <a:rPr lang="ko-KR" altLang="en-US" sz="800" baseline="0" dirty="0" smtClean="0"/>
                        <a:t> 체크 모드가 실행된다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1428736"/>
            <a:ext cx="2071702" cy="8572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관리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596" y="2214554"/>
            <a:ext cx="2714644" cy="36338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01" y="228599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201" y="264318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201" y="300037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201" y="335756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201" y="371475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칠각형 32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4" name="칠각형 33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357554" y="4643446"/>
            <a:ext cx="2071702" cy="8572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8992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68" y="5143512"/>
            <a:ext cx="1500198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칠각형 37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9" name="칠각형 38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cxnSp>
        <p:nvCxnSpPr>
          <p:cNvPr id="41" name="꺾인 연결선 40"/>
          <p:cNvCxnSpPr>
            <a:stCxn id="59" idx="6"/>
            <a:endCxn id="34" idx="6"/>
          </p:cNvCxnSpPr>
          <p:nvPr/>
        </p:nvCxnSpPr>
        <p:spPr>
          <a:xfrm rot="5400000" flipH="1" flipV="1">
            <a:off x="2821769" y="857232"/>
            <a:ext cx="214314" cy="928694"/>
          </a:xfrm>
          <a:prstGeom prst="bentConnector3">
            <a:avLst>
              <a:gd name="adj1" fmla="val 2066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8" idx="1"/>
            <a:endCxn id="45" idx="6"/>
          </p:cNvCxnSpPr>
          <p:nvPr/>
        </p:nvCxnSpPr>
        <p:spPr>
          <a:xfrm>
            <a:off x="3571869" y="1638001"/>
            <a:ext cx="892974" cy="27911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칠각형 44"/>
          <p:cNvSpPr/>
          <p:nvPr/>
        </p:nvSpPr>
        <p:spPr>
          <a:xfrm>
            <a:off x="4357686" y="442913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1001</Words>
  <Application>Microsoft Office PowerPoint</Application>
  <PresentationFormat>화면 슬라이드 쇼(4:3)</PresentationFormat>
  <Paragraphs>416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사용자</cp:lastModifiedBy>
  <cp:revision>19</cp:revision>
  <dcterms:created xsi:type="dcterms:W3CDTF">2016-10-17T09:51:32Z</dcterms:created>
  <dcterms:modified xsi:type="dcterms:W3CDTF">2016-10-22T04:39:45Z</dcterms:modified>
</cp:coreProperties>
</file>