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CenturyGothic-bold.fntdata"/><Relationship Id="rId23" Type="http://schemas.openxmlformats.org/officeDocument/2006/relationships/slide" Target="slides/slide18.xml"/><Relationship Id="rId45"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CenturyGothic-boldItalic.fntdata"/><Relationship Id="rId25" Type="http://schemas.openxmlformats.org/officeDocument/2006/relationships/slide" Target="slides/slide20.xml"/><Relationship Id="rId47" Type="http://schemas.openxmlformats.org/officeDocument/2006/relationships/font" Target="fonts/CenturyGothic-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83" name="Shape 83"/>
        <p:cNvGrpSpPr/>
        <p:nvPr/>
      </p:nvGrpSpPr>
      <p:grpSpPr>
        <a:xfrm>
          <a:off x="0" y="0"/>
          <a:ext cx="0" cy="0"/>
          <a:chOff x="0" y="0"/>
          <a:chExt cx="0" cy="0"/>
        </a:xfrm>
      </p:grpSpPr>
      <p:sp>
        <p:nvSpPr>
          <p:cNvPr id="84" name="Shape 84"/>
          <p:cNvSpPr txBox="1"/>
          <p:nvPr>
            <p:ph type="ctrTitle"/>
          </p:nvPr>
        </p:nvSpPr>
        <p:spPr>
          <a:xfrm>
            <a:off x="1941910" y="1885950"/>
            <a:ext cx="6686400" cy="1697100"/>
          </a:xfrm>
          <a:prstGeom prst="rect">
            <a:avLst/>
          </a:prstGeom>
          <a:noFill/>
          <a:ln>
            <a:noFill/>
          </a:ln>
        </p:spPr>
        <p:txBody>
          <a:bodyPr anchorCtr="0" anchor="b" bIns="68575" lIns="68575" rIns="68575" wrap="square" tIns="68575"/>
          <a:lstStyle>
            <a:lvl1pPr indent="0" lvl="0" marL="0" marR="0" rtl="0" algn="l">
              <a:spcBef>
                <a:spcPts val="0"/>
              </a:spcBef>
              <a:buClr>
                <a:srgbClr val="262626"/>
              </a:buClr>
              <a:buSzPts val="1100"/>
              <a:buFont typeface="Century Gothic"/>
              <a:buNone/>
              <a:defRPr b="0" i="0" sz="41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85" name="Shape 85"/>
          <p:cNvSpPr txBox="1"/>
          <p:nvPr>
            <p:ph idx="1" type="subTitle"/>
          </p:nvPr>
        </p:nvSpPr>
        <p:spPr>
          <a:xfrm>
            <a:off x="1941910" y="3583034"/>
            <a:ext cx="6686400" cy="844800"/>
          </a:xfrm>
          <a:prstGeom prst="rect">
            <a:avLst/>
          </a:prstGeom>
          <a:noFill/>
          <a:ln>
            <a:noFill/>
          </a:ln>
        </p:spPr>
        <p:txBody>
          <a:bodyPr anchorCtr="0" anchor="t" bIns="68575" lIns="68575" rIns="68575" wrap="square" tIns="68575"/>
          <a:lstStyle>
            <a:lvl1pPr indent="0" lvl="0" marL="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0" lvl="1" marL="342900" marR="0" rtl="0" algn="ctr">
              <a:spcBef>
                <a:spcPts val="800"/>
              </a:spcBef>
              <a:spcAft>
                <a:spcPts val="0"/>
              </a:spcAft>
              <a:buClr>
                <a:schemeClr val="accent1"/>
              </a:buClr>
              <a:buSzPts val="1200"/>
              <a:buFont typeface="Noto Sans Symbols"/>
              <a:buNone/>
              <a:defRPr b="0" i="0" sz="1200" u="none" cap="none" strike="noStrike">
                <a:solidFill>
                  <a:srgbClr val="888888"/>
                </a:solidFill>
                <a:latin typeface="Century Gothic"/>
                <a:ea typeface="Century Gothic"/>
                <a:cs typeface="Century Gothic"/>
                <a:sym typeface="Century Gothic"/>
              </a:defRPr>
            </a:lvl2pPr>
            <a:lvl3pPr indent="0" lvl="2" marL="685800" marR="0" rtl="0" algn="ctr">
              <a:spcBef>
                <a:spcPts val="800"/>
              </a:spcBef>
              <a:spcAft>
                <a:spcPts val="0"/>
              </a:spcAft>
              <a:buClr>
                <a:schemeClr val="accent1"/>
              </a:buClr>
              <a:buSzPts val="1100"/>
              <a:buFont typeface="Noto Sans Symbols"/>
              <a:buNone/>
              <a:defRPr b="0" i="0" sz="1100" u="none" cap="none" strike="noStrike">
                <a:solidFill>
                  <a:srgbClr val="888888"/>
                </a:solidFill>
                <a:latin typeface="Century Gothic"/>
                <a:ea typeface="Century Gothic"/>
                <a:cs typeface="Century Gothic"/>
                <a:sym typeface="Century Gothic"/>
              </a:defRPr>
            </a:lvl3pPr>
            <a:lvl4pPr indent="0" lvl="3" marL="10287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4pPr>
            <a:lvl5pPr indent="0" lvl="4" marL="13716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5pPr>
            <a:lvl6pPr indent="0" lvl="5" marL="17145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6pPr>
            <a:lvl7pPr indent="0" lvl="6" marL="20574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7pPr>
            <a:lvl8pPr indent="0" lvl="7" marL="24003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8pPr>
            <a:lvl9pPr indent="0" lvl="8" marL="2743200" marR="0" rtl="0" algn="ctr">
              <a:spcBef>
                <a:spcPts val="800"/>
              </a:spcBef>
              <a:spcAft>
                <a:spcPts val="0"/>
              </a:spcAft>
              <a:buClr>
                <a:schemeClr val="accent1"/>
              </a:buClr>
              <a:buSzPts val="900"/>
              <a:buFont typeface="Noto Sans Symbols"/>
              <a:buNone/>
              <a:defRPr b="0" i="0" sz="900" u="none" cap="none" strike="noStrike">
                <a:solidFill>
                  <a:srgbClr val="888888"/>
                </a:solidFill>
                <a:latin typeface="Century Gothic"/>
                <a:ea typeface="Century Gothic"/>
                <a:cs typeface="Century Gothic"/>
                <a:sym typeface="Century Gothic"/>
              </a:defRPr>
            </a:lvl9pPr>
          </a:lstStyle>
          <a:p/>
        </p:txBody>
      </p:sp>
      <p:sp>
        <p:nvSpPr>
          <p:cNvPr id="86" name="Shape 86"/>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7" name="Shape 87"/>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8" name="Shape 88"/>
          <p:cNvSpPr/>
          <p:nvPr/>
        </p:nvSpPr>
        <p:spPr>
          <a:xfrm>
            <a:off x="0" y="3242858"/>
            <a:ext cx="1308600" cy="583800"/>
          </a:xfrm>
          <a:custGeom>
            <a:pathLst>
              <a:path extrusionOk="0" h="120000" w="12000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89" name="Shape 89"/>
          <p:cNvSpPr txBox="1"/>
          <p:nvPr>
            <p:ph idx="12" type="sldNum"/>
          </p:nvPr>
        </p:nvSpPr>
        <p:spPr>
          <a:xfrm>
            <a:off x="398859" y="3397155"/>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标题和内容">
    <p:spTree>
      <p:nvGrpSpPr>
        <p:cNvPr id="90" name="Shape 90"/>
        <p:cNvGrpSpPr/>
        <p:nvPr/>
      </p:nvGrpSpPr>
      <p:grpSpPr>
        <a:xfrm>
          <a:off x="0" y="0"/>
          <a:ext cx="0" cy="0"/>
          <a:chOff x="0" y="0"/>
          <a:chExt cx="0" cy="0"/>
        </a:xfrm>
      </p:grpSpPr>
      <p:sp>
        <p:nvSpPr>
          <p:cNvPr id="91" name="Shape 91"/>
          <p:cNvSpPr txBox="1"/>
          <p:nvPr>
            <p:ph type="title"/>
          </p:nvPr>
        </p:nvSpPr>
        <p:spPr>
          <a:xfrm>
            <a:off x="1944694"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92" name="Shape 92"/>
          <p:cNvSpPr txBox="1"/>
          <p:nvPr>
            <p:ph idx="1" type="body"/>
          </p:nvPr>
        </p:nvSpPr>
        <p:spPr>
          <a:xfrm>
            <a:off x="1941909" y="1600200"/>
            <a:ext cx="6686400" cy="28332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93" name="Shape 93"/>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4" name="Shape 94"/>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95" name="Shape 95"/>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96" name="Shape 96"/>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节标题">
    <p:spTree>
      <p:nvGrpSpPr>
        <p:cNvPr id="97" name="Shape 97"/>
        <p:cNvGrpSpPr/>
        <p:nvPr/>
      </p:nvGrpSpPr>
      <p:grpSpPr>
        <a:xfrm>
          <a:off x="0" y="0"/>
          <a:ext cx="0" cy="0"/>
          <a:chOff x="0" y="0"/>
          <a:chExt cx="0" cy="0"/>
        </a:xfrm>
      </p:grpSpPr>
      <p:sp>
        <p:nvSpPr>
          <p:cNvPr id="98" name="Shape 98"/>
          <p:cNvSpPr txBox="1"/>
          <p:nvPr>
            <p:ph type="title"/>
          </p:nvPr>
        </p:nvSpPr>
        <p:spPr>
          <a:xfrm>
            <a:off x="1941909" y="1544063"/>
            <a:ext cx="6686400" cy="1101600"/>
          </a:xfrm>
          <a:prstGeom prst="rect">
            <a:avLst/>
          </a:prstGeom>
          <a:noFill/>
          <a:ln>
            <a:noFill/>
          </a:ln>
        </p:spPr>
        <p:txBody>
          <a:bodyPr anchorCtr="0" anchor="b" bIns="68575" lIns="68575" rIns="68575" wrap="square" tIns="68575"/>
          <a:lstStyle>
            <a:lvl1pPr indent="0" lvl="0" marL="0" marR="0" rtl="0" algn="l">
              <a:spcBef>
                <a:spcPts val="0"/>
              </a:spcBef>
              <a:buClr>
                <a:srgbClr val="262626"/>
              </a:buClr>
              <a:buSzPts val="1100"/>
              <a:buFont typeface="Century Gothic"/>
              <a:buNone/>
              <a:defRPr b="0" i="0" sz="30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99" name="Shape 99"/>
          <p:cNvSpPr txBox="1"/>
          <p:nvPr>
            <p:ph idx="1" type="body"/>
          </p:nvPr>
        </p:nvSpPr>
        <p:spPr>
          <a:xfrm>
            <a:off x="1941909" y="2647597"/>
            <a:ext cx="6686400" cy="645300"/>
          </a:xfrm>
          <a:prstGeom prst="rect">
            <a:avLst/>
          </a:prstGeom>
          <a:noFill/>
          <a:ln>
            <a:noFill/>
          </a:ln>
        </p:spPr>
        <p:txBody>
          <a:bodyPr anchorCtr="0" anchor="t" bIns="68575" lIns="68575" rIns="68575" wrap="square" tIns="68575"/>
          <a:lstStyle>
            <a:lvl1pPr indent="0" lvl="0" marL="0" marR="0" rtl="0" algn="l">
              <a:spcBef>
                <a:spcPts val="800"/>
              </a:spcBef>
              <a:spcAft>
                <a:spcPts val="0"/>
              </a:spcAft>
              <a:buClr>
                <a:schemeClr val="accent1"/>
              </a:buClr>
              <a:buSzPts val="1400"/>
              <a:buFont typeface="Noto Sans Symbols"/>
              <a:buNone/>
              <a:defRPr b="0" i="0" sz="1500" u="none" cap="none" strike="noStrike">
                <a:solidFill>
                  <a:srgbClr val="595959"/>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00" name="Shape 100"/>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1" name="Shape 101"/>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2" name="Shape 102"/>
          <p:cNvSpPr/>
          <p:nvPr/>
        </p:nvSpPr>
        <p:spPr>
          <a:xfrm flipH="1" rot="10800000">
            <a:off x="-3142" y="238370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03" name="Shape 103"/>
          <p:cNvSpPr txBox="1"/>
          <p:nvPr>
            <p:ph idx="12" type="sldNum"/>
          </p:nvPr>
        </p:nvSpPr>
        <p:spPr>
          <a:xfrm>
            <a:off x="398859" y="2433104"/>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两栏内容">
    <p:spTree>
      <p:nvGrpSpPr>
        <p:cNvPr id="104" name="Shape 104"/>
        <p:cNvGrpSpPr/>
        <p:nvPr/>
      </p:nvGrpSpPr>
      <p:grpSpPr>
        <a:xfrm>
          <a:off x="0" y="0"/>
          <a:ext cx="0" cy="0"/>
          <a:chOff x="0" y="0"/>
          <a:chExt cx="0" cy="0"/>
        </a:xfrm>
      </p:grpSpPr>
      <p:sp>
        <p:nvSpPr>
          <p:cNvPr id="105" name="Shape 105"/>
          <p:cNvSpPr txBox="1"/>
          <p:nvPr>
            <p:ph type="title"/>
          </p:nvPr>
        </p:nvSpPr>
        <p:spPr>
          <a:xfrm>
            <a:off x="1944693"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06" name="Shape 106"/>
          <p:cNvSpPr txBox="1"/>
          <p:nvPr>
            <p:ph idx="1" type="body"/>
          </p:nvPr>
        </p:nvSpPr>
        <p:spPr>
          <a:xfrm>
            <a:off x="1941909" y="1600200"/>
            <a:ext cx="3235500" cy="28332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07" name="Shape 107"/>
          <p:cNvSpPr txBox="1"/>
          <p:nvPr>
            <p:ph idx="2" type="body"/>
          </p:nvPr>
        </p:nvSpPr>
        <p:spPr>
          <a:xfrm>
            <a:off x="5393060" y="1594667"/>
            <a:ext cx="3235500" cy="28332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08" name="Shape 108"/>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09" name="Shape 109"/>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0" name="Shape 110"/>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11" name="Shape 111"/>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比较">
    <p:spTree>
      <p:nvGrpSpPr>
        <p:cNvPr id="112" name="Shape 112"/>
        <p:cNvGrpSpPr/>
        <p:nvPr/>
      </p:nvGrpSpPr>
      <p:grpSpPr>
        <a:xfrm>
          <a:off x="0" y="0"/>
          <a:ext cx="0" cy="0"/>
          <a:chOff x="0" y="0"/>
          <a:chExt cx="0" cy="0"/>
        </a:xfrm>
      </p:grpSpPr>
      <p:sp>
        <p:nvSpPr>
          <p:cNvPr id="113" name="Shape 113"/>
          <p:cNvSpPr txBox="1"/>
          <p:nvPr>
            <p:ph type="title"/>
          </p:nvPr>
        </p:nvSpPr>
        <p:spPr>
          <a:xfrm>
            <a:off x="1944693"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14" name="Shape 114"/>
          <p:cNvSpPr txBox="1"/>
          <p:nvPr>
            <p:ph idx="1" type="body"/>
          </p:nvPr>
        </p:nvSpPr>
        <p:spPr>
          <a:xfrm>
            <a:off x="2204530" y="1479527"/>
            <a:ext cx="2994600" cy="432300"/>
          </a:xfrm>
          <a:prstGeom prst="rect">
            <a:avLst/>
          </a:prstGeom>
          <a:noFill/>
          <a:ln>
            <a:noFill/>
          </a:ln>
        </p:spPr>
        <p:txBody>
          <a:bodyPr anchorCtr="0" anchor="b" bIns="68575" lIns="68575" rIns="68575" wrap="square" tIns="68575"/>
          <a:lstStyle>
            <a:lvl1pPr indent="0" lvl="0" marL="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9pPr>
          </a:lstStyle>
          <a:p/>
        </p:txBody>
      </p:sp>
      <p:sp>
        <p:nvSpPr>
          <p:cNvPr id="115" name="Shape 115"/>
          <p:cNvSpPr txBox="1"/>
          <p:nvPr>
            <p:ph idx="2" type="body"/>
          </p:nvPr>
        </p:nvSpPr>
        <p:spPr>
          <a:xfrm>
            <a:off x="1941909" y="1911725"/>
            <a:ext cx="3257100" cy="25155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16" name="Shape 116"/>
          <p:cNvSpPr txBox="1"/>
          <p:nvPr>
            <p:ph idx="3" type="body"/>
          </p:nvPr>
        </p:nvSpPr>
        <p:spPr>
          <a:xfrm>
            <a:off x="5629972" y="1477106"/>
            <a:ext cx="2999100" cy="432300"/>
          </a:xfrm>
          <a:prstGeom prst="rect">
            <a:avLst/>
          </a:prstGeom>
          <a:noFill/>
          <a:ln>
            <a:noFill/>
          </a:ln>
        </p:spPr>
        <p:txBody>
          <a:bodyPr anchorCtr="0" anchor="b" bIns="68575" lIns="68575" rIns="68575" wrap="square" tIns="68575"/>
          <a:lstStyle>
            <a:lvl1pPr indent="0" lvl="0" marL="0" marR="0" rtl="0" algn="l">
              <a:spcBef>
                <a:spcPts val="800"/>
              </a:spcBef>
              <a:spcAft>
                <a:spcPts val="0"/>
              </a:spcAft>
              <a:buClr>
                <a:schemeClr val="accent1"/>
              </a:buClr>
              <a:buSzPts val="1400"/>
              <a:buFont typeface="Noto Sans Symbols"/>
              <a:buNone/>
              <a:defRPr b="0" i="0" sz="1800" u="none" cap="none" strike="noStrike">
                <a:solidFill>
                  <a:srgbClr val="3F3F3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1" i="0" sz="15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1" i="0" sz="14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1" i="0" sz="1200" u="none" cap="none" strike="noStrike">
                <a:solidFill>
                  <a:srgbClr val="3F3F3F"/>
                </a:solidFill>
                <a:latin typeface="Century Gothic"/>
                <a:ea typeface="Century Gothic"/>
                <a:cs typeface="Century Gothic"/>
                <a:sym typeface="Century Gothic"/>
              </a:defRPr>
            </a:lvl9pPr>
          </a:lstStyle>
          <a:p/>
        </p:txBody>
      </p:sp>
      <p:sp>
        <p:nvSpPr>
          <p:cNvPr id="117" name="Shape 117"/>
          <p:cNvSpPr txBox="1"/>
          <p:nvPr>
            <p:ph idx="4" type="body"/>
          </p:nvPr>
        </p:nvSpPr>
        <p:spPr>
          <a:xfrm>
            <a:off x="5375218" y="1909304"/>
            <a:ext cx="3253800" cy="25155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18" name="Shape 118"/>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19" name="Shape 119"/>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0" name="Shape 120"/>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21" name="Shape 121"/>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仅标题">
    <p:spTree>
      <p:nvGrpSpPr>
        <p:cNvPr id="122" name="Shape 122"/>
        <p:cNvGrpSpPr/>
        <p:nvPr/>
      </p:nvGrpSpPr>
      <p:grpSpPr>
        <a:xfrm>
          <a:off x="0" y="0"/>
          <a:ext cx="0" cy="0"/>
          <a:chOff x="0" y="0"/>
          <a:chExt cx="0" cy="0"/>
        </a:xfrm>
      </p:grpSpPr>
      <p:sp>
        <p:nvSpPr>
          <p:cNvPr id="123" name="Shape 123"/>
          <p:cNvSpPr txBox="1"/>
          <p:nvPr>
            <p:ph type="title"/>
          </p:nvPr>
        </p:nvSpPr>
        <p:spPr>
          <a:xfrm>
            <a:off x="1944693"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24" name="Shape 124"/>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5" name="Shape 125"/>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6" name="Shape 126"/>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27" name="Shape 127"/>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空白">
    <p:spTree>
      <p:nvGrpSpPr>
        <p:cNvPr id="128" name="Shape 128"/>
        <p:cNvGrpSpPr/>
        <p:nvPr/>
      </p:nvGrpSpPr>
      <p:grpSpPr>
        <a:xfrm>
          <a:off x="0" y="0"/>
          <a:ext cx="0" cy="0"/>
          <a:chOff x="0" y="0"/>
          <a:chExt cx="0" cy="0"/>
        </a:xfrm>
      </p:grpSpPr>
      <p:sp>
        <p:nvSpPr>
          <p:cNvPr id="129" name="Shape 129"/>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0" name="Shape 130"/>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1" name="Shape 131"/>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32" name="Shape 132"/>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内容与标题">
    <p:spTree>
      <p:nvGrpSpPr>
        <p:cNvPr id="133" name="Shape 133"/>
        <p:cNvGrpSpPr/>
        <p:nvPr/>
      </p:nvGrpSpPr>
      <p:grpSpPr>
        <a:xfrm>
          <a:off x="0" y="0"/>
          <a:ext cx="0" cy="0"/>
          <a:chOff x="0" y="0"/>
          <a:chExt cx="0" cy="0"/>
        </a:xfrm>
      </p:grpSpPr>
      <p:sp>
        <p:nvSpPr>
          <p:cNvPr id="134" name="Shape 134"/>
          <p:cNvSpPr txBox="1"/>
          <p:nvPr>
            <p:ph type="title"/>
          </p:nvPr>
        </p:nvSpPr>
        <p:spPr>
          <a:xfrm>
            <a:off x="1941909" y="334566"/>
            <a:ext cx="2628900" cy="732300"/>
          </a:xfrm>
          <a:prstGeom prst="rect">
            <a:avLst/>
          </a:prstGeom>
          <a:noFill/>
          <a:ln>
            <a:noFill/>
          </a:ln>
        </p:spPr>
        <p:txBody>
          <a:bodyPr anchorCtr="0" anchor="b" bIns="68575" lIns="68575" rIns="68575" wrap="square" tIns="68575"/>
          <a:lstStyle>
            <a:lvl1pPr indent="0" lvl="0" marL="0" marR="0" rtl="0" algn="l">
              <a:spcBef>
                <a:spcPts val="0"/>
              </a:spcBef>
              <a:buClr>
                <a:srgbClr val="262626"/>
              </a:buClr>
              <a:buSzPts val="1100"/>
              <a:buFont typeface="Century Gothic"/>
              <a:buNone/>
              <a:defRPr b="0" i="0" sz="15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35" name="Shape 135"/>
          <p:cNvSpPr txBox="1"/>
          <p:nvPr>
            <p:ph idx="1" type="body"/>
          </p:nvPr>
        </p:nvSpPr>
        <p:spPr>
          <a:xfrm>
            <a:off x="4742259" y="334566"/>
            <a:ext cx="3886200" cy="4061400"/>
          </a:xfrm>
          <a:prstGeom prst="rect">
            <a:avLst/>
          </a:prstGeom>
          <a:noFill/>
          <a:ln>
            <a:noFill/>
          </a:ln>
        </p:spPr>
        <p:txBody>
          <a:bodyPr anchorCtr="0" anchor="ctr"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36" name="Shape 136"/>
          <p:cNvSpPr txBox="1"/>
          <p:nvPr>
            <p:ph idx="2" type="body"/>
          </p:nvPr>
        </p:nvSpPr>
        <p:spPr>
          <a:xfrm>
            <a:off x="1941909" y="1198960"/>
            <a:ext cx="2628900" cy="3196800"/>
          </a:xfrm>
          <a:prstGeom prst="rect">
            <a:avLst/>
          </a:prstGeom>
          <a:noFill/>
          <a:ln>
            <a:noFill/>
          </a:ln>
        </p:spPr>
        <p:txBody>
          <a:bodyPr anchorCtr="0" anchor="t" bIns="68575" lIns="68575" rIns="68575" wrap="square" tIns="68575"/>
          <a:lstStyle>
            <a:lvl1pPr indent="0" lvl="0" marL="0" marR="0" rtl="0" algn="l">
              <a:spcBef>
                <a:spcPts val="800"/>
              </a:spcBef>
              <a:spcAft>
                <a:spcPts val="0"/>
              </a:spcAft>
              <a:buClr>
                <a:schemeClr val="accent1"/>
              </a:buClr>
              <a:buSzPts val="1400"/>
              <a:buFont typeface="Noto Sans Symbols"/>
              <a:buNone/>
              <a:defRPr b="0" i="0" sz="1100" u="none" cap="none" strike="noStrike">
                <a:solidFill>
                  <a:srgbClr val="3F3F3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8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9pPr>
          </a:lstStyle>
          <a:p/>
        </p:txBody>
      </p:sp>
      <p:sp>
        <p:nvSpPr>
          <p:cNvPr id="137" name="Shape 137"/>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8" name="Shape 138"/>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9" name="Shape 139"/>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40" name="Shape 140"/>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图片与标题">
    <p:spTree>
      <p:nvGrpSpPr>
        <p:cNvPr id="141" name="Shape 141"/>
        <p:cNvGrpSpPr/>
        <p:nvPr/>
      </p:nvGrpSpPr>
      <p:grpSpPr>
        <a:xfrm>
          <a:off x="0" y="0"/>
          <a:ext cx="0" cy="0"/>
          <a:chOff x="0" y="0"/>
          <a:chExt cx="0" cy="0"/>
        </a:xfrm>
      </p:grpSpPr>
      <p:sp>
        <p:nvSpPr>
          <p:cNvPr id="142" name="Shape 142"/>
          <p:cNvSpPr txBox="1"/>
          <p:nvPr>
            <p:ph type="title"/>
          </p:nvPr>
        </p:nvSpPr>
        <p:spPr>
          <a:xfrm>
            <a:off x="1941910" y="3600450"/>
            <a:ext cx="6686400" cy="425100"/>
          </a:xfrm>
          <a:prstGeom prst="rect">
            <a:avLst/>
          </a:prstGeom>
          <a:noFill/>
          <a:ln>
            <a:noFill/>
          </a:ln>
        </p:spPr>
        <p:txBody>
          <a:bodyPr anchorCtr="0" anchor="b" bIns="68575" lIns="68575" rIns="68575" wrap="square" tIns="68575"/>
          <a:lstStyle>
            <a:lvl1pPr indent="0" lvl="0" marL="0" marR="0" rtl="0" algn="l">
              <a:spcBef>
                <a:spcPts val="0"/>
              </a:spcBef>
              <a:buClr>
                <a:srgbClr val="262626"/>
              </a:buClr>
              <a:buSzPts val="1100"/>
              <a:buFont typeface="Century Gothic"/>
              <a:buNone/>
              <a:defRPr b="0" i="0" sz="18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43" name="Shape 143"/>
          <p:cNvSpPr/>
          <p:nvPr>
            <p:ph idx="2" type="pic"/>
          </p:nvPr>
        </p:nvSpPr>
        <p:spPr>
          <a:xfrm>
            <a:off x="1941909" y="476224"/>
            <a:ext cx="6686400" cy="2891100"/>
          </a:xfrm>
          <a:prstGeom prst="rect">
            <a:avLst/>
          </a:prstGeom>
          <a:noFill/>
          <a:ln>
            <a:noFill/>
          </a:ln>
        </p:spPr>
        <p:txBody>
          <a:bodyPr anchorCtr="0" anchor="t" bIns="68575" lIns="68575" rIns="68575" wrap="square" tIns="68575"/>
          <a:lstStyle>
            <a:lvl1pPr indent="0" lvl="0" marL="0" marR="0" rtl="0" algn="ctr">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11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144" name="Shape 144"/>
          <p:cNvSpPr txBox="1"/>
          <p:nvPr>
            <p:ph idx="1" type="body"/>
          </p:nvPr>
        </p:nvSpPr>
        <p:spPr>
          <a:xfrm>
            <a:off x="1941910" y="4025503"/>
            <a:ext cx="6686400" cy="370500"/>
          </a:xfrm>
          <a:prstGeom prst="rect">
            <a:avLst/>
          </a:prstGeom>
          <a:noFill/>
          <a:ln>
            <a:noFill/>
          </a:ln>
        </p:spPr>
        <p:txBody>
          <a:bodyPr anchorCtr="0" anchor="t" bIns="68575" lIns="68575" rIns="68575" wrap="square" tIns="68575"/>
          <a:lstStyle>
            <a:lvl1pPr indent="0" lvl="0" marL="0" marR="0" rtl="0" algn="l">
              <a:spcBef>
                <a:spcPts val="800"/>
              </a:spcBef>
              <a:spcAft>
                <a:spcPts val="0"/>
              </a:spcAft>
              <a:buClr>
                <a:schemeClr val="accent1"/>
              </a:buClr>
              <a:buSzPts val="1400"/>
              <a:buFont typeface="Noto Sans Symbols"/>
              <a:buNone/>
              <a:defRPr b="0" i="0" sz="900" u="none" cap="none" strike="noStrike">
                <a:solidFill>
                  <a:srgbClr val="3F3F3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9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8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0" i="0" sz="700" u="none" cap="none" strike="noStrike">
                <a:solidFill>
                  <a:srgbClr val="3F3F3F"/>
                </a:solidFill>
                <a:latin typeface="Century Gothic"/>
                <a:ea typeface="Century Gothic"/>
                <a:cs typeface="Century Gothic"/>
                <a:sym typeface="Century Gothic"/>
              </a:defRPr>
            </a:lvl9pPr>
          </a:lstStyle>
          <a:p/>
        </p:txBody>
      </p:sp>
      <p:sp>
        <p:nvSpPr>
          <p:cNvPr id="145" name="Shape 145"/>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46" name="Shape 146"/>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47" name="Shape 147"/>
          <p:cNvSpPr/>
          <p:nvPr/>
        </p:nvSpPr>
        <p:spPr>
          <a:xfrm flipH="1" rot="10800000">
            <a:off x="-3142" y="3683866"/>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48" name="Shape 148"/>
          <p:cNvSpPr txBox="1"/>
          <p:nvPr>
            <p:ph idx="12" type="sldNum"/>
          </p:nvPr>
        </p:nvSpPr>
        <p:spPr>
          <a:xfrm>
            <a:off x="398859" y="3737315"/>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标题和描述">
    <p:spTree>
      <p:nvGrpSpPr>
        <p:cNvPr id="149" name="Shape 149"/>
        <p:cNvGrpSpPr/>
        <p:nvPr/>
      </p:nvGrpSpPr>
      <p:grpSpPr>
        <a:xfrm>
          <a:off x="0" y="0"/>
          <a:ext cx="0" cy="0"/>
          <a:chOff x="0" y="0"/>
          <a:chExt cx="0" cy="0"/>
        </a:xfrm>
      </p:grpSpPr>
      <p:sp>
        <p:nvSpPr>
          <p:cNvPr id="150" name="Shape 150"/>
          <p:cNvSpPr txBox="1"/>
          <p:nvPr>
            <p:ph type="title"/>
          </p:nvPr>
        </p:nvSpPr>
        <p:spPr>
          <a:xfrm>
            <a:off x="1941909" y="457200"/>
            <a:ext cx="6686400" cy="2337600"/>
          </a:xfrm>
          <a:prstGeom prst="rect">
            <a:avLst/>
          </a:prstGeom>
          <a:noFill/>
          <a:ln>
            <a:noFill/>
          </a:ln>
        </p:spPr>
        <p:txBody>
          <a:bodyPr anchorCtr="0" anchor="ctr" bIns="68575" lIns="68575" rIns="68575" wrap="square" tIns="68575"/>
          <a:lstStyle>
            <a:lvl1pPr indent="0" lvl="0" marL="0" marR="0" rtl="0" algn="l">
              <a:spcBef>
                <a:spcPts val="0"/>
              </a:spcBef>
              <a:buClr>
                <a:srgbClr val="262626"/>
              </a:buClr>
              <a:buSzPts val="11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51" name="Shape 151"/>
          <p:cNvSpPr txBox="1"/>
          <p:nvPr>
            <p:ph idx="1" type="body"/>
          </p:nvPr>
        </p:nvSpPr>
        <p:spPr>
          <a:xfrm>
            <a:off x="1941909" y="3265535"/>
            <a:ext cx="6686400" cy="1166700"/>
          </a:xfrm>
          <a:prstGeom prst="rect">
            <a:avLst/>
          </a:prstGeom>
          <a:noFill/>
          <a:ln>
            <a:noFill/>
          </a:ln>
        </p:spPr>
        <p:txBody>
          <a:bodyPr anchorCtr="0" anchor="ctr" bIns="68575" lIns="68575" rIns="68575" wrap="square" tIns="68575"/>
          <a:lstStyle>
            <a:lvl1pPr indent="0" lvl="0" marL="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2" name="Shape 152"/>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3" name="Shape 153"/>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4" name="Shape 154"/>
          <p:cNvSpPr/>
          <p:nvPr/>
        </p:nvSpPr>
        <p:spPr>
          <a:xfrm flipH="1" rot="10800000">
            <a:off x="-3142" y="238370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55" name="Shape 155"/>
          <p:cNvSpPr txBox="1"/>
          <p:nvPr>
            <p:ph idx="12" type="sldNum"/>
          </p:nvPr>
        </p:nvSpPr>
        <p:spPr>
          <a:xfrm>
            <a:off x="398859" y="2433104"/>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带描述的引言">
    <p:spTree>
      <p:nvGrpSpPr>
        <p:cNvPr id="156" name="Shape 156"/>
        <p:cNvGrpSpPr/>
        <p:nvPr/>
      </p:nvGrpSpPr>
      <p:grpSpPr>
        <a:xfrm>
          <a:off x="0" y="0"/>
          <a:ext cx="0" cy="0"/>
          <a:chOff x="0" y="0"/>
          <a:chExt cx="0" cy="0"/>
        </a:xfrm>
      </p:grpSpPr>
      <p:sp>
        <p:nvSpPr>
          <p:cNvPr id="157" name="Shape 157"/>
          <p:cNvSpPr txBox="1"/>
          <p:nvPr>
            <p:ph type="title"/>
          </p:nvPr>
        </p:nvSpPr>
        <p:spPr>
          <a:xfrm>
            <a:off x="2137462" y="457200"/>
            <a:ext cx="6295500" cy="2171700"/>
          </a:xfrm>
          <a:prstGeom prst="rect">
            <a:avLst/>
          </a:prstGeom>
          <a:noFill/>
          <a:ln>
            <a:noFill/>
          </a:ln>
        </p:spPr>
        <p:txBody>
          <a:bodyPr anchorCtr="0" anchor="ctr" bIns="68575" lIns="68575" rIns="68575" wrap="square" tIns="68575"/>
          <a:lstStyle>
            <a:lvl1pPr indent="0" lvl="0" marL="0" marR="0" rtl="0" algn="l">
              <a:spcBef>
                <a:spcPts val="0"/>
              </a:spcBef>
              <a:buClr>
                <a:srgbClr val="262626"/>
              </a:buClr>
              <a:buSzPts val="11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58" name="Shape 158"/>
          <p:cNvSpPr txBox="1"/>
          <p:nvPr>
            <p:ph idx="1" type="body"/>
          </p:nvPr>
        </p:nvSpPr>
        <p:spPr>
          <a:xfrm>
            <a:off x="2456259" y="2628900"/>
            <a:ext cx="5652300" cy="285900"/>
          </a:xfrm>
          <a:prstGeom prst="rect">
            <a:avLst/>
          </a:prstGeom>
          <a:noFill/>
          <a:ln>
            <a:noFill/>
          </a:ln>
        </p:spPr>
        <p:txBody>
          <a:bodyPr anchorCtr="0" anchor="ctr" bIns="68575" lIns="68575" rIns="68575" wrap="square" tIns="68575"/>
          <a:lstStyle>
            <a:lvl1pPr indent="0" lvl="0" marL="0" marR="0" rtl="0" algn="l">
              <a:spcBef>
                <a:spcPts val="800"/>
              </a:spcBef>
              <a:spcAft>
                <a:spcPts val="0"/>
              </a:spcAft>
              <a:buClr>
                <a:schemeClr val="accent1"/>
              </a:buClr>
              <a:buSzPts val="1400"/>
              <a:buFont typeface="Noto Sans Symbols"/>
              <a:buNone/>
              <a:defRPr b="0" i="0" sz="1200" u="none" cap="none" strike="noStrike">
                <a:solidFill>
                  <a:srgbClr val="7F7F7F"/>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1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59" name="Shape 159"/>
          <p:cNvSpPr txBox="1"/>
          <p:nvPr>
            <p:ph idx="2" type="body"/>
          </p:nvPr>
        </p:nvSpPr>
        <p:spPr>
          <a:xfrm>
            <a:off x="1941909" y="3265535"/>
            <a:ext cx="6686400" cy="1166700"/>
          </a:xfrm>
          <a:prstGeom prst="rect">
            <a:avLst/>
          </a:prstGeom>
          <a:noFill/>
          <a:ln>
            <a:noFill/>
          </a:ln>
        </p:spPr>
        <p:txBody>
          <a:bodyPr anchorCtr="0" anchor="ctr" bIns="68575" lIns="68575" rIns="68575" wrap="square" tIns="68575"/>
          <a:lstStyle>
            <a:lvl1pPr indent="0" lvl="0" marL="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0" lvl="5" marL="17145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0" lvl="6" marL="20574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0" lvl="7" marL="24003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0" lvl="8" marL="2743200" marR="0" rtl="0" algn="l">
              <a:spcBef>
                <a:spcPts val="800"/>
              </a:spcBef>
              <a:spcAft>
                <a:spcPts val="0"/>
              </a:spcAft>
              <a:buClr>
                <a:schemeClr val="accent1"/>
              </a:buClr>
              <a:buSzPts val="9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60" name="Shape 160"/>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1" name="Shape 161"/>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62" name="Shape 162"/>
          <p:cNvSpPr/>
          <p:nvPr/>
        </p:nvSpPr>
        <p:spPr>
          <a:xfrm flipH="1" rot="10800000">
            <a:off x="-3142" y="238370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63" name="Shape 163"/>
          <p:cNvSpPr txBox="1"/>
          <p:nvPr>
            <p:ph idx="12" type="sldNum"/>
          </p:nvPr>
        </p:nvSpPr>
        <p:spPr>
          <a:xfrm>
            <a:off x="398859" y="2433104"/>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
        <p:nvSpPr>
          <p:cNvPr id="164" name="Shape 164"/>
          <p:cNvSpPr txBox="1"/>
          <p:nvPr/>
        </p:nvSpPr>
        <p:spPr>
          <a:xfrm>
            <a:off x="1850739" y="486004"/>
            <a:ext cx="457200" cy="438600"/>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 sz="6000" u="none" cap="none" strike="noStrike">
                <a:solidFill>
                  <a:schemeClr val="accent1"/>
                </a:solidFill>
                <a:latin typeface="Arial"/>
                <a:ea typeface="Arial"/>
                <a:cs typeface="Arial"/>
                <a:sym typeface="Arial"/>
              </a:rPr>
              <a:t>“</a:t>
            </a:r>
          </a:p>
        </p:txBody>
      </p:sp>
      <p:sp>
        <p:nvSpPr>
          <p:cNvPr id="165" name="Shape 165"/>
          <p:cNvSpPr txBox="1"/>
          <p:nvPr/>
        </p:nvSpPr>
        <p:spPr>
          <a:xfrm>
            <a:off x="8336139" y="2178980"/>
            <a:ext cx="457200" cy="438600"/>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 sz="6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名片">
    <p:spTree>
      <p:nvGrpSpPr>
        <p:cNvPr id="166" name="Shape 166"/>
        <p:cNvGrpSpPr/>
        <p:nvPr/>
      </p:nvGrpSpPr>
      <p:grpSpPr>
        <a:xfrm>
          <a:off x="0" y="0"/>
          <a:ext cx="0" cy="0"/>
          <a:chOff x="0" y="0"/>
          <a:chExt cx="0" cy="0"/>
        </a:xfrm>
      </p:grpSpPr>
      <p:sp>
        <p:nvSpPr>
          <p:cNvPr id="167" name="Shape 167"/>
          <p:cNvSpPr txBox="1"/>
          <p:nvPr>
            <p:ph type="title"/>
          </p:nvPr>
        </p:nvSpPr>
        <p:spPr>
          <a:xfrm>
            <a:off x="1941910" y="1828800"/>
            <a:ext cx="6686400" cy="2043600"/>
          </a:xfrm>
          <a:prstGeom prst="rect">
            <a:avLst/>
          </a:prstGeom>
          <a:noFill/>
          <a:ln>
            <a:noFill/>
          </a:ln>
        </p:spPr>
        <p:txBody>
          <a:bodyPr anchorCtr="0" anchor="b" bIns="68575" lIns="68575" rIns="68575" wrap="square" tIns="68575"/>
          <a:lstStyle>
            <a:lvl1pPr indent="0" lvl="0" marL="0" marR="0" rtl="0" algn="l">
              <a:spcBef>
                <a:spcPts val="0"/>
              </a:spcBef>
              <a:buClr>
                <a:srgbClr val="262626"/>
              </a:buClr>
              <a:buSzPts val="11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68" name="Shape 168"/>
          <p:cNvSpPr txBox="1"/>
          <p:nvPr>
            <p:ph idx="1" type="body"/>
          </p:nvPr>
        </p:nvSpPr>
        <p:spPr>
          <a:xfrm>
            <a:off x="1941910" y="3886200"/>
            <a:ext cx="6686400" cy="547200"/>
          </a:xfrm>
          <a:prstGeom prst="rect">
            <a:avLst/>
          </a:prstGeom>
          <a:noFill/>
          <a:ln>
            <a:noFill/>
          </a:ln>
        </p:spPr>
        <p:txBody>
          <a:bodyPr anchorCtr="0" anchor="t" bIns="68575" lIns="68575" rIns="68575" wrap="square" tIns="68575"/>
          <a:lstStyle>
            <a:lvl1pPr indent="-254000" lvl="0" marL="25400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69" name="Shape 169"/>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0" name="Shape 170"/>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1" name="Shape 171"/>
          <p:cNvSpPr/>
          <p:nvPr/>
        </p:nvSpPr>
        <p:spPr>
          <a:xfrm flipH="1" rot="10800000">
            <a:off x="-3142" y="3683866"/>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72" name="Shape 172"/>
          <p:cNvSpPr txBox="1"/>
          <p:nvPr>
            <p:ph idx="12" type="sldNum"/>
          </p:nvPr>
        </p:nvSpPr>
        <p:spPr>
          <a:xfrm>
            <a:off x="398859" y="3737315"/>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引言名片">
    <p:spTree>
      <p:nvGrpSpPr>
        <p:cNvPr id="173" name="Shape 173"/>
        <p:cNvGrpSpPr/>
        <p:nvPr/>
      </p:nvGrpSpPr>
      <p:grpSpPr>
        <a:xfrm>
          <a:off x="0" y="0"/>
          <a:ext cx="0" cy="0"/>
          <a:chOff x="0" y="0"/>
          <a:chExt cx="0" cy="0"/>
        </a:xfrm>
      </p:grpSpPr>
      <p:sp>
        <p:nvSpPr>
          <p:cNvPr id="174" name="Shape 174"/>
          <p:cNvSpPr txBox="1"/>
          <p:nvPr>
            <p:ph type="title"/>
          </p:nvPr>
        </p:nvSpPr>
        <p:spPr>
          <a:xfrm>
            <a:off x="2137462" y="457200"/>
            <a:ext cx="6295500" cy="2171700"/>
          </a:xfrm>
          <a:prstGeom prst="rect">
            <a:avLst/>
          </a:prstGeom>
          <a:noFill/>
          <a:ln>
            <a:noFill/>
          </a:ln>
        </p:spPr>
        <p:txBody>
          <a:bodyPr anchorCtr="0" anchor="ctr" bIns="68575" lIns="68575" rIns="68575" wrap="square" tIns="68575"/>
          <a:lstStyle>
            <a:lvl1pPr indent="0" lvl="0" marL="0" marR="0" rtl="0" algn="l">
              <a:spcBef>
                <a:spcPts val="0"/>
              </a:spcBef>
              <a:buClr>
                <a:srgbClr val="262626"/>
              </a:buClr>
              <a:buSzPts val="11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75" name="Shape 175"/>
          <p:cNvSpPr txBox="1"/>
          <p:nvPr>
            <p:ph idx="1" type="body"/>
          </p:nvPr>
        </p:nvSpPr>
        <p:spPr>
          <a:xfrm>
            <a:off x="1941909" y="3257550"/>
            <a:ext cx="6686400" cy="628500"/>
          </a:xfrm>
          <a:prstGeom prst="rect">
            <a:avLst/>
          </a:prstGeom>
          <a:noFill/>
          <a:ln>
            <a:noFill/>
          </a:ln>
        </p:spPr>
        <p:txBody>
          <a:bodyPr anchorCtr="0" anchor="b" bIns="68575" lIns="68575" rIns="68575" wrap="square" tIns="68575"/>
          <a:lstStyle>
            <a:lvl1pPr indent="0" lvl="0" marL="0" marR="0" rtl="0" algn="l">
              <a:spcBef>
                <a:spcPts val="800"/>
              </a:spcBef>
              <a:spcAft>
                <a:spcPts val="0"/>
              </a:spcAft>
              <a:buClr>
                <a:schemeClr val="accent1"/>
              </a:buClr>
              <a:buSzPts val="1400"/>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1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76" name="Shape 176"/>
          <p:cNvSpPr txBox="1"/>
          <p:nvPr>
            <p:ph idx="2" type="body"/>
          </p:nvPr>
        </p:nvSpPr>
        <p:spPr>
          <a:xfrm>
            <a:off x="1941910" y="3886200"/>
            <a:ext cx="6686400" cy="547200"/>
          </a:xfrm>
          <a:prstGeom prst="rect">
            <a:avLst/>
          </a:prstGeom>
          <a:noFill/>
          <a:ln>
            <a:noFill/>
          </a:ln>
        </p:spPr>
        <p:txBody>
          <a:bodyPr anchorCtr="0" anchor="t" bIns="68575" lIns="68575" rIns="68575" wrap="square" tIns="68575"/>
          <a:lstStyle>
            <a:lvl1pPr indent="-254000" lvl="0" marL="25400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77" name="Shape 177"/>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8" name="Shape 178"/>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79" name="Shape 179"/>
          <p:cNvSpPr/>
          <p:nvPr/>
        </p:nvSpPr>
        <p:spPr>
          <a:xfrm flipH="1" rot="10800000">
            <a:off x="-3142" y="3683866"/>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80" name="Shape 180"/>
          <p:cNvSpPr txBox="1"/>
          <p:nvPr>
            <p:ph idx="12" type="sldNum"/>
          </p:nvPr>
        </p:nvSpPr>
        <p:spPr>
          <a:xfrm>
            <a:off x="398859" y="3737315"/>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
        <p:nvSpPr>
          <p:cNvPr id="181" name="Shape 181"/>
          <p:cNvSpPr txBox="1"/>
          <p:nvPr/>
        </p:nvSpPr>
        <p:spPr>
          <a:xfrm>
            <a:off x="1850739" y="486004"/>
            <a:ext cx="457200" cy="438600"/>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 sz="6000" u="none" cap="none" strike="noStrike">
                <a:solidFill>
                  <a:schemeClr val="accent1"/>
                </a:solidFill>
                <a:latin typeface="Arial"/>
                <a:ea typeface="Arial"/>
                <a:cs typeface="Arial"/>
                <a:sym typeface="Arial"/>
              </a:rPr>
              <a:t>“</a:t>
            </a:r>
          </a:p>
        </p:txBody>
      </p:sp>
      <p:sp>
        <p:nvSpPr>
          <p:cNvPr id="182" name="Shape 182"/>
          <p:cNvSpPr txBox="1"/>
          <p:nvPr/>
        </p:nvSpPr>
        <p:spPr>
          <a:xfrm>
            <a:off x="8336139" y="2178980"/>
            <a:ext cx="457200" cy="438600"/>
          </a:xfrm>
          <a:prstGeom prst="rect">
            <a:avLst/>
          </a:prstGeom>
          <a:noFill/>
          <a:ln>
            <a:noFill/>
          </a:ln>
        </p:spPr>
        <p:txBody>
          <a:bodyPr anchorCtr="0" anchor="ctr" bIns="34275" lIns="68575" rIns="68575" wrap="square" tIns="34275">
            <a:noAutofit/>
          </a:bodyPr>
          <a:lstStyle/>
          <a:p>
            <a:pPr indent="0" lvl="0" marL="0" marR="0" rtl="0" algn="l">
              <a:spcBef>
                <a:spcPts val="0"/>
              </a:spcBef>
              <a:buNone/>
            </a:pPr>
            <a:r>
              <a:rPr b="0" i="0" lang="en" sz="60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真或假">
    <p:spTree>
      <p:nvGrpSpPr>
        <p:cNvPr id="183" name="Shape 183"/>
        <p:cNvGrpSpPr/>
        <p:nvPr/>
      </p:nvGrpSpPr>
      <p:grpSpPr>
        <a:xfrm>
          <a:off x="0" y="0"/>
          <a:ext cx="0" cy="0"/>
          <a:chOff x="0" y="0"/>
          <a:chExt cx="0" cy="0"/>
        </a:xfrm>
      </p:grpSpPr>
      <p:sp>
        <p:nvSpPr>
          <p:cNvPr id="184" name="Shape 184"/>
          <p:cNvSpPr txBox="1"/>
          <p:nvPr>
            <p:ph type="title"/>
          </p:nvPr>
        </p:nvSpPr>
        <p:spPr>
          <a:xfrm>
            <a:off x="1941909" y="470555"/>
            <a:ext cx="6686400" cy="2160000"/>
          </a:xfrm>
          <a:prstGeom prst="rect">
            <a:avLst/>
          </a:prstGeom>
          <a:noFill/>
          <a:ln>
            <a:noFill/>
          </a:ln>
        </p:spPr>
        <p:txBody>
          <a:bodyPr anchorCtr="0" anchor="ctr" bIns="68575" lIns="68575" rIns="68575" wrap="square" tIns="68575"/>
          <a:lstStyle>
            <a:lvl1pPr indent="0" lvl="0" marL="0" marR="0" rtl="0" algn="l">
              <a:spcBef>
                <a:spcPts val="0"/>
              </a:spcBef>
              <a:buClr>
                <a:srgbClr val="262626"/>
              </a:buClr>
              <a:buSzPts val="1100"/>
              <a:buFont typeface="Century Gothic"/>
              <a:buNone/>
              <a:defRPr b="0" i="0" sz="36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85" name="Shape 185"/>
          <p:cNvSpPr txBox="1"/>
          <p:nvPr>
            <p:ph idx="1" type="body"/>
          </p:nvPr>
        </p:nvSpPr>
        <p:spPr>
          <a:xfrm>
            <a:off x="1941909" y="3257550"/>
            <a:ext cx="6686400" cy="628500"/>
          </a:xfrm>
          <a:prstGeom prst="rect">
            <a:avLst/>
          </a:prstGeom>
          <a:noFill/>
          <a:ln>
            <a:noFill/>
          </a:ln>
        </p:spPr>
        <p:txBody>
          <a:bodyPr anchorCtr="0" anchor="b" bIns="68575" lIns="68575" rIns="68575" wrap="square" tIns="68575"/>
          <a:lstStyle>
            <a:lvl1pPr indent="0" lvl="0" marL="0" marR="0" rtl="0" algn="l">
              <a:spcBef>
                <a:spcPts val="800"/>
              </a:spcBef>
              <a:spcAft>
                <a:spcPts val="0"/>
              </a:spcAft>
              <a:buClr>
                <a:schemeClr val="accent1"/>
              </a:buClr>
              <a:buSzPts val="1400"/>
              <a:buFont typeface="Noto Sans Symbols"/>
              <a:buNone/>
              <a:defRPr b="0" i="0" sz="1800" u="none" cap="none" strike="noStrike">
                <a:solidFill>
                  <a:schemeClr val="accent1"/>
                </a:solidFill>
                <a:latin typeface="Century Gothic"/>
                <a:ea typeface="Century Gothic"/>
                <a:cs typeface="Century Gothic"/>
                <a:sym typeface="Century Gothic"/>
              </a:defRPr>
            </a:lvl1pPr>
            <a:lvl2pPr indent="0" lvl="1" marL="342900"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indent="0" lvl="2" marL="685800" marR="0" rtl="0" algn="l">
              <a:spcBef>
                <a:spcPts val="800"/>
              </a:spcBef>
              <a:spcAft>
                <a:spcPts val="0"/>
              </a:spcAft>
              <a:buClr>
                <a:schemeClr val="accent1"/>
              </a:buClr>
              <a:buSzPts val="1100"/>
              <a:buFont typeface="Noto Sans Symbols"/>
              <a:buNone/>
              <a:defRPr b="0" i="0" sz="1100" u="none" cap="none" strike="noStrike">
                <a:solidFill>
                  <a:srgbClr val="3F3F3F"/>
                </a:solidFill>
                <a:latin typeface="Century Gothic"/>
                <a:ea typeface="Century Gothic"/>
                <a:cs typeface="Century Gothic"/>
                <a:sym typeface="Century Gothic"/>
              </a:defRPr>
            </a:lvl3pPr>
            <a:lvl4pPr indent="0" lvl="3" marL="10287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4pPr>
            <a:lvl5pPr indent="0" lvl="4" marL="1371600" marR="0" rtl="0" algn="l">
              <a:spcBef>
                <a:spcPts val="800"/>
              </a:spcBef>
              <a:spcAft>
                <a:spcPts val="0"/>
              </a:spcAft>
              <a:buClr>
                <a:schemeClr val="accent1"/>
              </a:buClr>
              <a:buSzPts val="900"/>
              <a:buFont typeface="Noto Sans Symbols"/>
              <a:buNone/>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86" name="Shape 186"/>
          <p:cNvSpPr txBox="1"/>
          <p:nvPr>
            <p:ph idx="2" type="body"/>
          </p:nvPr>
        </p:nvSpPr>
        <p:spPr>
          <a:xfrm>
            <a:off x="1941910" y="3886200"/>
            <a:ext cx="6686400" cy="547200"/>
          </a:xfrm>
          <a:prstGeom prst="rect">
            <a:avLst/>
          </a:prstGeom>
          <a:noFill/>
          <a:ln>
            <a:noFill/>
          </a:ln>
        </p:spPr>
        <p:txBody>
          <a:bodyPr anchorCtr="0" anchor="t" bIns="68575" lIns="68575" rIns="68575" wrap="square" tIns="68575"/>
          <a:lstStyle>
            <a:lvl1pPr indent="-254000" lvl="0" marL="254000" marR="0" rtl="0" algn="l">
              <a:spcBef>
                <a:spcPts val="800"/>
              </a:spcBef>
              <a:spcAft>
                <a:spcPts val="0"/>
              </a:spcAft>
              <a:buClr>
                <a:schemeClr val="accent1"/>
              </a:buClr>
              <a:buSzPts val="1400"/>
              <a:buFont typeface="Noto Sans Symbols"/>
              <a:buNone/>
              <a:defRPr b="0" i="0" sz="1400" u="none" cap="none" strike="noStrike">
                <a:solidFill>
                  <a:srgbClr val="595959"/>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87" name="Shape 187"/>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8" name="Shape 188"/>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9" name="Shape 189"/>
          <p:cNvSpPr/>
          <p:nvPr/>
        </p:nvSpPr>
        <p:spPr>
          <a:xfrm flipH="1" rot="10800000">
            <a:off x="-3142" y="3683866"/>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90" name="Shape 190"/>
          <p:cNvSpPr txBox="1"/>
          <p:nvPr>
            <p:ph idx="12" type="sldNum"/>
          </p:nvPr>
        </p:nvSpPr>
        <p:spPr>
          <a:xfrm>
            <a:off x="398859" y="3737315"/>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标题和竖排文字">
    <p:spTree>
      <p:nvGrpSpPr>
        <p:cNvPr id="191" name="Shape 191"/>
        <p:cNvGrpSpPr/>
        <p:nvPr/>
      </p:nvGrpSpPr>
      <p:grpSpPr>
        <a:xfrm>
          <a:off x="0" y="0"/>
          <a:ext cx="0" cy="0"/>
          <a:chOff x="0" y="0"/>
          <a:chExt cx="0" cy="0"/>
        </a:xfrm>
      </p:grpSpPr>
      <p:sp>
        <p:nvSpPr>
          <p:cNvPr id="192" name="Shape 192"/>
          <p:cNvSpPr txBox="1"/>
          <p:nvPr>
            <p:ph type="title"/>
          </p:nvPr>
        </p:nvSpPr>
        <p:spPr>
          <a:xfrm>
            <a:off x="1944693"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193" name="Shape 193"/>
          <p:cNvSpPr txBox="1"/>
          <p:nvPr>
            <p:ph idx="1" type="body"/>
          </p:nvPr>
        </p:nvSpPr>
        <p:spPr>
          <a:xfrm rot="5400000">
            <a:off x="3827859" y="-285600"/>
            <a:ext cx="2914800" cy="66864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194" name="Shape 194"/>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5" name="Shape 195"/>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96" name="Shape 196"/>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197" name="Shape 197"/>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垂直排列标题与 文本">
    <p:spTree>
      <p:nvGrpSpPr>
        <p:cNvPr id="198" name="Shape 198"/>
        <p:cNvGrpSpPr/>
        <p:nvPr/>
      </p:nvGrpSpPr>
      <p:grpSpPr>
        <a:xfrm>
          <a:off x="0" y="0"/>
          <a:ext cx="0" cy="0"/>
          <a:chOff x="0" y="0"/>
          <a:chExt cx="0" cy="0"/>
        </a:xfrm>
      </p:grpSpPr>
      <p:sp>
        <p:nvSpPr>
          <p:cNvPr id="199" name="Shape 199"/>
          <p:cNvSpPr txBox="1"/>
          <p:nvPr>
            <p:ph type="title"/>
          </p:nvPr>
        </p:nvSpPr>
        <p:spPr>
          <a:xfrm rot="5400000">
            <a:off x="5817460" y="1624204"/>
            <a:ext cx="3963000" cy="1655700"/>
          </a:xfrm>
          <a:prstGeom prst="rect">
            <a:avLst/>
          </a:prstGeom>
          <a:noFill/>
          <a:ln>
            <a:noFill/>
          </a:ln>
        </p:spPr>
        <p:txBody>
          <a:bodyPr anchorCtr="0" anchor="ctr"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200" name="Shape 200"/>
          <p:cNvSpPr txBox="1"/>
          <p:nvPr>
            <p:ph idx="1" type="body"/>
          </p:nvPr>
        </p:nvSpPr>
        <p:spPr>
          <a:xfrm rot="5400000">
            <a:off x="2389359" y="23254"/>
            <a:ext cx="3963000" cy="48576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201" name="Shape 201"/>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2" name="Shape 202"/>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3" name="Shape 203"/>
          <p:cNvSpPr/>
          <p:nvPr/>
        </p:nvSpPr>
        <p:spPr>
          <a:xfrm flipH="1" rot="10800000">
            <a:off x="-3142" y="535854"/>
            <a:ext cx="1191300" cy="380400"/>
          </a:xfrm>
          <a:custGeom>
            <a:pathLst>
              <a:path extrusionOk="0" h="120000" w="12000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anchorCtr="0" anchor="ctr" bIns="68575" lIns="68575" rIns="68575" wrap="square" tIns="68575">
            <a:noAutofit/>
          </a:bodyPr>
          <a:lstStyle/>
          <a:p>
            <a:pPr indent="0" lvl="0" marL="0">
              <a:spcBef>
                <a:spcPts val="0"/>
              </a:spcBef>
              <a:buNone/>
            </a:pPr>
            <a:r>
              <a:t/>
            </a:r>
            <a:endParaRPr/>
          </a:p>
        </p:txBody>
      </p:sp>
      <p:sp>
        <p:nvSpPr>
          <p:cNvPr id="204" name="Shape 204"/>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DDE6C3"/>
            </a:gs>
          </a:gsLst>
          <a:path path="circle">
            <a:fillToRect b="100%" r="100%"/>
          </a:path>
          <a:tileRect l="-100%" t="-100%"/>
        </a:gradFill>
      </p:bgPr>
    </p:bg>
    <p:spTree>
      <p:nvGrpSpPr>
        <p:cNvPr id="50" name="Shape 50"/>
        <p:cNvGrpSpPr/>
        <p:nvPr/>
      </p:nvGrpSpPr>
      <p:grpSpPr>
        <a:xfrm>
          <a:off x="0" y="0"/>
          <a:ext cx="0" cy="0"/>
          <a:chOff x="0" y="0"/>
          <a:chExt cx="0" cy="0"/>
        </a:xfrm>
      </p:grpSpPr>
      <p:grpSp>
        <p:nvGrpSpPr>
          <p:cNvPr id="51" name="Shape 51"/>
          <p:cNvGrpSpPr/>
          <p:nvPr/>
        </p:nvGrpSpPr>
        <p:grpSpPr>
          <a:xfrm>
            <a:off x="-12" y="171449"/>
            <a:ext cx="2138646" cy="4978997"/>
            <a:chOff x="2487613" y="285750"/>
            <a:chExt cx="2428900" cy="5654738"/>
          </a:xfrm>
        </p:grpSpPr>
        <p:sp>
          <p:nvSpPr>
            <p:cNvPr id="52" name="Shape 52"/>
            <p:cNvSpPr/>
            <p:nvPr/>
          </p:nvSpPr>
          <p:spPr>
            <a:xfrm>
              <a:off x="2487613" y="2284413"/>
              <a:ext cx="85800" cy="533400"/>
            </a:xfrm>
            <a:custGeom>
              <a:pathLst>
                <a:path extrusionOk="0" h="120000" w="12000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3" name="Shape 53"/>
            <p:cNvSpPr/>
            <p:nvPr/>
          </p:nvSpPr>
          <p:spPr>
            <a:xfrm>
              <a:off x="2597151" y="2779713"/>
              <a:ext cx="550800" cy="1977900"/>
            </a:xfrm>
            <a:custGeom>
              <a:pathLst>
                <a:path extrusionOk="0" h="120000" w="12000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4" name="Shape 54"/>
            <p:cNvSpPr/>
            <p:nvPr/>
          </p:nvSpPr>
          <p:spPr>
            <a:xfrm>
              <a:off x="3175001" y="4730750"/>
              <a:ext cx="519000" cy="1209600"/>
            </a:xfrm>
            <a:custGeom>
              <a:pathLst>
                <a:path extrusionOk="0" h="120000" w="12000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5" name="Shape 55"/>
            <p:cNvSpPr/>
            <p:nvPr/>
          </p:nvSpPr>
          <p:spPr>
            <a:xfrm>
              <a:off x="3305176" y="5630863"/>
              <a:ext cx="146100" cy="309600"/>
            </a:xfrm>
            <a:custGeom>
              <a:pathLst>
                <a:path extrusionOk="0" h="120000" w="12000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6" name="Shape 56"/>
            <p:cNvSpPr/>
            <p:nvPr/>
          </p:nvSpPr>
          <p:spPr>
            <a:xfrm>
              <a:off x="2573338" y="2817813"/>
              <a:ext cx="700200" cy="2835300"/>
            </a:xfrm>
            <a:custGeom>
              <a:pathLst>
                <a:path extrusionOk="0" h="120000" w="12000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7" name="Shape 57"/>
            <p:cNvSpPr/>
            <p:nvPr/>
          </p:nvSpPr>
          <p:spPr>
            <a:xfrm>
              <a:off x="2506663" y="285750"/>
              <a:ext cx="90600" cy="2493900"/>
            </a:xfrm>
            <a:custGeom>
              <a:pathLst>
                <a:path extrusionOk="0" h="120000" w="12000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8" name="Shape 58"/>
            <p:cNvSpPr/>
            <p:nvPr/>
          </p:nvSpPr>
          <p:spPr>
            <a:xfrm>
              <a:off x="2554288" y="2598738"/>
              <a:ext cx="66600" cy="420600"/>
            </a:xfrm>
            <a:custGeom>
              <a:pathLst>
                <a:path extrusionOk="0" h="120000" w="12000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59" name="Shape 59"/>
            <p:cNvSpPr/>
            <p:nvPr/>
          </p:nvSpPr>
          <p:spPr>
            <a:xfrm>
              <a:off x="3143251" y="4757738"/>
              <a:ext cx="162000" cy="873000"/>
            </a:xfrm>
            <a:custGeom>
              <a:pathLst>
                <a:path extrusionOk="0" h="120000" w="12000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60" name="Shape 60"/>
            <p:cNvSpPr/>
            <p:nvPr/>
          </p:nvSpPr>
          <p:spPr>
            <a:xfrm>
              <a:off x="3148013" y="1282700"/>
              <a:ext cx="1768500" cy="3448200"/>
            </a:xfrm>
            <a:custGeom>
              <a:pathLst>
                <a:path extrusionOk="0" h="120000" w="12000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61" name="Shape 61"/>
            <p:cNvSpPr/>
            <p:nvPr/>
          </p:nvSpPr>
          <p:spPr>
            <a:xfrm>
              <a:off x="3273426" y="5653088"/>
              <a:ext cx="138000" cy="287400"/>
            </a:xfrm>
            <a:custGeom>
              <a:pathLst>
                <a:path extrusionOk="0" h="120000" w="12000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62" name="Shape 62"/>
            <p:cNvSpPr/>
            <p:nvPr/>
          </p:nvSpPr>
          <p:spPr>
            <a:xfrm>
              <a:off x="3143251" y="4656138"/>
              <a:ext cx="31800" cy="189000"/>
            </a:xfrm>
            <a:custGeom>
              <a:pathLst>
                <a:path extrusionOk="0" h="120000" w="12000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sp>
          <p:nvSpPr>
            <p:cNvPr id="63" name="Shape 63"/>
            <p:cNvSpPr/>
            <p:nvPr/>
          </p:nvSpPr>
          <p:spPr>
            <a:xfrm>
              <a:off x="3211513" y="5410200"/>
              <a:ext cx="203100" cy="530100"/>
            </a:xfrm>
            <a:custGeom>
              <a:pathLst>
                <a:path extrusionOk="0" h="120000" w="12000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anchorCtr="0" anchor="ctr" bIns="68575" lIns="68575" rIns="68575" wrap="square" tIns="68575">
              <a:noAutofit/>
            </a:bodyPr>
            <a:lstStyle/>
            <a:p>
              <a:pPr indent="0" lvl="0" marL="0">
                <a:spcBef>
                  <a:spcPts val="0"/>
                </a:spcBef>
                <a:buNone/>
              </a:pPr>
              <a:r>
                <a:t/>
              </a:r>
              <a:endParaRPr/>
            </a:p>
          </p:txBody>
        </p:sp>
      </p:grpSp>
      <p:grpSp>
        <p:nvGrpSpPr>
          <p:cNvPr id="64" name="Shape 64"/>
          <p:cNvGrpSpPr/>
          <p:nvPr/>
        </p:nvGrpSpPr>
        <p:grpSpPr>
          <a:xfrm>
            <a:off x="20452" y="-589"/>
            <a:ext cx="1767607" cy="5140613"/>
            <a:chOff x="6627813" y="194833"/>
            <a:chExt cx="1952725" cy="5678980"/>
          </a:xfrm>
        </p:grpSpPr>
        <p:sp>
          <p:nvSpPr>
            <p:cNvPr id="65" name="Shape 65"/>
            <p:cNvSpPr/>
            <p:nvPr/>
          </p:nvSpPr>
          <p:spPr>
            <a:xfrm>
              <a:off x="6627813" y="194833"/>
              <a:ext cx="409500" cy="3646500"/>
            </a:xfrm>
            <a:custGeom>
              <a:pathLst>
                <a:path extrusionOk="0" h="120000" w="12000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66" name="Shape 66"/>
            <p:cNvSpPr/>
            <p:nvPr/>
          </p:nvSpPr>
          <p:spPr>
            <a:xfrm>
              <a:off x="7061201" y="3771900"/>
              <a:ext cx="350700" cy="1309800"/>
            </a:xfrm>
            <a:custGeom>
              <a:pathLst>
                <a:path extrusionOk="0" h="120000" w="12000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67" name="Shape 67"/>
            <p:cNvSpPr/>
            <p:nvPr/>
          </p:nvSpPr>
          <p:spPr>
            <a:xfrm>
              <a:off x="7439026" y="5053013"/>
              <a:ext cx="357300" cy="820800"/>
            </a:xfrm>
            <a:custGeom>
              <a:pathLst>
                <a:path extrusionOk="0" h="120000" w="12000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68" name="Shape 68"/>
            <p:cNvSpPr/>
            <p:nvPr/>
          </p:nvSpPr>
          <p:spPr>
            <a:xfrm>
              <a:off x="7037388" y="3811588"/>
              <a:ext cx="457200" cy="1852500"/>
            </a:xfrm>
            <a:custGeom>
              <a:pathLst>
                <a:path extrusionOk="0" h="120000" w="12000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69" name="Shape 69"/>
            <p:cNvSpPr/>
            <p:nvPr/>
          </p:nvSpPr>
          <p:spPr>
            <a:xfrm>
              <a:off x="6992938" y="1263650"/>
              <a:ext cx="144600" cy="2508300"/>
            </a:xfrm>
            <a:custGeom>
              <a:pathLst>
                <a:path extrusionOk="0" h="120000" w="12000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0" name="Shape 70"/>
            <p:cNvSpPr/>
            <p:nvPr/>
          </p:nvSpPr>
          <p:spPr>
            <a:xfrm>
              <a:off x="7526338" y="5640388"/>
              <a:ext cx="111000" cy="233400"/>
            </a:xfrm>
            <a:custGeom>
              <a:pathLst>
                <a:path extrusionOk="0" h="120000" w="12000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1" name="Shape 71"/>
            <p:cNvSpPr/>
            <p:nvPr/>
          </p:nvSpPr>
          <p:spPr>
            <a:xfrm>
              <a:off x="7021513" y="3598863"/>
              <a:ext cx="68400" cy="423900"/>
            </a:xfrm>
            <a:custGeom>
              <a:pathLst>
                <a:path extrusionOk="0" h="120000" w="12000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2" name="Shape 72"/>
            <p:cNvSpPr/>
            <p:nvPr/>
          </p:nvSpPr>
          <p:spPr>
            <a:xfrm>
              <a:off x="7412038" y="2801938"/>
              <a:ext cx="1168500" cy="2251200"/>
            </a:xfrm>
            <a:custGeom>
              <a:pathLst>
                <a:path extrusionOk="0" h="120000" w="12000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3" name="Shape 73"/>
            <p:cNvSpPr/>
            <p:nvPr/>
          </p:nvSpPr>
          <p:spPr>
            <a:xfrm>
              <a:off x="7494588" y="5664200"/>
              <a:ext cx="99900" cy="209400"/>
            </a:xfrm>
            <a:custGeom>
              <a:pathLst>
                <a:path extrusionOk="0" h="120000" w="12000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4" name="Shape 74"/>
            <p:cNvSpPr/>
            <p:nvPr/>
          </p:nvSpPr>
          <p:spPr>
            <a:xfrm>
              <a:off x="7412038" y="5081588"/>
              <a:ext cx="114300" cy="558900"/>
            </a:xfrm>
            <a:custGeom>
              <a:pathLst>
                <a:path extrusionOk="0" h="120000" w="12000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5" name="Shape 75"/>
            <p:cNvSpPr/>
            <p:nvPr/>
          </p:nvSpPr>
          <p:spPr>
            <a:xfrm>
              <a:off x="7412038" y="4978400"/>
              <a:ext cx="31800" cy="189000"/>
            </a:xfrm>
            <a:custGeom>
              <a:pathLst>
                <a:path extrusionOk="0" h="120000" w="12000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6" name="Shape 76"/>
            <p:cNvSpPr/>
            <p:nvPr/>
          </p:nvSpPr>
          <p:spPr>
            <a:xfrm>
              <a:off x="7439026" y="5434013"/>
              <a:ext cx="174600" cy="439800"/>
            </a:xfrm>
            <a:custGeom>
              <a:pathLst>
                <a:path extrusionOk="0" h="120000" w="12000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grpSp>
      <p:sp>
        <p:nvSpPr>
          <p:cNvPr id="77" name="Shape 77"/>
          <p:cNvSpPr/>
          <p:nvPr/>
        </p:nvSpPr>
        <p:spPr>
          <a:xfrm>
            <a:off x="0" y="0"/>
            <a:ext cx="137100" cy="5143500"/>
          </a:xfrm>
          <a:prstGeom prst="rect">
            <a:avLst/>
          </a:prstGeom>
          <a:solidFill>
            <a:schemeClr val="dk2"/>
          </a:solidFill>
          <a:ln>
            <a:noFill/>
          </a:ln>
        </p:spPr>
        <p:txBody>
          <a:bodyPr anchorCtr="0" anchor="ctr" bIns="68575" lIns="68575" rIns="68575" wrap="square" tIns="68575">
            <a:noAutofit/>
          </a:bodyPr>
          <a:lstStyle/>
          <a:p>
            <a:pPr indent="0" lvl="0" marL="0">
              <a:spcBef>
                <a:spcPts val="0"/>
              </a:spcBef>
              <a:buNone/>
            </a:pPr>
            <a:r>
              <a:t/>
            </a:r>
            <a:endParaRPr/>
          </a:p>
        </p:txBody>
      </p:sp>
      <p:sp>
        <p:nvSpPr>
          <p:cNvPr id="78" name="Shape 78"/>
          <p:cNvSpPr txBox="1"/>
          <p:nvPr>
            <p:ph type="title"/>
          </p:nvPr>
        </p:nvSpPr>
        <p:spPr>
          <a:xfrm>
            <a:off x="1944693" y="468083"/>
            <a:ext cx="6683700" cy="960600"/>
          </a:xfrm>
          <a:prstGeom prst="rect">
            <a:avLst/>
          </a:prstGeom>
          <a:noFill/>
          <a:ln>
            <a:noFill/>
          </a:ln>
        </p:spPr>
        <p:txBody>
          <a:bodyPr anchorCtr="0" anchor="t" bIns="68575" lIns="68575" rIns="68575" wrap="square" tIns="68575"/>
          <a:lstStyle>
            <a:lvl1pPr indent="0" lvl="0" marL="0" marR="0" rtl="0" algn="l">
              <a:spcBef>
                <a:spcPts val="0"/>
              </a:spcBef>
              <a:buClr>
                <a:srgbClr val="262626"/>
              </a:buClr>
              <a:buSzPts val="1100"/>
              <a:buFont typeface="Century Gothic"/>
              <a:buNone/>
              <a:defRPr b="0" i="0" sz="2700" u="none" cap="none" strike="noStrike">
                <a:solidFill>
                  <a:srgbClr val="262626"/>
                </a:solidFill>
                <a:latin typeface="Century Gothic"/>
                <a:ea typeface="Century Gothic"/>
                <a:cs typeface="Century Gothic"/>
                <a:sym typeface="Century Gothic"/>
              </a:defRPr>
            </a:lvl1pPr>
            <a:lvl2pPr indent="0" lvl="1" marL="0" marR="0" rtl="0" algn="l">
              <a:spcBef>
                <a:spcPts val="0"/>
              </a:spcBef>
              <a:buSzPts val="1100"/>
              <a:buNone/>
              <a:defRPr b="0" i="0" sz="1400" u="none" cap="none" strike="noStrike">
                <a:solidFill>
                  <a:schemeClr val="dk2"/>
                </a:solidFill>
              </a:defRPr>
            </a:lvl2pPr>
            <a:lvl3pPr indent="0" lvl="2" marL="0" marR="0" rtl="0" algn="l">
              <a:spcBef>
                <a:spcPts val="0"/>
              </a:spcBef>
              <a:buSzPts val="1100"/>
              <a:buNone/>
              <a:defRPr b="0" i="0" sz="1400" u="none" cap="none" strike="noStrike">
                <a:solidFill>
                  <a:schemeClr val="dk2"/>
                </a:solidFill>
              </a:defRPr>
            </a:lvl3pPr>
            <a:lvl4pPr indent="0" lvl="3" marL="0" marR="0" rtl="0" algn="l">
              <a:spcBef>
                <a:spcPts val="0"/>
              </a:spcBef>
              <a:buSzPts val="1100"/>
              <a:buNone/>
              <a:defRPr b="0" i="0" sz="1400" u="none" cap="none" strike="noStrike">
                <a:solidFill>
                  <a:schemeClr val="dk2"/>
                </a:solidFill>
              </a:defRPr>
            </a:lvl4pPr>
            <a:lvl5pPr indent="0" lvl="4" marL="0" marR="0" rtl="0" algn="l">
              <a:spcBef>
                <a:spcPts val="0"/>
              </a:spcBef>
              <a:buSzPts val="1100"/>
              <a:buNone/>
              <a:defRPr b="0" i="0" sz="1400" u="none" cap="none" strike="noStrike">
                <a:solidFill>
                  <a:schemeClr val="dk2"/>
                </a:solidFill>
              </a:defRPr>
            </a:lvl5pPr>
            <a:lvl6pPr indent="0" lvl="5" marL="0" marR="0" rtl="0" algn="l">
              <a:spcBef>
                <a:spcPts val="0"/>
              </a:spcBef>
              <a:buSzPts val="1100"/>
              <a:buNone/>
              <a:defRPr b="0" i="0" sz="1400" u="none" cap="none" strike="noStrike">
                <a:solidFill>
                  <a:schemeClr val="dk2"/>
                </a:solidFill>
              </a:defRPr>
            </a:lvl6pPr>
            <a:lvl7pPr indent="0" lvl="6" marL="0" marR="0" rtl="0" algn="l">
              <a:spcBef>
                <a:spcPts val="0"/>
              </a:spcBef>
              <a:buSzPts val="1100"/>
              <a:buNone/>
              <a:defRPr b="0" i="0" sz="1400" u="none" cap="none" strike="noStrike">
                <a:solidFill>
                  <a:schemeClr val="dk2"/>
                </a:solidFill>
              </a:defRPr>
            </a:lvl7pPr>
            <a:lvl8pPr indent="0" lvl="7" marL="0" marR="0" rtl="0" algn="l">
              <a:spcBef>
                <a:spcPts val="0"/>
              </a:spcBef>
              <a:buSzPts val="1100"/>
              <a:buNone/>
              <a:defRPr b="0" i="0" sz="1400" u="none" cap="none" strike="noStrike">
                <a:solidFill>
                  <a:schemeClr val="dk2"/>
                </a:solidFill>
              </a:defRPr>
            </a:lvl8pPr>
            <a:lvl9pPr indent="0" lvl="8" marL="0" marR="0" rtl="0" algn="l">
              <a:spcBef>
                <a:spcPts val="0"/>
              </a:spcBef>
              <a:buSzPts val="1100"/>
              <a:buNone/>
              <a:defRPr b="0" i="0" sz="1400" u="none" cap="none" strike="noStrike">
                <a:solidFill>
                  <a:schemeClr val="dk2"/>
                </a:solidFill>
              </a:defRPr>
            </a:lvl9pPr>
          </a:lstStyle>
          <a:p/>
        </p:txBody>
      </p:sp>
      <p:sp>
        <p:nvSpPr>
          <p:cNvPr id="79" name="Shape 79"/>
          <p:cNvSpPr txBox="1"/>
          <p:nvPr>
            <p:ph idx="1" type="body"/>
          </p:nvPr>
        </p:nvSpPr>
        <p:spPr>
          <a:xfrm>
            <a:off x="1941909" y="1600200"/>
            <a:ext cx="6686400" cy="2914800"/>
          </a:xfrm>
          <a:prstGeom prst="rect">
            <a:avLst/>
          </a:prstGeom>
          <a:noFill/>
          <a:ln>
            <a:noFill/>
          </a:ln>
        </p:spPr>
        <p:txBody>
          <a:bodyPr anchorCtr="0" anchor="t" bIns="68575" lIns="68575" rIns="68575" wrap="square" tIns="68575"/>
          <a:lstStyle>
            <a:lvl1pPr indent="-165100" lvl="0" marL="2540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139700" lvl="1" marL="5588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114300" lvl="2" marL="863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114300" lvl="3" marL="12065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114300" lvl="4" marL="1549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114300" lvl="5" marL="18923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114300" lvl="6" marL="2235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114300" lvl="7" marL="25781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114300" lvl="8" marL="2921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0" name="Shape 80"/>
          <p:cNvSpPr txBox="1"/>
          <p:nvPr>
            <p:ph idx="10" type="dt"/>
          </p:nvPr>
        </p:nvSpPr>
        <p:spPr>
          <a:xfrm>
            <a:off x="7771209" y="4597828"/>
            <a:ext cx="859800" cy="277800"/>
          </a:xfrm>
          <a:prstGeom prst="rect">
            <a:avLst/>
          </a:prstGeom>
          <a:noFill/>
          <a:ln>
            <a:noFill/>
          </a:ln>
        </p:spPr>
        <p:txBody>
          <a:bodyPr anchorCtr="0" anchor="ctr" bIns="68575" lIns="68575" rIns="68575" wrap="square" tIns="68575"/>
          <a:lstStyle>
            <a:lvl1pPr indent="0" lvl="0" marL="0" marR="0" rtl="0" algn="r">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1" name="Shape 81"/>
          <p:cNvSpPr txBox="1"/>
          <p:nvPr>
            <p:ph idx="11" type="ftr"/>
          </p:nvPr>
        </p:nvSpPr>
        <p:spPr>
          <a:xfrm>
            <a:off x="1941909" y="4601856"/>
            <a:ext cx="5715000" cy="273900"/>
          </a:xfrm>
          <a:prstGeom prst="rect">
            <a:avLst/>
          </a:prstGeom>
          <a:noFill/>
          <a:ln>
            <a:noFill/>
          </a:ln>
        </p:spPr>
        <p:txBody>
          <a:bodyPr anchorCtr="0" anchor="ctr" bIns="68575" lIns="68575" rIns="68575" wrap="square" tIns="68575"/>
          <a:lstStyle>
            <a:lvl1pPr indent="0" lvl="0" marL="0" marR="0" rtl="0" algn="l">
              <a:spcBef>
                <a:spcPts val="0"/>
              </a:spcBef>
              <a:buSzPts val="1100"/>
              <a:buNone/>
              <a:defRPr b="0" i="0" sz="700" u="none" cap="none" strike="noStrike">
                <a:solidFill>
                  <a:srgbClr val="888888"/>
                </a:solidFill>
                <a:latin typeface="Century Gothic"/>
                <a:ea typeface="Century Gothic"/>
                <a:cs typeface="Century Gothic"/>
                <a:sym typeface="Century Gothic"/>
              </a:defRPr>
            </a:lvl1pPr>
            <a:lvl2pPr indent="0" lvl="1" marL="3429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82" name="Shape 82"/>
          <p:cNvSpPr txBox="1"/>
          <p:nvPr>
            <p:ph idx="12" type="sldNum"/>
          </p:nvPr>
        </p:nvSpPr>
        <p:spPr>
          <a:xfrm>
            <a:off x="398859" y="590836"/>
            <a:ext cx="584700" cy="273900"/>
          </a:xfrm>
          <a:prstGeom prst="rect">
            <a:avLst/>
          </a:prstGeom>
          <a:noFill/>
          <a:ln>
            <a:noFill/>
          </a:ln>
        </p:spPr>
        <p:txBody>
          <a:bodyPr anchorCtr="0" anchor="ctr" bIns="34275" lIns="68575" rIns="68575" wrap="square" tIns="34275">
            <a:noAutofit/>
          </a:bodyPr>
          <a:lstStyle/>
          <a:p>
            <a:pPr indent="0" lvl="0" marL="0" marR="0" rtl="0" algn="r">
              <a:spcBef>
                <a:spcPts val="0"/>
              </a:spcBef>
              <a:buNone/>
            </a:pPr>
            <a:fld id="{00000000-1234-1234-1234-123412341234}" type="slidenum">
              <a:rPr b="0" i="0" lang="en" sz="1500" u="none" cap="none" strike="noStrike">
                <a:solidFill>
                  <a:srgbClr val="FEFFFF"/>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en.wikipedia.org/wiki/Computation" TargetMode="External"/><Relationship Id="rId4" Type="http://schemas.openxmlformats.org/officeDocument/2006/relationships/hyperlink" Target="https://en.wikipedia.org/wiki/Algorithm" TargetMode="External"/><Relationship Id="rId5" Type="http://schemas.openxmlformats.org/officeDocument/2006/relationships/hyperlink" Target="https://en.wikipedia.org/wiki/Random_sampl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hyperlink" Target="https://www.youtube.com/watch?v=VZf2zwl9ai8&amp;feature=youtu.b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hyperlink" Target="https://github.com/zombieProject/zombieGam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www.sciencedirect.com/science/journal/00043702" TargetMode="External"/><Relationship Id="rId4" Type="http://schemas.openxmlformats.org/officeDocument/2006/relationships/hyperlink" Target="http://www.sciencedirect.com/science/journal/00043702/34/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codingame.com/replay/solo/14511057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publish.smartsheet.com/676ba7f339334b6884a4fb49573453a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ctrTitle"/>
          </p:nvPr>
        </p:nvSpPr>
        <p:spPr>
          <a:xfrm>
            <a:off x="1941910" y="1503475"/>
            <a:ext cx="6686400" cy="1697100"/>
          </a:xfrm>
          <a:prstGeom prst="rect">
            <a:avLst/>
          </a:prstGeom>
          <a:noFill/>
          <a:ln>
            <a:noFill/>
          </a:ln>
        </p:spPr>
        <p:txBody>
          <a:bodyPr anchorCtr="0" anchor="b" bIns="34275" lIns="68575" rIns="68575" wrap="square" tIns="34275">
            <a:noAutofit/>
          </a:bodyPr>
          <a:lstStyle/>
          <a:p>
            <a:pPr indent="0" lvl="0" marL="0" marR="0" rtl="0" algn="l">
              <a:spcBef>
                <a:spcPts val="0"/>
              </a:spcBef>
              <a:buClr>
                <a:srgbClr val="262626"/>
              </a:buClr>
              <a:buFont typeface="Times New Roman"/>
              <a:buNone/>
            </a:pPr>
            <a:r>
              <a:rPr b="1" i="0" lang="en" sz="4100" u="none" cap="none" strike="noStrike">
                <a:solidFill>
                  <a:srgbClr val="262626"/>
                </a:solidFill>
                <a:latin typeface="Times New Roman"/>
                <a:ea typeface="Times New Roman"/>
                <a:cs typeface="Times New Roman"/>
                <a:sym typeface="Times New Roman"/>
              </a:rPr>
              <a:t>Zombie Killer</a:t>
            </a:r>
          </a:p>
        </p:txBody>
      </p:sp>
      <p:sp>
        <p:nvSpPr>
          <p:cNvPr id="210" name="Shape 210"/>
          <p:cNvSpPr txBox="1"/>
          <p:nvPr>
            <p:ph idx="1" type="subTitle"/>
          </p:nvPr>
        </p:nvSpPr>
        <p:spPr>
          <a:xfrm>
            <a:off x="1941910" y="3583034"/>
            <a:ext cx="6686400" cy="844800"/>
          </a:xfrm>
          <a:prstGeom prst="rect">
            <a:avLst/>
          </a:prstGeom>
          <a:noFill/>
          <a:ln>
            <a:noFill/>
          </a:ln>
        </p:spPr>
        <p:txBody>
          <a:bodyPr anchorCtr="0" anchor="t" bIns="34275" lIns="68575" rIns="68575" wrap="square" tIns="34275">
            <a:noAutofit/>
          </a:bodyPr>
          <a:lstStyle/>
          <a:p>
            <a:pPr indent="0" lvl="0" marL="0" marR="0" rtl="0" algn="l">
              <a:spcBef>
                <a:spcPts val="0"/>
              </a:spcBef>
              <a:spcAft>
                <a:spcPts val="0"/>
              </a:spcAft>
              <a:buClr>
                <a:schemeClr val="accent1"/>
              </a:buClr>
              <a:buFont typeface="Noto Sans Symbols"/>
              <a:buNone/>
            </a:pPr>
            <a:r>
              <a:rPr b="0" i="0" lang="en" sz="1400" u="none" cap="none" strike="noStrike">
                <a:solidFill>
                  <a:srgbClr val="595959"/>
                </a:solidFill>
                <a:latin typeface="Century Gothic"/>
                <a:ea typeface="Century Gothic"/>
                <a:cs typeface="Century Gothic"/>
                <a:sym typeface="Century Gothic"/>
              </a:rPr>
              <a:t>Jialin Gao, Yiren Ding, Tianhao Fang, Shubhi Mittal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Limitation of Online Compiler</a:t>
            </a:r>
          </a:p>
        </p:txBody>
      </p:sp>
      <p:sp>
        <p:nvSpPr>
          <p:cNvPr id="264" name="Shape 264"/>
          <p:cNvSpPr txBox="1"/>
          <p:nvPr>
            <p:ph idx="1" type="body"/>
          </p:nvPr>
        </p:nvSpPr>
        <p:spPr>
          <a:xfrm>
            <a:off x="1943359" y="1282050"/>
            <a:ext cx="6686400" cy="2833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Cannot run test repeatedly.</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Do not support compile code in separate files.</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Difficult to debug.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Architecture</a:t>
            </a:r>
            <a:r>
              <a:rPr b="1" lang="en">
                <a:latin typeface="Times New Roman"/>
                <a:ea typeface="Times New Roman"/>
                <a:cs typeface="Times New Roman"/>
                <a:sym typeface="Times New Roman"/>
              </a:rPr>
              <a:t> of game replica</a:t>
            </a:r>
          </a:p>
        </p:txBody>
      </p:sp>
      <p:sp>
        <p:nvSpPr>
          <p:cNvPr id="270" name="Shape 270"/>
          <p:cNvSpPr txBox="1"/>
          <p:nvPr/>
        </p:nvSpPr>
        <p:spPr>
          <a:xfrm>
            <a:off x="6935525" y="3406200"/>
            <a:ext cx="1874100" cy="25443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b="1"/>
          </a:p>
        </p:txBody>
      </p:sp>
      <p:pic>
        <p:nvPicPr>
          <p:cNvPr id="271" name="Shape 271"/>
          <p:cNvPicPr preferRelativeResize="0"/>
          <p:nvPr/>
        </p:nvPicPr>
        <p:blipFill>
          <a:blip r:embed="rId3">
            <a:alphaModFix/>
          </a:blip>
          <a:stretch>
            <a:fillRect/>
          </a:stretch>
        </p:blipFill>
        <p:spPr>
          <a:xfrm>
            <a:off x="2119250" y="1324783"/>
            <a:ext cx="5217643" cy="34100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Agent</a:t>
            </a:r>
          </a:p>
        </p:txBody>
      </p:sp>
      <p:sp>
        <p:nvSpPr>
          <p:cNvPr id="277" name="Shape 277"/>
          <p:cNvSpPr txBox="1"/>
          <p:nvPr>
            <p:ph idx="1" type="body"/>
          </p:nvPr>
        </p:nvSpPr>
        <p:spPr>
          <a:xfrm>
            <a:off x="5121225" y="1428675"/>
            <a:ext cx="3792600" cy="3004800"/>
          </a:xfrm>
          <a:prstGeom prst="rect">
            <a:avLst/>
          </a:prstGeom>
        </p:spPr>
        <p:txBody>
          <a:bodyPr anchorCtr="0" anchor="t" bIns="68575" lIns="68575" rIns="68575" wrap="square" tIns="68575">
            <a:noAutofit/>
          </a:bodyPr>
          <a:lstStyle/>
          <a:p>
            <a:pPr indent="-317500" lvl="0" marL="457200" rtl="0">
              <a:lnSpc>
                <a:spcPct val="20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Three types of agent:</a:t>
            </a:r>
          </a:p>
          <a:p>
            <a:pPr indent="-304800" lvl="1" marL="914400" rtl="0">
              <a:lnSpc>
                <a:spcPct val="200000"/>
              </a:lnSpc>
              <a:spcBef>
                <a:spcPts val="0"/>
              </a:spcBef>
              <a:spcAft>
                <a:spcPts val="0"/>
              </a:spcAft>
              <a:buClr>
                <a:schemeClr val="dk1"/>
              </a:buClr>
              <a:buSzPts val="1200"/>
              <a:buFont typeface="Times New Roman"/>
              <a:buChar char="○"/>
            </a:pPr>
            <a:r>
              <a:rPr lang="en">
                <a:solidFill>
                  <a:schemeClr val="dk1"/>
                </a:solidFill>
                <a:latin typeface="Times New Roman"/>
                <a:ea typeface="Times New Roman"/>
                <a:cs typeface="Times New Roman"/>
                <a:sym typeface="Times New Roman"/>
              </a:rPr>
              <a:t>Ash</a:t>
            </a:r>
          </a:p>
          <a:p>
            <a:pPr indent="-304800" lvl="1" marL="914400" rtl="0">
              <a:lnSpc>
                <a:spcPct val="200000"/>
              </a:lnSpc>
              <a:spcBef>
                <a:spcPts val="0"/>
              </a:spcBef>
              <a:spcAft>
                <a:spcPts val="0"/>
              </a:spcAft>
              <a:buClr>
                <a:schemeClr val="dk1"/>
              </a:buClr>
              <a:buSzPts val="1200"/>
              <a:buFont typeface="Times New Roman"/>
              <a:buChar char="○"/>
            </a:pPr>
            <a:r>
              <a:rPr lang="en">
                <a:solidFill>
                  <a:schemeClr val="dk1"/>
                </a:solidFill>
                <a:latin typeface="Times New Roman"/>
                <a:ea typeface="Times New Roman"/>
                <a:cs typeface="Times New Roman"/>
                <a:sym typeface="Times New Roman"/>
              </a:rPr>
              <a:t>Human</a:t>
            </a:r>
          </a:p>
          <a:p>
            <a:pPr indent="-304800" lvl="1" marL="914400" rtl="0">
              <a:lnSpc>
                <a:spcPct val="200000"/>
              </a:lnSpc>
              <a:spcBef>
                <a:spcPts val="0"/>
              </a:spcBef>
              <a:spcAft>
                <a:spcPts val="0"/>
              </a:spcAft>
              <a:buClr>
                <a:schemeClr val="dk1"/>
              </a:buClr>
              <a:buSzPts val="1200"/>
              <a:buFont typeface="Times New Roman"/>
              <a:buChar char="○"/>
            </a:pPr>
            <a:r>
              <a:rPr lang="en">
                <a:solidFill>
                  <a:schemeClr val="dk1"/>
                </a:solidFill>
                <a:latin typeface="Times New Roman"/>
                <a:ea typeface="Times New Roman"/>
                <a:cs typeface="Times New Roman"/>
                <a:sym typeface="Times New Roman"/>
              </a:rPr>
              <a:t>Zombie</a:t>
            </a:r>
          </a:p>
          <a:p>
            <a:pPr indent="-317500" lvl="0" marL="457200" rtl="0">
              <a:lnSpc>
                <a:spcPct val="200000"/>
              </a:lnSpc>
              <a:spcBef>
                <a:spcPts val="0"/>
              </a:spcBef>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Using static factory design pattern to create new objects</a:t>
            </a:r>
          </a:p>
        </p:txBody>
      </p:sp>
      <p:pic>
        <p:nvPicPr>
          <p:cNvPr id="278" name="Shape 278"/>
          <p:cNvPicPr preferRelativeResize="0"/>
          <p:nvPr/>
        </p:nvPicPr>
        <p:blipFill>
          <a:blip r:embed="rId3">
            <a:alphaModFix/>
          </a:blip>
          <a:stretch>
            <a:fillRect/>
          </a:stretch>
        </p:blipFill>
        <p:spPr>
          <a:xfrm>
            <a:off x="857500" y="1179450"/>
            <a:ext cx="3892625" cy="3561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User Interface</a:t>
            </a:r>
          </a:p>
        </p:txBody>
      </p:sp>
      <p:sp>
        <p:nvSpPr>
          <p:cNvPr id="284" name="Shape 284"/>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t/>
            </a:r>
            <a:endParaRPr/>
          </a:p>
        </p:txBody>
      </p:sp>
      <p:pic>
        <p:nvPicPr>
          <p:cNvPr id="285" name="Shape 285"/>
          <p:cNvPicPr preferRelativeResize="0"/>
          <p:nvPr/>
        </p:nvPicPr>
        <p:blipFill>
          <a:blip r:embed="rId3">
            <a:alphaModFix/>
          </a:blip>
          <a:stretch>
            <a:fillRect/>
          </a:stretch>
        </p:blipFill>
        <p:spPr>
          <a:xfrm>
            <a:off x="470750" y="1428675"/>
            <a:ext cx="4841700" cy="2980149"/>
          </a:xfrm>
          <a:prstGeom prst="rect">
            <a:avLst/>
          </a:prstGeom>
          <a:noFill/>
          <a:ln>
            <a:noFill/>
          </a:ln>
        </p:spPr>
      </p:pic>
      <p:pic>
        <p:nvPicPr>
          <p:cNvPr id="286" name="Shape 286"/>
          <p:cNvPicPr preferRelativeResize="0"/>
          <p:nvPr/>
        </p:nvPicPr>
        <p:blipFill>
          <a:blip r:embed="rId4">
            <a:alphaModFix/>
          </a:blip>
          <a:stretch>
            <a:fillRect/>
          </a:stretch>
        </p:blipFill>
        <p:spPr>
          <a:xfrm>
            <a:off x="5563100" y="1018250"/>
            <a:ext cx="3432449" cy="3800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Decision Tree</a:t>
            </a:r>
          </a:p>
        </p:txBody>
      </p:sp>
      <p:sp>
        <p:nvSpPr>
          <p:cNvPr id="292" name="Shape 292"/>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61950" lvl="0" marL="457200" rtl="0">
              <a:lnSpc>
                <a:spcPct val="15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Decision tree is a flowchart-like structure.</a:t>
            </a:r>
          </a:p>
          <a:p>
            <a:pPr indent="-361950" lvl="0" marL="457200" rtl="0">
              <a:lnSpc>
                <a:spcPct val="15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Each internal node represents a test</a:t>
            </a:r>
          </a:p>
          <a:p>
            <a:pPr indent="-361950" lvl="0" marL="457200" rtl="0">
              <a:lnSpc>
                <a:spcPct val="15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Each branch represents the outcome of the test</a:t>
            </a:r>
          </a:p>
          <a:p>
            <a:pPr indent="-361950" lvl="0" marL="457200">
              <a:lnSpc>
                <a:spcPct val="150000"/>
              </a:lnSpc>
              <a:spcBef>
                <a:spcPts val="0"/>
              </a:spcBef>
              <a:buSzPts val="2100"/>
              <a:buFont typeface="Times New Roman"/>
              <a:buChar char="●"/>
            </a:pPr>
            <a:r>
              <a:rPr lang="en" sz="2100">
                <a:latin typeface="Times New Roman"/>
                <a:ea typeface="Times New Roman"/>
                <a:cs typeface="Times New Roman"/>
                <a:sym typeface="Times New Roman"/>
              </a:rPr>
              <a:t>Each leaf node represents an action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Decision Tree Diagrams</a:t>
            </a:r>
          </a:p>
        </p:txBody>
      </p:sp>
      <p:sp>
        <p:nvSpPr>
          <p:cNvPr id="298" name="Shape 298"/>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t/>
            </a:r>
            <a:endParaRPr/>
          </a:p>
        </p:txBody>
      </p:sp>
      <p:pic>
        <p:nvPicPr>
          <p:cNvPr id="299" name="Shape 299"/>
          <p:cNvPicPr preferRelativeResize="0"/>
          <p:nvPr/>
        </p:nvPicPr>
        <p:blipFill>
          <a:blip r:embed="rId3">
            <a:alphaModFix/>
          </a:blip>
          <a:stretch>
            <a:fillRect/>
          </a:stretch>
        </p:blipFill>
        <p:spPr>
          <a:xfrm>
            <a:off x="1394836" y="1082275"/>
            <a:ext cx="7022274" cy="40612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t/>
            </a:r>
            <a:endParaRPr/>
          </a:p>
        </p:txBody>
      </p:sp>
      <p:sp>
        <p:nvSpPr>
          <p:cNvPr id="305" name="Shape 305"/>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t/>
            </a:r>
            <a:endParaRPr/>
          </a:p>
        </p:txBody>
      </p:sp>
      <p:pic>
        <p:nvPicPr>
          <p:cNvPr id="306" name="Shape 306"/>
          <p:cNvPicPr preferRelativeResize="0"/>
          <p:nvPr/>
        </p:nvPicPr>
        <p:blipFill>
          <a:blip r:embed="rId3">
            <a:alphaModFix/>
          </a:blip>
          <a:stretch>
            <a:fillRect/>
          </a:stretch>
        </p:blipFill>
        <p:spPr>
          <a:xfrm>
            <a:off x="1217150" y="348850"/>
            <a:ext cx="7717900" cy="471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Monte Carlo</a:t>
            </a:r>
          </a:p>
        </p:txBody>
      </p:sp>
      <p:sp>
        <p:nvSpPr>
          <p:cNvPr id="312" name="Shape 312"/>
          <p:cNvSpPr txBox="1"/>
          <p:nvPr>
            <p:ph idx="1" type="body"/>
          </p:nvPr>
        </p:nvSpPr>
        <p:spPr>
          <a:xfrm>
            <a:off x="1943359" y="1282050"/>
            <a:ext cx="6686400" cy="2833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Monte Carlo methods (or Monte Carlo experiments) are a broad class of </a:t>
            </a:r>
            <a:r>
              <a:rPr lang="en" sz="2100">
                <a:latin typeface="Times New Roman"/>
                <a:ea typeface="Times New Roman"/>
                <a:cs typeface="Times New Roman"/>
                <a:sym typeface="Times New Roman"/>
                <a:hlinkClick r:id="rId3"/>
              </a:rPr>
              <a:t>computational</a:t>
            </a:r>
            <a:r>
              <a:rPr lang="en" sz="2100">
                <a:latin typeface="Times New Roman"/>
                <a:ea typeface="Times New Roman"/>
                <a:cs typeface="Times New Roman"/>
                <a:sym typeface="Times New Roman"/>
              </a:rPr>
              <a:t> </a:t>
            </a:r>
            <a:r>
              <a:rPr lang="en" sz="2100">
                <a:latin typeface="Times New Roman"/>
                <a:ea typeface="Times New Roman"/>
                <a:cs typeface="Times New Roman"/>
                <a:sym typeface="Times New Roman"/>
                <a:hlinkClick r:id="rId4"/>
              </a:rPr>
              <a:t>algorithms</a:t>
            </a:r>
            <a:r>
              <a:rPr lang="en" sz="2100">
                <a:latin typeface="Times New Roman"/>
                <a:ea typeface="Times New Roman"/>
                <a:cs typeface="Times New Roman"/>
                <a:sym typeface="Times New Roman"/>
              </a:rPr>
              <a:t> that rely on repeated </a:t>
            </a:r>
            <a:r>
              <a:rPr lang="en" sz="2100">
                <a:latin typeface="Times New Roman"/>
                <a:ea typeface="Times New Roman"/>
                <a:cs typeface="Times New Roman"/>
                <a:sym typeface="Times New Roman"/>
                <a:hlinkClick r:id="rId5"/>
              </a:rPr>
              <a:t>random sampling</a:t>
            </a:r>
            <a:r>
              <a:rPr lang="en" sz="2100">
                <a:latin typeface="Times New Roman"/>
                <a:ea typeface="Times New Roman"/>
                <a:cs typeface="Times New Roman"/>
                <a:sym typeface="Times New Roman"/>
              </a:rPr>
              <a:t> to obtain numerical results.</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Monte Carlo methods cannot guarantee finding optimal solution. But, with the increasement of sample size, the result will be close to optimal solution</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927019" y="44155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Monte Carlo-Simple Example</a:t>
            </a:r>
          </a:p>
        </p:txBody>
      </p:sp>
      <p:sp>
        <p:nvSpPr>
          <p:cNvPr id="318" name="Shape 318"/>
          <p:cNvSpPr txBox="1"/>
          <p:nvPr>
            <p:ph idx="1" type="body"/>
          </p:nvPr>
        </p:nvSpPr>
        <p:spPr>
          <a:xfrm>
            <a:off x="4542550" y="1297625"/>
            <a:ext cx="4303800" cy="37839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One simple example of Monte Carlo method is calculate π</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Randomly put dot in the given area</a:t>
            </a:r>
          </a:p>
          <a:p>
            <a:pPr indent="0" lvl="0" marL="0" rtl="0">
              <a:spcBef>
                <a:spcPts val="0"/>
              </a:spcBef>
              <a:buNone/>
            </a:pPr>
            <a:r>
              <a:rPr lang="en" sz="2100">
                <a:latin typeface="Times New Roman"/>
                <a:ea typeface="Times New Roman"/>
                <a:cs typeface="Times New Roman"/>
                <a:sym typeface="Times New Roman"/>
              </a:rPr>
              <a:t>     AreaOfCircle/AreaOfSquare = π/4</a:t>
            </a:r>
          </a:p>
          <a:p>
            <a:pPr indent="0" lvl="0" marL="0" rtl="0">
              <a:spcBef>
                <a:spcPts val="0"/>
              </a:spcBef>
              <a:buNone/>
            </a:pPr>
            <a:r>
              <a:t/>
            </a:r>
            <a:endParaRPr sz="2100">
              <a:latin typeface="Times New Roman"/>
              <a:ea typeface="Times New Roman"/>
              <a:cs typeface="Times New Roman"/>
              <a:sym typeface="Times New Roman"/>
            </a:endParaRPr>
          </a:p>
          <a:p>
            <a:pPr indent="-361950" lvl="0" marL="457200" rtl="0">
              <a:spcBef>
                <a:spcPts val="0"/>
              </a:spcBef>
              <a:buSzPts val="2100"/>
              <a:buFont typeface="Times New Roman"/>
              <a:buChar char="•"/>
            </a:pPr>
            <a:r>
              <a:rPr lang="en" sz="2100">
                <a:latin typeface="Times New Roman"/>
                <a:ea typeface="Times New Roman"/>
                <a:cs typeface="Times New Roman"/>
                <a:sym typeface="Times New Roman"/>
              </a:rPr>
              <a:t>The π will be the number of dot in circle/number of total dot</a:t>
            </a:r>
          </a:p>
          <a:p>
            <a:pPr indent="0" lvl="0" marL="0" rtl="0">
              <a:spcBef>
                <a:spcPts val="0"/>
              </a:spcBef>
              <a:buNone/>
            </a:pPr>
            <a:r>
              <a:t/>
            </a:r>
            <a:endParaRPr sz="2100">
              <a:latin typeface="Times New Roman"/>
              <a:ea typeface="Times New Roman"/>
              <a:cs typeface="Times New Roman"/>
              <a:sym typeface="Times New Roman"/>
            </a:endParaRPr>
          </a:p>
        </p:txBody>
      </p:sp>
      <p:pic>
        <p:nvPicPr>
          <p:cNvPr descr="timg" id="319" name="Shape 319"/>
          <p:cNvPicPr preferRelativeResize="0"/>
          <p:nvPr/>
        </p:nvPicPr>
        <p:blipFill>
          <a:blip r:embed="rId3">
            <a:alphaModFix/>
          </a:blip>
          <a:stretch>
            <a:fillRect/>
          </a:stretch>
        </p:blipFill>
        <p:spPr>
          <a:xfrm>
            <a:off x="1265950" y="1637100"/>
            <a:ext cx="2432175" cy="24370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927019" y="44155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Monte Carlo-In Zombie Game</a:t>
            </a:r>
          </a:p>
        </p:txBody>
      </p:sp>
      <p:sp>
        <p:nvSpPr>
          <p:cNvPr id="325" name="Shape 325"/>
          <p:cNvSpPr txBox="1"/>
          <p:nvPr>
            <p:ph idx="1" type="body"/>
          </p:nvPr>
        </p:nvSpPr>
        <p:spPr>
          <a:xfrm>
            <a:off x="4542550" y="1297625"/>
            <a:ext cx="4303800" cy="30858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Randomly put dot in game setting.</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Simulate game for each dot as Ash`s target.</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Select the move that will give you highest score next scene.</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pic>
        <p:nvPicPr>
          <p:cNvPr id="326" name="Shape 326"/>
          <p:cNvPicPr preferRelativeResize="0"/>
          <p:nvPr/>
        </p:nvPicPr>
        <p:blipFill>
          <a:blip r:embed="rId3">
            <a:alphaModFix/>
          </a:blip>
          <a:stretch>
            <a:fillRect/>
          </a:stretch>
        </p:blipFill>
        <p:spPr>
          <a:xfrm>
            <a:off x="550100" y="1150074"/>
            <a:ext cx="3046825" cy="3993426"/>
          </a:xfrm>
          <a:prstGeom prst="rect">
            <a:avLst/>
          </a:prstGeom>
          <a:noFill/>
          <a:ln>
            <a:noFill/>
          </a:ln>
        </p:spPr>
      </p:pic>
      <p:sp>
        <p:nvSpPr>
          <p:cNvPr id="327" name="Shape 327"/>
          <p:cNvSpPr/>
          <p:nvPr/>
        </p:nvSpPr>
        <p:spPr>
          <a:xfrm>
            <a:off x="1219600" y="2191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28" name="Shape 328"/>
          <p:cNvSpPr/>
          <p:nvPr/>
        </p:nvSpPr>
        <p:spPr>
          <a:xfrm>
            <a:off x="1372000" y="23441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29" name="Shape 329"/>
          <p:cNvSpPr/>
          <p:nvPr/>
        </p:nvSpPr>
        <p:spPr>
          <a:xfrm>
            <a:off x="1299100" y="2752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0" name="Shape 330"/>
          <p:cNvSpPr/>
          <p:nvPr/>
        </p:nvSpPr>
        <p:spPr>
          <a:xfrm>
            <a:off x="2033763" y="2191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1" name="Shape 331"/>
          <p:cNvSpPr/>
          <p:nvPr/>
        </p:nvSpPr>
        <p:spPr>
          <a:xfrm>
            <a:off x="1599400" y="32585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2" name="Shape 332"/>
          <p:cNvSpPr/>
          <p:nvPr/>
        </p:nvSpPr>
        <p:spPr>
          <a:xfrm>
            <a:off x="1954275" y="2664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3" name="Shape 333"/>
          <p:cNvSpPr/>
          <p:nvPr/>
        </p:nvSpPr>
        <p:spPr>
          <a:xfrm>
            <a:off x="2365900" y="2469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4" name="Shape 334"/>
          <p:cNvSpPr/>
          <p:nvPr/>
        </p:nvSpPr>
        <p:spPr>
          <a:xfrm>
            <a:off x="1756150" y="3715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5" name="Shape 335"/>
          <p:cNvSpPr/>
          <p:nvPr/>
        </p:nvSpPr>
        <p:spPr>
          <a:xfrm>
            <a:off x="3127900" y="2664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6" name="Shape 336"/>
          <p:cNvSpPr/>
          <p:nvPr/>
        </p:nvSpPr>
        <p:spPr>
          <a:xfrm>
            <a:off x="2591200" y="3563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7" name="Shape 337"/>
          <p:cNvSpPr/>
          <p:nvPr/>
        </p:nvSpPr>
        <p:spPr>
          <a:xfrm>
            <a:off x="1678900" y="40205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8" name="Shape 338"/>
          <p:cNvSpPr/>
          <p:nvPr/>
        </p:nvSpPr>
        <p:spPr>
          <a:xfrm>
            <a:off x="2215500" y="41729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39" name="Shape 339"/>
          <p:cNvSpPr/>
          <p:nvPr/>
        </p:nvSpPr>
        <p:spPr>
          <a:xfrm>
            <a:off x="3353200" y="3651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0" name="Shape 340"/>
          <p:cNvSpPr/>
          <p:nvPr/>
        </p:nvSpPr>
        <p:spPr>
          <a:xfrm>
            <a:off x="1219600" y="39320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1" name="Shape 341"/>
          <p:cNvSpPr/>
          <p:nvPr/>
        </p:nvSpPr>
        <p:spPr>
          <a:xfrm>
            <a:off x="2761075" y="305270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2" name="Shape 342"/>
          <p:cNvSpPr/>
          <p:nvPr/>
        </p:nvSpPr>
        <p:spPr>
          <a:xfrm>
            <a:off x="3090225" y="434515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3" name="Shape 343"/>
          <p:cNvSpPr/>
          <p:nvPr/>
        </p:nvSpPr>
        <p:spPr>
          <a:xfrm>
            <a:off x="3169725" y="1988988"/>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4" name="Shape 344"/>
          <p:cNvSpPr/>
          <p:nvPr/>
        </p:nvSpPr>
        <p:spPr>
          <a:xfrm>
            <a:off x="2591200" y="190050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45" name="Shape 345"/>
          <p:cNvSpPr/>
          <p:nvPr/>
        </p:nvSpPr>
        <p:spPr>
          <a:xfrm>
            <a:off x="3353200" y="15766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944694" y="468083"/>
            <a:ext cx="6683700" cy="960600"/>
          </a:xfrm>
          <a:prstGeom prst="rect">
            <a:avLst/>
          </a:prstGeom>
          <a:noFill/>
          <a:ln>
            <a:noFill/>
          </a:ln>
        </p:spPr>
        <p:txBody>
          <a:bodyPr anchorCtr="0" anchor="t" bIns="34275" lIns="68575" rIns="68575" wrap="square" tIns="34275">
            <a:noAutofit/>
          </a:bodyPr>
          <a:lstStyle/>
          <a:p>
            <a:pPr indent="0" lvl="0" marL="0" marR="0" rtl="0" algn="l">
              <a:spcBef>
                <a:spcPts val="0"/>
              </a:spcBef>
              <a:buClr>
                <a:srgbClr val="262626"/>
              </a:buClr>
              <a:buFont typeface="Times New Roman"/>
              <a:buNone/>
            </a:pPr>
            <a:r>
              <a:rPr b="1" lang="en">
                <a:latin typeface="Times New Roman"/>
                <a:ea typeface="Times New Roman"/>
                <a:cs typeface="Times New Roman"/>
                <a:sym typeface="Times New Roman"/>
              </a:rPr>
              <a:t>ZK-</a:t>
            </a:r>
            <a:r>
              <a:rPr b="1" i="0" lang="en" sz="2700" u="none" cap="none" strike="noStrike">
                <a:solidFill>
                  <a:srgbClr val="262626"/>
                </a:solidFill>
                <a:latin typeface="Times New Roman"/>
                <a:ea typeface="Times New Roman"/>
                <a:cs typeface="Times New Roman"/>
                <a:sym typeface="Times New Roman"/>
              </a:rPr>
              <a:t>Team</a:t>
            </a:r>
          </a:p>
        </p:txBody>
      </p:sp>
      <p:sp>
        <p:nvSpPr>
          <p:cNvPr id="216" name="Shape 216"/>
          <p:cNvSpPr txBox="1"/>
          <p:nvPr>
            <p:ph idx="1" type="body"/>
          </p:nvPr>
        </p:nvSpPr>
        <p:spPr>
          <a:xfrm>
            <a:off x="1941909" y="1600200"/>
            <a:ext cx="6686400" cy="2833200"/>
          </a:xfrm>
          <a:prstGeom prst="rect">
            <a:avLst/>
          </a:prstGeom>
          <a:noFill/>
          <a:ln>
            <a:noFill/>
          </a:ln>
        </p:spPr>
        <p:txBody>
          <a:bodyPr anchorCtr="0" anchor="t" bIns="34275" lIns="68575" rIns="68575" wrap="square" tIns="34275">
            <a:noAutofit/>
          </a:bodyPr>
          <a:lstStyle/>
          <a:p>
            <a:pPr indent="-247650" lvl="0" marL="254000" marR="0" rtl="0" algn="l">
              <a:spcBef>
                <a:spcPts val="0"/>
              </a:spcBef>
              <a:spcAft>
                <a:spcPts val="0"/>
              </a:spcAft>
              <a:buClr>
                <a:schemeClr val="accent1"/>
              </a:buClr>
              <a:buSzPts val="2100"/>
              <a:buFont typeface="Noto Sans Symbols"/>
              <a:buChar char="•"/>
            </a:pPr>
            <a:r>
              <a:rPr b="1" i="0" lang="en" sz="2100" u="none" cap="none" strike="noStrike">
                <a:solidFill>
                  <a:srgbClr val="3F3F3F"/>
                </a:solidFill>
                <a:latin typeface="Times New Roman"/>
                <a:ea typeface="Times New Roman"/>
                <a:cs typeface="Times New Roman"/>
                <a:sym typeface="Times New Roman"/>
              </a:rPr>
              <a:t>Jialin Gao: </a:t>
            </a:r>
            <a:r>
              <a:rPr b="0" i="0" lang="en" sz="2100" u="none" cap="none" strike="noStrike">
                <a:solidFill>
                  <a:srgbClr val="3F3F3F"/>
                </a:solidFill>
                <a:latin typeface="Times New Roman"/>
                <a:ea typeface="Times New Roman"/>
                <a:cs typeface="Times New Roman"/>
                <a:sym typeface="Times New Roman"/>
              </a:rPr>
              <a:t>project manager</a:t>
            </a:r>
          </a:p>
          <a:p>
            <a:pPr indent="-247650" lvl="0" marL="254000" marR="0" rtl="0" algn="l">
              <a:spcBef>
                <a:spcPts val="800"/>
              </a:spcBef>
              <a:spcAft>
                <a:spcPts val="0"/>
              </a:spcAft>
              <a:buClr>
                <a:schemeClr val="accent1"/>
              </a:buClr>
              <a:buSzPts val="2100"/>
              <a:buFont typeface="Noto Sans Symbols"/>
              <a:buChar char="•"/>
            </a:pPr>
            <a:r>
              <a:rPr b="1" i="0" lang="en" sz="2100" u="none" cap="none" strike="noStrike">
                <a:solidFill>
                  <a:srgbClr val="3F3F3F"/>
                </a:solidFill>
                <a:latin typeface="Times New Roman"/>
                <a:ea typeface="Times New Roman"/>
                <a:cs typeface="Times New Roman"/>
                <a:sym typeface="Times New Roman"/>
              </a:rPr>
              <a:t>Yiren Ding: </a:t>
            </a:r>
            <a:r>
              <a:rPr b="0" i="0" lang="en" sz="2100" u="none" cap="none" strike="noStrike">
                <a:solidFill>
                  <a:srgbClr val="3F3F3F"/>
                </a:solidFill>
                <a:latin typeface="Times New Roman"/>
                <a:ea typeface="Times New Roman"/>
                <a:cs typeface="Times New Roman"/>
                <a:sym typeface="Times New Roman"/>
              </a:rPr>
              <a:t>development engineer</a:t>
            </a:r>
          </a:p>
          <a:p>
            <a:pPr indent="-247650" lvl="0" marL="254000" marR="0" rtl="0" algn="l">
              <a:spcBef>
                <a:spcPts val="800"/>
              </a:spcBef>
              <a:spcAft>
                <a:spcPts val="0"/>
              </a:spcAft>
              <a:buClr>
                <a:schemeClr val="accent1"/>
              </a:buClr>
              <a:buSzPts val="2100"/>
              <a:buFont typeface="Noto Sans Symbols"/>
              <a:buChar char="•"/>
            </a:pPr>
            <a:r>
              <a:rPr b="1" i="0" lang="en" sz="2100" u="none" cap="none" strike="noStrike">
                <a:solidFill>
                  <a:srgbClr val="3F3F3F"/>
                </a:solidFill>
                <a:latin typeface="Times New Roman"/>
                <a:ea typeface="Times New Roman"/>
                <a:cs typeface="Times New Roman"/>
                <a:sym typeface="Times New Roman"/>
              </a:rPr>
              <a:t>Tianhao Fang: </a:t>
            </a:r>
            <a:r>
              <a:rPr b="0" i="0" lang="en" sz="2100" u="none" cap="none" strike="noStrike">
                <a:solidFill>
                  <a:srgbClr val="3F3F3F"/>
                </a:solidFill>
                <a:latin typeface="Times New Roman"/>
                <a:ea typeface="Times New Roman"/>
                <a:cs typeface="Times New Roman"/>
                <a:sym typeface="Times New Roman"/>
              </a:rPr>
              <a:t>development engineer</a:t>
            </a:r>
          </a:p>
          <a:p>
            <a:pPr indent="-247650" lvl="0" marL="254000" marR="0" rtl="0" algn="l">
              <a:spcBef>
                <a:spcPts val="800"/>
              </a:spcBef>
              <a:spcAft>
                <a:spcPts val="0"/>
              </a:spcAft>
              <a:buClr>
                <a:schemeClr val="accent1"/>
              </a:buClr>
              <a:buSzPts val="2100"/>
              <a:buFont typeface="Noto Sans Symbols"/>
              <a:buChar char="•"/>
            </a:pPr>
            <a:r>
              <a:rPr b="1" i="0" lang="en" sz="2100" u="none" cap="none" strike="noStrike">
                <a:solidFill>
                  <a:srgbClr val="3F3F3F"/>
                </a:solidFill>
                <a:latin typeface="Times New Roman"/>
                <a:ea typeface="Times New Roman"/>
                <a:cs typeface="Times New Roman"/>
                <a:sym typeface="Times New Roman"/>
              </a:rPr>
              <a:t>Shubhi Mittal: </a:t>
            </a:r>
            <a:r>
              <a:rPr b="0" i="0" lang="en" sz="2100" u="none" cap="none" strike="noStrike">
                <a:solidFill>
                  <a:srgbClr val="3F3F3F"/>
                </a:solidFill>
                <a:latin typeface="Times New Roman"/>
                <a:ea typeface="Times New Roman"/>
                <a:cs typeface="Times New Roman"/>
                <a:sym typeface="Times New Roman"/>
              </a:rPr>
              <a:t>development engineer</a:t>
            </a:r>
          </a:p>
          <a:p>
            <a:pPr indent="-247650" lvl="0" marL="254000" marR="0" rtl="0" algn="l">
              <a:spcBef>
                <a:spcPts val="800"/>
              </a:spcBef>
              <a:spcAft>
                <a:spcPts val="0"/>
              </a:spcAft>
              <a:buClr>
                <a:schemeClr val="accent1"/>
              </a:buClr>
              <a:buSzPts val="2100"/>
              <a:buFont typeface="Noto Sans Symbols"/>
              <a:buChar char="•"/>
            </a:pPr>
            <a:r>
              <a:rPr b="1" i="0" lang="en" sz="2100" u="none" cap="none" strike="noStrike">
                <a:solidFill>
                  <a:srgbClr val="3F3F3F"/>
                </a:solidFill>
                <a:latin typeface="Times New Roman"/>
                <a:ea typeface="Times New Roman"/>
                <a:cs typeface="Times New Roman"/>
                <a:sym typeface="Times New Roman"/>
              </a:rPr>
              <a:t>Title of Project: </a:t>
            </a:r>
            <a:r>
              <a:rPr b="0" i="0" lang="en" sz="2100" u="none" cap="none" strike="noStrike">
                <a:solidFill>
                  <a:srgbClr val="3F3F3F"/>
                </a:solidFill>
                <a:latin typeface="Times New Roman"/>
                <a:ea typeface="Times New Roman"/>
                <a:cs typeface="Times New Roman"/>
                <a:sym typeface="Times New Roman"/>
              </a:rPr>
              <a:t>Zombie Killer</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1927019" y="44155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Monte Carlo-In Zombie Game</a:t>
            </a:r>
          </a:p>
        </p:txBody>
      </p:sp>
      <p:sp>
        <p:nvSpPr>
          <p:cNvPr id="351" name="Shape 351"/>
          <p:cNvSpPr txBox="1"/>
          <p:nvPr>
            <p:ph idx="1" type="body"/>
          </p:nvPr>
        </p:nvSpPr>
        <p:spPr>
          <a:xfrm>
            <a:off x="4542550" y="1297625"/>
            <a:ext cx="4303800" cy="30858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Problem: the setting is very large, many random dot will give us same score.</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Solution: place dot in a relatively small range</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pic>
        <p:nvPicPr>
          <p:cNvPr id="352" name="Shape 352"/>
          <p:cNvPicPr preferRelativeResize="0"/>
          <p:nvPr/>
        </p:nvPicPr>
        <p:blipFill>
          <a:blip r:embed="rId3">
            <a:alphaModFix/>
          </a:blip>
          <a:stretch>
            <a:fillRect/>
          </a:stretch>
        </p:blipFill>
        <p:spPr>
          <a:xfrm>
            <a:off x="550100" y="1150074"/>
            <a:ext cx="3046825" cy="3993426"/>
          </a:xfrm>
          <a:prstGeom prst="rect">
            <a:avLst/>
          </a:prstGeom>
          <a:noFill/>
          <a:ln>
            <a:noFill/>
          </a:ln>
        </p:spPr>
      </p:pic>
      <p:sp>
        <p:nvSpPr>
          <p:cNvPr id="353" name="Shape 353"/>
          <p:cNvSpPr/>
          <p:nvPr/>
        </p:nvSpPr>
        <p:spPr>
          <a:xfrm>
            <a:off x="1219600" y="2191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4" name="Shape 354"/>
          <p:cNvSpPr/>
          <p:nvPr/>
        </p:nvSpPr>
        <p:spPr>
          <a:xfrm>
            <a:off x="1372000" y="23441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5" name="Shape 355"/>
          <p:cNvSpPr/>
          <p:nvPr/>
        </p:nvSpPr>
        <p:spPr>
          <a:xfrm>
            <a:off x="1299100" y="2752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6" name="Shape 356"/>
          <p:cNvSpPr/>
          <p:nvPr/>
        </p:nvSpPr>
        <p:spPr>
          <a:xfrm>
            <a:off x="2033763" y="2191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7" name="Shape 357"/>
          <p:cNvSpPr/>
          <p:nvPr/>
        </p:nvSpPr>
        <p:spPr>
          <a:xfrm>
            <a:off x="1599400" y="32585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8" name="Shape 358"/>
          <p:cNvSpPr/>
          <p:nvPr/>
        </p:nvSpPr>
        <p:spPr>
          <a:xfrm>
            <a:off x="1954275" y="2664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59" name="Shape 359"/>
          <p:cNvSpPr/>
          <p:nvPr/>
        </p:nvSpPr>
        <p:spPr>
          <a:xfrm>
            <a:off x="2365900" y="2469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0" name="Shape 360"/>
          <p:cNvSpPr/>
          <p:nvPr/>
        </p:nvSpPr>
        <p:spPr>
          <a:xfrm>
            <a:off x="1756150" y="37157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1" name="Shape 361"/>
          <p:cNvSpPr/>
          <p:nvPr/>
        </p:nvSpPr>
        <p:spPr>
          <a:xfrm>
            <a:off x="3127900" y="2664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2" name="Shape 362"/>
          <p:cNvSpPr/>
          <p:nvPr/>
        </p:nvSpPr>
        <p:spPr>
          <a:xfrm>
            <a:off x="2591200" y="35633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3" name="Shape 363"/>
          <p:cNvSpPr/>
          <p:nvPr/>
        </p:nvSpPr>
        <p:spPr>
          <a:xfrm>
            <a:off x="1678900" y="40205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4" name="Shape 364"/>
          <p:cNvSpPr/>
          <p:nvPr/>
        </p:nvSpPr>
        <p:spPr>
          <a:xfrm>
            <a:off x="2215500" y="41729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5" name="Shape 365"/>
          <p:cNvSpPr/>
          <p:nvPr/>
        </p:nvSpPr>
        <p:spPr>
          <a:xfrm>
            <a:off x="3353200" y="36518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6" name="Shape 366"/>
          <p:cNvSpPr/>
          <p:nvPr/>
        </p:nvSpPr>
        <p:spPr>
          <a:xfrm>
            <a:off x="1219600" y="3932025"/>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7" name="Shape 367"/>
          <p:cNvSpPr/>
          <p:nvPr/>
        </p:nvSpPr>
        <p:spPr>
          <a:xfrm>
            <a:off x="2761075" y="305270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8" name="Shape 368"/>
          <p:cNvSpPr/>
          <p:nvPr/>
        </p:nvSpPr>
        <p:spPr>
          <a:xfrm>
            <a:off x="3090225" y="434515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69" name="Shape 369"/>
          <p:cNvSpPr/>
          <p:nvPr/>
        </p:nvSpPr>
        <p:spPr>
          <a:xfrm>
            <a:off x="2591200" y="1900500"/>
            <a:ext cx="79500" cy="88500"/>
          </a:xfrm>
          <a:prstGeom prst="flowChartConnector">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0" name="Shape 370"/>
          <p:cNvSpPr/>
          <p:nvPr/>
        </p:nvSpPr>
        <p:spPr>
          <a:xfrm>
            <a:off x="713100" y="1839600"/>
            <a:ext cx="3084300" cy="2845800"/>
          </a:xfrm>
          <a:prstGeom prst="ellipse">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371" name="Shape 371"/>
          <p:cNvSpPr/>
          <p:nvPr/>
        </p:nvSpPr>
        <p:spPr>
          <a:xfrm>
            <a:off x="709150" y="1820575"/>
            <a:ext cx="3084300" cy="2845800"/>
          </a:xfrm>
          <a:prstGeom prst="rect">
            <a:avLst/>
          </a:prstGeom>
          <a:noFill/>
          <a:ln cap="flat" cmpd="sng" w="9525">
            <a:solidFill>
              <a:srgbClr val="00FF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1927019" y="44155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Monte Carlo Search Tree</a:t>
            </a:r>
          </a:p>
        </p:txBody>
      </p:sp>
      <p:sp>
        <p:nvSpPr>
          <p:cNvPr id="377" name="Shape 377"/>
          <p:cNvSpPr txBox="1"/>
          <p:nvPr>
            <p:ph idx="1" type="body"/>
          </p:nvPr>
        </p:nvSpPr>
        <p:spPr>
          <a:xfrm>
            <a:off x="1378675" y="1253425"/>
            <a:ext cx="7232100" cy="36339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Use limited depth, breadth-first search method to explore solutions. Generate the whole search tree first.</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When it reaches depth limit or the game status reach pass or fail, stop expanding.</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Collect all leaf node, and select the node with max value(greedy).</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If several leaf have same score, pick the one with smaller depth.</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Return the next to root node and retrieve move. </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1954269" y="40620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Performance Issue</a:t>
            </a:r>
          </a:p>
        </p:txBody>
      </p:sp>
      <p:sp>
        <p:nvSpPr>
          <p:cNvPr id="383" name="Shape 383"/>
          <p:cNvSpPr txBox="1"/>
          <p:nvPr>
            <p:ph idx="1" type="body"/>
          </p:nvPr>
        </p:nvSpPr>
        <p:spPr>
          <a:xfrm>
            <a:off x="1042850" y="1456700"/>
            <a:ext cx="7830000" cy="30858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Time Complexity: O(M^N)</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Space Complexity: O(M^N)</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M: sample size , N: search depth</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A Typical Example: M=200, N=5. =&gt;  3.2*10^11</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1954269" y="40620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Solutions</a:t>
            </a:r>
          </a:p>
        </p:txBody>
      </p:sp>
      <p:sp>
        <p:nvSpPr>
          <p:cNvPr id="389" name="Shape 389"/>
          <p:cNvSpPr txBox="1"/>
          <p:nvPr>
            <p:ph idx="1" type="body"/>
          </p:nvPr>
        </p:nvSpPr>
        <p:spPr>
          <a:xfrm>
            <a:off x="1042850" y="1456700"/>
            <a:ext cx="7830000" cy="30858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Reduce sample size and search depth.</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Reduce sample size by a certain rate for each search depth</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Clr>
                <a:srgbClr val="FF0000"/>
              </a:buClr>
              <a:buSzPts val="2100"/>
              <a:buFont typeface="Times New Roman"/>
              <a:buChar char="•"/>
            </a:pPr>
            <a:r>
              <a:rPr lang="en" sz="2100">
                <a:solidFill>
                  <a:srgbClr val="FF0000"/>
                </a:solidFill>
                <a:latin typeface="Times New Roman"/>
                <a:ea typeface="Times New Roman"/>
                <a:cs typeface="Times New Roman"/>
                <a:sym typeface="Times New Roman"/>
              </a:rPr>
              <a:t>Use Dynamic Programming, reduce </a:t>
            </a:r>
            <a:r>
              <a:rPr lang="en" sz="2100">
                <a:solidFill>
                  <a:srgbClr val="FF0000"/>
                </a:solidFill>
                <a:latin typeface="Times New Roman"/>
                <a:ea typeface="Times New Roman"/>
                <a:cs typeface="Times New Roman"/>
                <a:sym typeface="Times New Roman"/>
              </a:rPr>
              <a:t>computation space.</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t/>
            </a:r>
            <a:endParaRPr/>
          </a:p>
        </p:txBody>
      </p:sp>
      <p:sp>
        <p:nvSpPr>
          <p:cNvPr id="395" name="Shape 395"/>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t/>
            </a:r>
            <a:endParaRPr/>
          </a:p>
        </p:txBody>
      </p:sp>
      <p:pic>
        <p:nvPicPr>
          <p:cNvPr id="396" name="Shape 396"/>
          <p:cNvPicPr preferRelativeResize="0"/>
          <p:nvPr/>
        </p:nvPicPr>
        <p:blipFill>
          <a:blip r:embed="rId3">
            <a:alphaModFix/>
          </a:blip>
          <a:stretch>
            <a:fillRect/>
          </a:stretch>
        </p:blipFill>
        <p:spPr>
          <a:xfrm>
            <a:off x="1291175" y="396700"/>
            <a:ext cx="7764675" cy="440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Maxmin</a:t>
            </a:r>
          </a:p>
        </p:txBody>
      </p:sp>
      <p:sp>
        <p:nvSpPr>
          <p:cNvPr id="402" name="Shape 402"/>
          <p:cNvSpPr txBox="1"/>
          <p:nvPr>
            <p:ph idx="1" type="body"/>
          </p:nvPr>
        </p:nvSpPr>
        <p:spPr>
          <a:xfrm>
            <a:off x="685900" y="1006725"/>
            <a:ext cx="7942500" cy="39390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Maxmin algorithm is the algorithm that is widely used on turn-based games like cheese. The algorithm is used to make prediction of the future action of both players and opponents based on the assumption that both player and opponents will take their best possible action in each turn. </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The search depth of maxmin algorithm is limited due to the fact the complexity of algorithm is O(a^n), where n is the search depth and a is the total amount of possible movement. However, maxmin algorithm will give precise best possible series of actions within the search depth, as long as the heuristic function correct.</a:t>
            </a:r>
          </a:p>
          <a:p>
            <a:pPr indent="-69850" lvl="0" marL="0" rtl="0">
              <a:spcBef>
                <a:spcPts val="0"/>
              </a:spcBef>
              <a:buClr>
                <a:schemeClr val="dk1"/>
              </a:buClr>
              <a:buSzPts val="1100"/>
              <a:buFont typeface="Arial"/>
              <a:buNone/>
            </a:pPr>
            <a:r>
              <a:t/>
            </a:r>
            <a:endParaRPr sz="2100">
              <a:latin typeface="Times New Roman"/>
              <a:ea typeface="Times New Roman"/>
              <a:cs typeface="Times New Roman"/>
              <a:sym typeface="Times New Roman"/>
            </a:endParaRPr>
          </a:p>
          <a:p>
            <a:pPr indent="-69850" lvl="0" marL="0" rtl="0">
              <a:spcBef>
                <a:spcPts val="0"/>
              </a:spcBef>
              <a:buClr>
                <a:schemeClr val="dk1"/>
              </a:buClr>
              <a:buSzPts val="1100"/>
              <a:buFont typeface="Arial"/>
              <a:buNone/>
            </a:pPr>
            <a:r>
              <a:t/>
            </a:r>
            <a:endParaRPr sz="2100">
              <a:latin typeface="Times New Roman"/>
              <a:ea typeface="Times New Roman"/>
              <a:cs typeface="Times New Roman"/>
              <a:sym typeface="Times New Roman"/>
            </a:endParaRPr>
          </a:p>
          <a:p>
            <a:pPr indent="-165100" lvl="0" marL="25400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1944694" y="257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Demo of Maxmin</a:t>
            </a:r>
          </a:p>
        </p:txBody>
      </p:sp>
      <p:sp>
        <p:nvSpPr>
          <p:cNvPr id="408" name="Shape 408"/>
          <p:cNvSpPr txBox="1"/>
          <p:nvPr>
            <p:ph idx="1" type="body"/>
          </p:nvPr>
        </p:nvSpPr>
        <p:spPr>
          <a:xfrm>
            <a:off x="5539150" y="1006725"/>
            <a:ext cx="3089400" cy="39390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Start from a state of game</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List the possible movement of player, every movement generate a new game state</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Opponent do the same until to the limit of length</a:t>
            </a:r>
          </a:p>
          <a:p>
            <a:pPr indent="0" lvl="0" marL="0" rtl="0">
              <a:spcBef>
                <a:spcPts val="0"/>
              </a:spcBef>
              <a:buNone/>
            </a:pPr>
            <a:r>
              <a:t/>
            </a:r>
            <a:endParaRPr sz="2100">
              <a:latin typeface="Times New Roman"/>
              <a:ea typeface="Times New Roman"/>
              <a:cs typeface="Times New Roman"/>
              <a:sym typeface="Times New Roman"/>
            </a:endParaRPr>
          </a:p>
          <a:p>
            <a:pPr indent="0" lvl="0" marL="0" rtl="0">
              <a:spcBef>
                <a:spcPts val="0"/>
              </a:spcBef>
              <a:buNone/>
            </a:pPr>
            <a:r>
              <a:t/>
            </a:r>
            <a:endParaRPr sz="2100">
              <a:latin typeface="Times New Roman"/>
              <a:ea typeface="Times New Roman"/>
              <a:cs typeface="Times New Roman"/>
              <a:sym typeface="Times New Roman"/>
            </a:endParaRPr>
          </a:p>
          <a:p>
            <a:pPr indent="-165100" lvl="0" marL="254000" rtl="0">
              <a:spcBef>
                <a:spcPts val="0"/>
              </a:spcBef>
              <a:buNone/>
            </a:pPr>
            <a:r>
              <a:t/>
            </a:r>
            <a:endParaRPr/>
          </a:p>
        </p:txBody>
      </p:sp>
      <p:pic>
        <p:nvPicPr>
          <p:cNvPr descr="新建位图图像 (2).png" id="409" name="Shape 409"/>
          <p:cNvPicPr preferRelativeResize="0"/>
          <p:nvPr/>
        </p:nvPicPr>
        <p:blipFill>
          <a:blip r:embed="rId3">
            <a:alphaModFix/>
          </a:blip>
          <a:stretch>
            <a:fillRect/>
          </a:stretch>
        </p:blipFill>
        <p:spPr>
          <a:xfrm>
            <a:off x="455725" y="1324708"/>
            <a:ext cx="4678000" cy="362101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1944694" y="257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Demo of Maxmin</a:t>
            </a:r>
          </a:p>
        </p:txBody>
      </p:sp>
      <p:sp>
        <p:nvSpPr>
          <p:cNvPr id="415" name="Shape 415"/>
          <p:cNvSpPr txBox="1"/>
          <p:nvPr>
            <p:ph idx="1" type="body"/>
          </p:nvPr>
        </p:nvSpPr>
        <p:spPr>
          <a:xfrm>
            <a:off x="5539150" y="1006725"/>
            <a:ext cx="3089400" cy="39390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For player only choose the possible that maximum the heuristic function</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For opponent only choose the possible movement that minimum the heuristic</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Heuristic function is used to evaluate the status of game state for player to win</a:t>
            </a:r>
          </a:p>
          <a:p>
            <a:pPr indent="0" lvl="0" marL="0" rtl="0">
              <a:spcBef>
                <a:spcPts val="0"/>
              </a:spcBef>
              <a:buNone/>
            </a:pPr>
            <a:r>
              <a:t/>
            </a:r>
            <a:endParaRPr sz="2100">
              <a:latin typeface="Times New Roman"/>
              <a:ea typeface="Times New Roman"/>
              <a:cs typeface="Times New Roman"/>
              <a:sym typeface="Times New Roman"/>
            </a:endParaRPr>
          </a:p>
          <a:p>
            <a:pPr indent="-165100" lvl="0" marL="254000" rtl="0">
              <a:spcBef>
                <a:spcPts val="0"/>
              </a:spcBef>
              <a:buNone/>
            </a:pPr>
            <a:r>
              <a:t/>
            </a:r>
            <a:endParaRPr/>
          </a:p>
        </p:txBody>
      </p:sp>
      <p:pic>
        <p:nvPicPr>
          <p:cNvPr descr="新建位图图像 (2).png" id="416" name="Shape 416"/>
          <p:cNvPicPr preferRelativeResize="0"/>
          <p:nvPr/>
        </p:nvPicPr>
        <p:blipFill>
          <a:blip r:embed="rId3">
            <a:alphaModFix/>
          </a:blip>
          <a:stretch>
            <a:fillRect/>
          </a:stretch>
        </p:blipFill>
        <p:spPr>
          <a:xfrm>
            <a:off x="455725" y="1324708"/>
            <a:ext cx="4678000" cy="362101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Maxmin</a:t>
            </a:r>
          </a:p>
        </p:txBody>
      </p:sp>
      <p:sp>
        <p:nvSpPr>
          <p:cNvPr id="422" name="Shape 422"/>
          <p:cNvSpPr txBox="1"/>
          <p:nvPr>
            <p:ph idx="1" type="body"/>
          </p:nvPr>
        </p:nvSpPr>
        <p:spPr>
          <a:xfrm>
            <a:off x="685900" y="1006725"/>
            <a:ext cx="7942500" cy="39390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For the zombie game, the state is made of place of ash, place of zombies, place of human.</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Action for this game is the movement</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Every movement of zombie is fixed, that means the zombie movement is limited to one possible movement, the min process is limited.</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The possible action for player is </a:t>
            </a:r>
            <a:r>
              <a:rPr b="1" lang="en" sz="2100">
                <a:latin typeface="Times New Roman"/>
                <a:ea typeface="Times New Roman"/>
                <a:cs typeface="Times New Roman"/>
                <a:sym typeface="Times New Roman"/>
              </a:rPr>
              <a:t>all the points within the range of ash speed</a:t>
            </a:r>
            <a:r>
              <a:rPr lang="en" sz="2100">
                <a:latin typeface="Times New Roman"/>
                <a:ea typeface="Times New Roman"/>
                <a:cs typeface="Times New Roman"/>
                <a:sym typeface="Times New Roman"/>
              </a:rPr>
              <a:t>, however, we only choose several special points in the range to reduce the number of branches.</a:t>
            </a:r>
          </a:p>
          <a:p>
            <a:pPr indent="0" lvl="0" marL="0" rtl="0">
              <a:spcBef>
                <a:spcPts val="0"/>
              </a:spcBef>
              <a:buNone/>
            </a:pPr>
            <a:r>
              <a:t/>
            </a:r>
            <a:endParaRPr sz="2100">
              <a:latin typeface="Times New Roman"/>
              <a:ea typeface="Times New Roman"/>
              <a:cs typeface="Times New Roman"/>
              <a:sym typeface="Times New Roman"/>
            </a:endParaRPr>
          </a:p>
          <a:p>
            <a:pPr indent="-165100" lvl="0" marL="254000" rt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Maxmin</a:t>
            </a:r>
          </a:p>
        </p:txBody>
      </p:sp>
      <p:pic>
        <p:nvPicPr>
          <p:cNvPr descr="points.png" id="428" name="Shape 428"/>
          <p:cNvPicPr preferRelativeResize="0"/>
          <p:nvPr/>
        </p:nvPicPr>
        <p:blipFill>
          <a:blip r:embed="rId3">
            <a:alphaModFix/>
          </a:blip>
          <a:stretch>
            <a:fillRect/>
          </a:stretch>
        </p:blipFill>
        <p:spPr>
          <a:xfrm>
            <a:off x="1154725" y="1145849"/>
            <a:ext cx="6511774" cy="378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Tools</a:t>
            </a:r>
          </a:p>
        </p:txBody>
      </p:sp>
      <p:sp>
        <p:nvSpPr>
          <p:cNvPr id="222" name="Shape 222"/>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42900" lvl="0" marL="457200" rtl="0">
              <a:lnSpc>
                <a:spcPct val="2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Java</a:t>
            </a:r>
          </a:p>
          <a:p>
            <a:pPr indent="-342900" lvl="0" marL="457200" rtl="0">
              <a:lnSpc>
                <a:spcPct val="2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Eclipse/IntelliJ Idea</a:t>
            </a:r>
          </a:p>
          <a:p>
            <a:pPr indent="-342900" lvl="0" marL="457200" rtl="0">
              <a:lnSpc>
                <a:spcPct val="2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Github</a:t>
            </a:r>
          </a:p>
          <a:p>
            <a:pPr indent="-342900" lvl="0" marL="457200">
              <a:lnSpc>
                <a:spcPct val="200000"/>
              </a:lnSpc>
              <a:spcBef>
                <a:spcPts val="0"/>
              </a:spcBef>
              <a:buSzPts val="1800"/>
              <a:buFont typeface="Times New Roman"/>
              <a:buChar char="●"/>
            </a:pPr>
            <a:r>
              <a:rPr lang="en" sz="1800">
                <a:latin typeface="Times New Roman"/>
                <a:ea typeface="Times New Roman"/>
                <a:cs typeface="Times New Roman"/>
                <a:sym typeface="Times New Roman"/>
              </a:rPr>
              <a:t>Google Drive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1404944" y="415158"/>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Maxmin</a:t>
            </a:r>
          </a:p>
        </p:txBody>
      </p:sp>
      <p:sp>
        <p:nvSpPr>
          <p:cNvPr id="434" name="Shape 434"/>
          <p:cNvSpPr txBox="1"/>
          <p:nvPr>
            <p:ph idx="1" type="body"/>
          </p:nvPr>
        </p:nvSpPr>
        <p:spPr>
          <a:xfrm>
            <a:off x="1315300" y="974975"/>
            <a:ext cx="7942500" cy="39390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Heuristic function:</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The function is considering following</a:t>
            </a:r>
          </a:p>
          <a:p>
            <a:pPr indent="-279400" lvl="1" marL="742950" rtl="0">
              <a:spcBef>
                <a:spcPts val="0"/>
              </a:spcBef>
              <a:buSzPts val="2100"/>
              <a:buFont typeface="Times New Roman"/>
              <a:buChar char="•"/>
            </a:pPr>
            <a:r>
              <a:rPr lang="en" sz="2100">
                <a:latin typeface="Times New Roman"/>
                <a:ea typeface="Times New Roman"/>
                <a:cs typeface="Times New Roman"/>
                <a:sym typeface="Times New Roman"/>
              </a:rPr>
              <a:t>Distance to nearest human</a:t>
            </a:r>
          </a:p>
          <a:p>
            <a:pPr indent="-279400" lvl="1" marL="742950" rtl="0">
              <a:spcBef>
                <a:spcPts val="0"/>
              </a:spcBef>
              <a:buSzPts val="2100"/>
              <a:buFont typeface="Times New Roman"/>
              <a:buChar char="•"/>
            </a:pPr>
            <a:r>
              <a:rPr lang="en" sz="2100">
                <a:latin typeface="Times New Roman"/>
                <a:ea typeface="Times New Roman"/>
                <a:cs typeface="Times New Roman"/>
                <a:sym typeface="Times New Roman"/>
              </a:rPr>
              <a:t>Score</a:t>
            </a:r>
          </a:p>
          <a:p>
            <a:pPr indent="-279400" lvl="1" marL="742950" rtl="0">
              <a:spcBef>
                <a:spcPts val="0"/>
              </a:spcBef>
              <a:buSzPts val="2100"/>
              <a:buFont typeface="Times New Roman"/>
              <a:buChar char="•"/>
            </a:pPr>
            <a:r>
              <a:rPr lang="en" sz="2100">
                <a:latin typeface="Times New Roman"/>
                <a:ea typeface="Times New Roman"/>
                <a:cs typeface="Times New Roman"/>
                <a:sym typeface="Times New Roman"/>
              </a:rPr>
              <a:t>Amount of remain human</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Amount of human is valued most, score is valued second. The distance to nearest human will guide ash to nearest human if there is not zombie nearby</a:t>
            </a: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The maximum depth of search is 5, higher depth will predict more steps but take far more time.</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t/>
            </a:r>
            <a:endParaRPr/>
          </a:p>
        </p:txBody>
      </p:sp>
      <p:pic>
        <p:nvPicPr>
          <p:cNvPr id="440" name="Shape 440"/>
          <p:cNvPicPr preferRelativeResize="0"/>
          <p:nvPr/>
        </p:nvPicPr>
        <p:blipFill>
          <a:blip r:embed="rId3">
            <a:alphaModFix/>
          </a:blip>
          <a:stretch>
            <a:fillRect/>
          </a:stretch>
        </p:blipFill>
        <p:spPr>
          <a:xfrm>
            <a:off x="624425" y="1039002"/>
            <a:ext cx="8332074" cy="353712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Result Comparison</a:t>
            </a:r>
          </a:p>
        </p:txBody>
      </p:sp>
      <p:sp>
        <p:nvSpPr>
          <p:cNvPr id="446" name="Shape 446"/>
          <p:cNvSpPr txBox="1"/>
          <p:nvPr>
            <p:ph idx="1" type="body"/>
          </p:nvPr>
        </p:nvSpPr>
        <p:spPr>
          <a:xfrm>
            <a:off x="1766325" y="1287000"/>
            <a:ext cx="6613200" cy="4132500"/>
          </a:xfrm>
          <a:prstGeom prst="rect">
            <a:avLst/>
          </a:prstGeom>
        </p:spPr>
        <p:txBody>
          <a:bodyPr anchorCtr="0" anchor="t" bIns="68575" lIns="68575" rIns="68575" wrap="square" tIns="68575">
            <a:noAutofit/>
          </a:bodyPr>
          <a:lstStyle/>
          <a:p>
            <a:pPr indent="-165100" lvl="0" marL="254000" rtl="0">
              <a:lnSpc>
                <a:spcPct val="115000"/>
              </a:lnSpc>
              <a:spcBef>
                <a:spcPts val="0"/>
              </a:spcBef>
              <a:buNone/>
            </a:pPr>
            <a:r>
              <a:rPr b="1" lang="en" sz="1800">
                <a:latin typeface="Times New Roman"/>
                <a:ea typeface="Times New Roman"/>
                <a:cs typeface="Times New Roman"/>
                <a:sym typeface="Times New Roman"/>
              </a:rPr>
              <a:t>16 Test Cases</a:t>
            </a:r>
          </a:p>
          <a:p>
            <a:pPr indent="-165100" lvl="0" marL="254000" rtl="0">
              <a:lnSpc>
                <a:spcPct val="115000"/>
              </a:lnSpc>
              <a:spcBef>
                <a:spcPts val="0"/>
              </a:spcBef>
              <a:buNone/>
            </a:pPr>
            <a:r>
              <a:rPr b="1" lang="en" sz="1800">
                <a:latin typeface="Times New Roman"/>
                <a:ea typeface="Times New Roman"/>
                <a:cs typeface="Times New Roman"/>
                <a:sym typeface="Times New Roman"/>
              </a:rPr>
              <a:t>Simplest Strategy （walk to closest alive human directly)</a:t>
            </a: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All test cases pass</a:t>
            </a: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Total: 4360</a:t>
            </a:r>
          </a:p>
          <a:p>
            <a:pPr indent="-342900" lvl="0" marL="457200" rtl="0">
              <a:lnSpc>
                <a:spcPct val="115000"/>
              </a:lnSpc>
              <a:spcBef>
                <a:spcPts val="0"/>
              </a:spcBef>
              <a:buSzPts val="1800"/>
              <a:buFont typeface="Times New Roman"/>
              <a:buChar char="●"/>
            </a:pPr>
            <a:r>
              <a:rPr lang="en" sz="1800">
                <a:latin typeface="Times New Roman"/>
                <a:ea typeface="Times New Roman"/>
                <a:cs typeface="Times New Roman"/>
                <a:sym typeface="Times New Roman"/>
              </a:rPr>
              <a:t>Time Consuming: 0.216s</a:t>
            </a:r>
          </a:p>
          <a:p>
            <a:pPr indent="-165100" lvl="0" marL="254000">
              <a:lnSpc>
                <a:spcPct val="115000"/>
              </a:lnSpc>
              <a:spcBef>
                <a:spcPts val="0"/>
              </a:spcBef>
              <a:buNone/>
            </a:pPr>
            <a:r>
              <a:rPr b="1" lang="en" sz="1800">
                <a:latin typeface="Times New Roman"/>
                <a:ea typeface="Times New Roman"/>
                <a:cs typeface="Times New Roman"/>
                <a:sym typeface="Times New Roman"/>
              </a:rPr>
              <a:t>Decision Tree:</a:t>
            </a: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All test cases pass</a:t>
            </a: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Total: 6430</a:t>
            </a:r>
          </a:p>
          <a:p>
            <a:pPr indent="-342900" lvl="0" marL="457200" rtl="0">
              <a:lnSpc>
                <a:spcPct val="115000"/>
              </a:lnSpc>
              <a:spcBef>
                <a:spcPts val="0"/>
              </a:spcBef>
              <a:buSzPts val="1800"/>
              <a:buFont typeface="Times New Roman"/>
              <a:buChar char="●"/>
            </a:pPr>
            <a:r>
              <a:rPr lang="en" sz="1800">
                <a:latin typeface="Times New Roman"/>
                <a:ea typeface="Times New Roman"/>
                <a:cs typeface="Times New Roman"/>
                <a:sym typeface="Times New Roman"/>
              </a:rPr>
              <a:t>Time Consume: 0.156s</a:t>
            </a:r>
          </a:p>
          <a:p>
            <a:pPr indent="0" lvl="0" marL="0" rtl="0">
              <a:lnSpc>
                <a:spcPct val="115000"/>
              </a:lnSpc>
              <a:spcBef>
                <a:spcPts val="0"/>
              </a:spcBef>
              <a:buNone/>
            </a:pPr>
            <a:r>
              <a:rPr b="1" lang="en" sz="1200">
                <a:latin typeface="Times New Roman"/>
                <a:ea typeface="Times New Roman"/>
                <a:cs typeface="Times New Roman"/>
                <a:sym typeface="Times New Roman"/>
              </a:rPr>
              <a:t>  </a:t>
            </a:r>
            <a:r>
              <a:rPr b="1" lang="en">
                <a:latin typeface="Times New Roman"/>
                <a:ea typeface="Times New Roman"/>
                <a:cs typeface="Times New Roman"/>
                <a:sym typeface="Times New Roman"/>
              </a:rPr>
              <a:t>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idx="1" type="body"/>
          </p:nvPr>
        </p:nvSpPr>
        <p:spPr>
          <a:xfrm>
            <a:off x="1941900" y="610525"/>
            <a:ext cx="6686400" cy="4353300"/>
          </a:xfrm>
          <a:prstGeom prst="rect">
            <a:avLst/>
          </a:prstGeom>
        </p:spPr>
        <p:txBody>
          <a:bodyPr anchorCtr="0" anchor="t" bIns="68575" lIns="68575" rIns="68575" wrap="square" tIns="68575">
            <a:noAutofit/>
          </a:bodyPr>
          <a:lstStyle/>
          <a:p>
            <a:pPr indent="-69850" lvl="0" marL="0" rtl="0">
              <a:lnSpc>
                <a:spcPct val="115000"/>
              </a:lnSpc>
              <a:spcBef>
                <a:spcPts val="0"/>
              </a:spcBef>
              <a:buClr>
                <a:schemeClr val="dk1"/>
              </a:buClr>
              <a:buSzPts val="1100"/>
              <a:buFont typeface="Arial"/>
              <a:buNone/>
            </a:pPr>
            <a:r>
              <a:rPr b="1" lang="en" sz="1600">
                <a:latin typeface="Times New Roman"/>
                <a:ea typeface="Times New Roman"/>
                <a:cs typeface="Times New Roman"/>
                <a:sym typeface="Times New Roman"/>
              </a:rPr>
              <a:t>Monte Carlo:</a:t>
            </a: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All test cases pass (not guarantee)</a:t>
            </a: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Total: 13980-16660</a:t>
            </a:r>
          </a:p>
          <a:p>
            <a:pPr indent="-330200" lvl="0" marL="457200" rtl="0">
              <a:lnSpc>
                <a:spcPct val="115000"/>
              </a:lnSpc>
              <a:spcBef>
                <a:spcPts val="0"/>
              </a:spcBef>
              <a:buSzPts val="1600"/>
              <a:buFont typeface="Times New Roman"/>
              <a:buChar char="●"/>
            </a:pPr>
            <a:r>
              <a:rPr lang="en" sz="1600">
                <a:latin typeface="Times New Roman"/>
                <a:ea typeface="Times New Roman"/>
                <a:cs typeface="Times New Roman"/>
                <a:sym typeface="Times New Roman"/>
              </a:rPr>
              <a:t>Time Consuming: 68.170s</a:t>
            </a:r>
          </a:p>
          <a:p>
            <a:pPr indent="-69850" lvl="0" marL="0" rtl="0">
              <a:lnSpc>
                <a:spcPct val="115000"/>
              </a:lnSpc>
              <a:spcBef>
                <a:spcPts val="0"/>
              </a:spcBef>
              <a:buClr>
                <a:schemeClr val="dk1"/>
              </a:buClr>
              <a:buSzPts val="1100"/>
              <a:buFont typeface="Arial"/>
              <a:buNone/>
            </a:pPr>
            <a:r>
              <a:rPr b="1" lang="en" sz="1600">
                <a:latin typeface="Times New Roman"/>
                <a:ea typeface="Times New Roman"/>
                <a:cs typeface="Times New Roman"/>
                <a:sym typeface="Times New Roman"/>
              </a:rPr>
              <a:t>Maxmin:</a:t>
            </a: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All test cases pass (depth = 3)</a:t>
            </a: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Total: 17100</a:t>
            </a:r>
          </a:p>
          <a:p>
            <a:pPr indent="-330200" lvl="0" marL="457200" rtl="0">
              <a:lnSpc>
                <a:spcPct val="115000"/>
              </a:lnSpc>
              <a:spcBef>
                <a:spcPts val="0"/>
              </a:spcBef>
              <a:buSzPts val="1600"/>
              <a:buFont typeface="Times New Roman"/>
              <a:buChar char="●"/>
            </a:pPr>
            <a:r>
              <a:rPr lang="en" sz="1600">
                <a:latin typeface="Times New Roman"/>
                <a:ea typeface="Times New Roman"/>
                <a:cs typeface="Times New Roman"/>
                <a:sym typeface="Times New Roman"/>
              </a:rPr>
              <a:t>Time Consuming: 2.587s</a:t>
            </a:r>
          </a:p>
          <a:p>
            <a:pPr indent="0" lvl="0" marL="0" rtl="0">
              <a:lnSpc>
                <a:spcPct val="115000"/>
              </a:lnSpc>
              <a:spcBef>
                <a:spcPts val="0"/>
              </a:spcBef>
              <a:buNone/>
            </a:pPr>
            <a:r>
              <a:t/>
            </a:r>
            <a:endParaRPr sz="1600">
              <a:latin typeface="Times New Roman"/>
              <a:ea typeface="Times New Roman"/>
              <a:cs typeface="Times New Roman"/>
              <a:sym typeface="Times New Roman"/>
            </a:endParaRP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One test case fails (depth = 5)</a:t>
            </a:r>
          </a:p>
          <a:p>
            <a:pPr indent="-330200" lvl="0" marL="457200" rtl="0">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Total: 25310</a:t>
            </a:r>
          </a:p>
          <a:p>
            <a:pPr indent="-330200" lvl="0" marL="457200" rtl="0">
              <a:lnSpc>
                <a:spcPct val="115000"/>
              </a:lnSpc>
              <a:spcBef>
                <a:spcPts val="0"/>
              </a:spcBef>
              <a:buSzPts val="1600"/>
              <a:buFont typeface="Times New Roman"/>
              <a:buChar char="●"/>
            </a:pPr>
            <a:r>
              <a:rPr lang="en" sz="1600">
                <a:latin typeface="Times New Roman"/>
                <a:ea typeface="Times New Roman"/>
                <a:cs typeface="Times New Roman"/>
                <a:sym typeface="Times New Roman"/>
              </a:rPr>
              <a:t>Time Consuming: 123.282s </a:t>
            </a:r>
            <a:br>
              <a:rPr b="1" lang="en" sz="1600">
                <a:latin typeface="Times New Roman"/>
                <a:ea typeface="Times New Roman"/>
                <a:cs typeface="Times New Roman"/>
                <a:sym typeface="Times New Roman"/>
              </a:rPr>
            </a:b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1796544" y="616258"/>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Demo for Three Strategies</a:t>
            </a:r>
          </a:p>
          <a:p>
            <a:pPr indent="0" lvl="0" marL="0">
              <a:spcBef>
                <a:spcPts val="0"/>
              </a:spcBef>
              <a:buNone/>
            </a:pPr>
            <a:r>
              <a:t/>
            </a:r>
            <a:endParaRPr b="1">
              <a:latin typeface="Times New Roman"/>
              <a:ea typeface="Times New Roman"/>
              <a:cs typeface="Times New Roman"/>
              <a:sym typeface="Times New Roman"/>
            </a:endParaRPr>
          </a:p>
          <a:p>
            <a:pPr indent="0" lvl="0" marL="0">
              <a:spcBef>
                <a:spcPts val="0"/>
              </a:spcBef>
              <a:buNone/>
            </a:pPr>
            <a:r>
              <a:t/>
            </a:r>
            <a:endParaRPr b="1">
              <a:latin typeface="Times New Roman"/>
              <a:ea typeface="Times New Roman"/>
              <a:cs typeface="Times New Roman"/>
              <a:sym typeface="Times New Roman"/>
            </a:endParaRPr>
          </a:p>
          <a:p>
            <a:pPr indent="457200" lvl="0" marL="0" rtl="0">
              <a:lnSpc>
                <a:spcPct val="200000"/>
              </a:lnSpc>
              <a:spcBef>
                <a:spcPts val="0"/>
              </a:spcBef>
              <a:buNone/>
            </a:pPr>
            <a:r>
              <a:t/>
            </a:r>
            <a:endParaRPr b="1">
              <a:latin typeface="Times New Roman"/>
              <a:ea typeface="Times New Roman"/>
              <a:cs typeface="Times New Roman"/>
              <a:sym typeface="Times New Roman"/>
            </a:endParaRPr>
          </a:p>
          <a:p>
            <a:pPr indent="387350" lvl="0" marL="0" rtl="0">
              <a:lnSpc>
                <a:spcPct val="200000"/>
              </a:lnSpc>
              <a:spcBef>
                <a:spcPts val="0"/>
              </a:spcBef>
              <a:buClr>
                <a:schemeClr val="dk1"/>
              </a:buClr>
              <a:buSzPts val="1100"/>
              <a:buFont typeface="Arial"/>
              <a:buNone/>
            </a:pPr>
            <a:r>
              <a:rPr lang="en" sz="1200" u="sng">
                <a:solidFill>
                  <a:srgbClr val="1155CC"/>
                </a:solidFill>
                <a:latin typeface="Georgia"/>
                <a:ea typeface="Georgia"/>
                <a:cs typeface="Georgia"/>
                <a:sym typeface="Georgia"/>
                <a:hlinkClick r:id="rId3"/>
              </a:rPr>
              <a:t>https://www.youtube.com/watch?v=VZf2zwl9ai8&amp;feature=youtu.be</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Codes</a:t>
            </a:r>
          </a:p>
        </p:txBody>
      </p:sp>
      <p:sp>
        <p:nvSpPr>
          <p:cNvPr id="462" name="Shape 462"/>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165100" lvl="0" marL="254000">
              <a:spcBef>
                <a:spcPts val="0"/>
              </a:spcBef>
              <a:buNone/>
            </a:pPr>
            <a:r>
              <a:rPr lang="en" u="sng">
                <a:solidFill>
                  <a:schemeClr val="hlink"/>
                </a:solidFill>
                <a:hlinkClick r:id="rId3"/>
              </a:rPr>
              <a:t>https://github.com/zombieProject/zombieGame</a:t>
            </a:r>
          </a:p>
          <a:p>
            <a:pPr indent="-165100" lvl="0" marL="25400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What we learned?</a:t>
            </a:r>
            <a:r>
              <a:rPr b="1" lang="en"/>
              <a:t>	</a:t>
            </a:r>
          </a:p>
        </p:txBody>
      </p:sp>
      <p:sp>
        <p:nvSpPr>
          <p:cNvPr id="468" name="Shape 468"/>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61950" lvl="0" marL="457200" rtl="0">
              <a:lnSpc>
                <a:spcPct val="2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Improve skills of Java programming and fixing bugs</a:t>
            </a:r>
          </a:p>
          <a:p>
            <a:pPr indent="-361950" lvl="0" marL="457200" rtl="0">
              <a:lnSpc>
                <a:spcPct val="2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Consolidate the decision tree concept</a:t>
            </a:r>
          </a:p>
          <a:p>
            <a:pPr indent="-361950" lvl="0" marL="457200" rtl="0">
              <a:lnSpc>
                <a:spcPct val="200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Two new algorithms: Maximin and Monte Carlo</a:t>
            </a:r>
          </a:p>
          <a:p>
            <a:pPr indent="-361950" lvl="0" marL="457200">
              <a:lnSpc>
                <a:spcPct val="200000"/>
              </a:lnSpc>
              <a:spcBef>
                <a:spcPts val="0"/>
              </a:spcBef>
              <a:buSzPts val="2100"/>
              <a:buFont typeface="Times New Roman"/>
              <a:buChar char="●"/>
            </a:pPr>
            <a:r>
              <a:rPr lang="en" sz="2100">
                <a:latin typeface="Times New Roman"/>
                <a:ea typeface="Times New Roman"/>
                <a:cs typeface="Times New Roman"/>
                <a:sym typeface="Times New Roman"/>
              </a:rPr>
              <a:t>Have to concern performance issue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Future Work</a:t>
            </a:r>
          </a:p>
        </p:txBody>
      </p:sp>
      <p:sp>
        <p:nvSpPr>
          <p:cNvPr id="474" name="Shape 474"/>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42900" lvl="0" marL="457200" rtl="0">
              <a:lnSpc>
                <a:spcPct val="2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 hybrid strategy with decision tree and Monte Carlo algorithm</a:t>
            </a:r>
          </a:p>
          <a:p>
            <a:pPr indent="-342900" lvl="0" marL="457200" rtl="0">
              <a:lnSpc>
                <a:spcPct val="200000"/>
              </a:lnSpc>
              <a:spcBef>
                <a:spcPts val="0"/>
              </a:spcBef>
              <a:buSzPts val="1800"/>
              <a:buFont typeface="Times New Roman"/>
              <a:buChar char="●"/>
            </a:pPr>
            <a:r>
              <a:rPr lang="en" sz="1800">
                <a:latin typeface="Times New Roman"/>
                <a:ea typeface="Times New Roman"/>
                <a:cs typeface="Times New Roman"/>
                <a:sym typeface="Times New Roman"/>
              </a:rPr>
              <a:t>The more advanced strategy with qualified performance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None/>
            </a:pPr>
            <a:r>
              <a:rPr b="1" lang="en">
                <a:latin typeface="Times New Roman"/>
                <a:ea typeface="Times New Roman"/>
                <a:cs typeface="Times New Roman"/>
                <a:sym typeface="Times New Roman"/>
              </a:rPr>
              <a:t>Reference</a:t>
            </a:r>
          </a:p>
        </p:txBody>
      </p:sp>
      <p:sp>
        <p:nvSpPr>
          <p:cNvPr id="480" name="Shape 480"/>
          <p:cNvSpPr txBox="1"/>
          <p:nvPr>
            <p:ph idx="1" type="body"/>
          </p:nvPr>
        </p:nvSpPr>
        <p:spPr>
          <a:xfrm>
            <a:off x="927949" y="1166575"/>
            <a:ext cx="7700400" cy="3266700"/>
          </a:xfrm>
          <a:prstGeom prst="rect">
            <a:avLst/>
          </a:prstGeom>
        </p:spPr>
        <p:txBody>
          <a:bodyPr anchorCtr="0" anchor="t" bIns="68575" lIns="68575" rIns="68575" wrap="square" tIns="68575">
            <a:noAutofit/>
          </a:bodyPr>
          <a:lstStyle/>
          <a:p>
            <a:pPr indent="-292100" lvl="0" marL="457200" rtl="0">
              <a:spcBef>
                <a:spcPts val="0"/>
              </a:spcBef>
              <a:buSzPts val="1000"/>
              <a:buFont typeface="Times New Roman"/>
              <a:buChar char="●"/>
            </a:pPr>
            <a:r>
              <a:rPr lang="en" sz="1000">
                <a:latin typeface="Times New Roman"/>
                <a:ea typeface="Times New Roman"/>
                <a:cs typeface="Times New Roman"/>
                <a:sym typeface="Times New Roman"/>
              </a:rPr>
              <a:t>Coulom</a:t>
            </a:r>
            <a:r>
              <a:rPr lang="en" sz="1000">
                <a:solidFill>
                  <a:srgbClr val="333333"/>
                </a:solidFill>
                <a:highlight>
                  <a:srgbClr val="FCFCFC"/>
                </a:highlight>
                <a:latin typeface="Arial"/>
                <a:ea typeface="Arial"/>
                <a:cs typeface="Arial"/>
                <a:sym typeface="Arial"/>
              </a:rPr>
              <a:t> </a:t>
            </a:r>
            <a:r>
              <a:rPr lang="en" sz="1000">
                <a:latin typeface="Times New Roman"/>
                <a:ea typeface="Times New Roman"/>
                <a:cs typeface="Times New Roman"/>
                <a:sym typeface="Times New Roman"/>
              </a:rPr>
              <a:t>R. (2007) Efficient Selectivity and Backup Operators in Monte-Carlo Tree Search. In: van den Herik H.J., Ciancarini P., Donkers H.H.L.M.. (eds) Computers and Games. CG 2006. Lecture Notes in Computer Science, vol 4630. Springer, Berlin, Heidelberg.</a:t>
            </a:r>
          </a:p>
          <a:p>
            <a:pPr indent="0" lvl="0" marL="0" rtl="0">
              <a:spcBef>
                <a:spcPts val="0"/>
              </a:spcBef>
              <a:buNone/>
            </a:pPr>
            <a:r>
              <a:t/>
            </a:r>
            <a:endParaRPr sz="1000">
              <a:latin typeface="Times New Roman"/>
              <a:ea typeface="Times New Roman"/>
              <a:cs typeface="Times New Roman"/>
              <a:sym typeface="Times New Roman"/>
            </a:endParaRPr>
          </a:p>
          <a:p>
            <a:pPr indent="-292100" lvl="0" marL="457200" rtl="0">
              <a:spcBef>
                <a:spcPts val="0"/>
              </a:spcBef>
              <a:buSzPts val="1000"/>
              <a:buFont typeface="Times New Roman"/>
              <a:buChar char="●"/>
            </a:pPr>
            <a:r>
              <a:rPr lang="en" sz="1000">
                <a:latin typeface="Times New Roman"/>
                <a:ea typeface="Times New Roman"/>
                <a:cs typeface="Times New Roman"/>
                <a:sym typeface="Times New Roman"/>
              </a:rPr>
              <a:t>Kocsis L., Szepesvári C. (2006) Bandit Based Monte-Carlo Planning. In: Fürnkranz J., Scheffer T., Spiliopoulou M. (eds) Machine Learning: ECML 2006. ECML 2006. Lecture Notes in Computer Science, vol 4212. Springer, Berlin, Heidelberg</a:t>
            </a:r>
          </a:p>
          <a:p>
            <a:pPr indent="0" lvl="0" marL="0" rtl="0">
              <a:spcBef>
                <a:spcPts val="0"/>
              </a:spcBef>
              <a:buNone/>
            </a:pPr>
            <a:r>
              <a:t/>
            </a:r>
            <a:endParaRPr sz="1000">
              <a:latin typeface="Times New Roman"/>
              <a:ea typeface="Times New Roman"/>
              <a:cs typeface="Times New Roman"/>
              <a:sym typeface="Times New Roman"/>
            </a:endParaRPr>
          </a:p>
          <a:p>
            <a:pPr indent="-279400" lvl="0" marL="457200" rtl="0">
              <a:spcBef>
                <a:spcPts val="0"/>
              </a:spcBef>
              <a:buSzPts val="800"/>
              <a:buFont typeface="Times New Roman"/>
              <a:buChar char="●"/>
            </a:pPr>
            <a:r>
              <a:rPr lang="en" sz="1000">
                <a:latin typeface="Times New Roman"/>
                <a:ea typeface="Times New Roman"/>
                <a:cs typeface="Times New Roman"/>
                <a:sym typeface="Times New Roman"/>
              </a:rPr>
              <a:t>Guillaume C,, Sander B, Istvan S and Pieter S. Monte-Carlo Tree Search: A New Framework for Game AI(2008) Proceedings of the Fourth Artificial Intelligence and Interactive Digital Entertainment Conference</a:t>
            </a:r>
          </a:p>
          <a:p>
            <a:pPr indent="0" lvl="0" marL="0" rtl="0">
              <a:spcBef>
                <a:spcPts val="0"/>
              </a:spcBef>
              <a:buNone/>
            </a:pPr>
            <a:r>
              <a:t/>
            </a:r>
            <a:endParaRPr sz="1000">
              <a:latin typeface="Times New Roman"/>
              <a:ea typeface="Times New Roman"/>
              <a:cs typeface="Times New Roman"/>
              <a:sym typeface="Times New Roman"/>
            </a:endParaRPr>
          </a:p>
          <a:p>
            <a:pPr indent="-292100" lvl="0" marL="457200" rtl="0">
              <a:spcBef>
                <a:spcPts val="0"/>
              </a:spcBef>
              <a:buSzPts val="1000"/>
              <a:buFont typeface="Times New Roman"/>
              <a:buChar char="●"/>
            </a:pPr>
            <a:r>
              <a:rPr lang="en" sz="1000">
                <a:latin typeface="Times New Roman"/>
                <a:ea typeface="Times New Roman"/>
                <a:cs typeface="Times New Roman"/>
                <a:sym typeface="Times New Roman"/>
              </a:rPr>
              <a:t>Ronald L. Rivest.(1987) Game tree searching by min/max approximation </a:t>
            </a:r>
            <a:r>
              <a:rPr lang="en" sz="1000">
                <a:latin typeface="Times New Roman"/>
                <a:ea typeface="Times New Roman"/>
                <a:cs typeface="Times New Roman"/>
                <a:sym typeface="Times New Roman"/>
                <a:hlinkClick r:id="rId3"/>
              </a:rPr>
              <a:t>Artificial Intelligence</a:t>
            </a:r>
            <a:r>
              <a:rPr lang="en"/>
              <a:t>. </a:t>
            </a:r>
            <a:r>
              <a:rPr lang="en" sz="1000">
                <a:latin typeface="Times New Roman"/>
                <a:ea typeface="Times New Roman"/>
                <a:cs typeface="Times New Roman"/>
                <a:sym typeface="Times New Roman"/>
                <a:hlinkClick r:id="rId4"/>
              </a:rPr>
              <a:t>Volume 34, Issue 1</a:t>
            </a:r>
            <a:r>
              <a:rPr lang="en" sz="1000">
                <a:latin typeface="Times New Roman"/>
                <a:ea typeface="Times New Roman"/>
                <a:cs typeface="Times New Roman"/>
                <a:sym typeface="Times New Roman"/>
              </a:rPr>
              <a:t>, December 1987, Pages 77-96</a:t>
            </a:r>
          </a:p>
          <a:p>
            <a:pPr indent="0" lvl="0" marL="0" rtl="0">
              <a:spcBef>
                <a:spcPts val="0"/>
              </a:spcBef>
              <a:buNone/>
            </a:pPr>
            <a:r>
              <a:t/>
            </a:r>
            <a:endParaRPr sz="1000">
              <a:latin typeface="Arial"/>
              <a:ea typeface="Arial"/>
              <a:cs typeface="Arial"/>
              <a:sym typeface="Arial"/>
            </a:endParaRPr>
          </a:p>
          <a:p>
            <a:pPr indent="0" lvl="0" marL="0" rtl="0">
              <a:spcBef>
                <a:spcPts val="0"/>
              </a:spcBef>
              <a:buNone/>
            </a:pPr>
            <a:r>
              <a:t/>
            </a:r>
            <a:endParaRPr sz="10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idx="1" type="body"/>
          </p:nvPr>
        </p:nvSpPr>
        <p:spPr>
          <a:xfrm>
            <a:off x="2060659" y="2208800"/>
            <a:ext cx="6686400" cy="2833200"/>
          </a:xfrm>
          <a:prstGeom prst="rect">
            <a:avLst/>
          </a:prstGeom>
        </p:spPr>
        <p:txBody>
          <a:bodyPr anchorCtr="0" anchor="t" bIns="68575" lIns="68575" rIns="68575" wrap="square" tIns="68575">
            <a:noAutofit/>
          </a:bodyPr>
          <a:lstStyle/>
          <a:p>
            <a:pPr indent="0" lvl="0" marL="88900">
              <a:spcBef>
                <a:spcPts val="0"/>
              </a:spcBef>
              <a:buNone/>
            </a:pPr>
            <a:r>
              <a:rPr b="1" lang="en" sz="6000">
                <a:latin typeface="Times New Roman"/>
                <a:ea typeface="Times New Roman"/>
                <a:cs typeface="Times New Roman"/>
                <a:sym typeface="Times New Roman"/>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Overview of Project</a:t>
            </a:r>
          </a:p>
        </p:txBody>
      </p:sp>
      <p:sp>
        <p:nvSpPr>
          <p:cNvPr id="228" name="Shape 228"/>
          <p:cNvSpPr txBox="1"/>
          <p:nvPr>
            <p:ph idx="1" type="body"/>
          </p:nvPr>
        </p:nvSpPr>
        <p:spPr>
          <a:xfrm>
            <a:off x="3602150" y="2147788"/>
            <a:ext cx="2384400" cy="771600"/>
          </a:xfrm>
          <a:prstGeom prst="rect">
            <a:avLst/>
          </a:prstGeom>
        </p:spPr>
        <p:txBody>
          <a:bodyPr anchorCtr="0" anchor="t" bIns="68575" lIns="68575" rIns="68575" wrap="square" tIns="68575">
            <a:noAutofit/>
          </a:bodyPr>
          <a:lstStyle/>
          <a:p>
            <a:pPr indent="-165100" lvl="0" marL="254000">
              <a:spcBef>
                <a:spcPts val="0"/>
              </a:spcBef>
              <a:buNone/>
            </a:pPr>
            <a:r>
              <a:rPr b="1" lang="en" sz="2100" u="sng">
                <a:solidFill>
                  <a:schemeClr val="hlink"/>
                </a:solidFill>
                <a:latin typeface="Times New Roman"/>
                <a:ea typeface="Times New Roman"/>
                <a:cs typeface="Times New Roman"/>
                <a:sym typeface="Times New Roman"/>
                <a:hlinkClick r:id="rId3"/>
              </a:rPr>
              <a:t>Demo Video</a:t>
            </a:r>
          </a:p>
          <a:p>
            <a:pPr indent="-165100" lvl="0" marL="25400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Basic Rule</a:t>
            </a:r>
          </a:p>
        </p:txBody>
      </p:sp>
      <p:sp>
        <p:nvSpPr>
          <p:cNvPr id="234" name="Shape 234"/>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Played in a zone 16000 units wide by 9000 units high</a:t>
            </a:r>
          </a:p>
          <a:p>
            <a:pPr indent="-323850" lvl="0" marL="342900" rtl="0">
              <a:spcBef>
                <a:spcPts val="1000"/>
              </a:spcBef>
              <a:buSzPts val="2100"/>
              <a:buChar char="•"/>
            </a:pPr>
            <a:r>
              <a:rPr lang="en" sz="2100">
                <a:latin typeface="Times New Roman"/>
                <a:ea typeface="Times New Roman"/>
                <a:cs typeface="Times New Roman"/>
                <a:sym typeface="Times New Roman"/>
              </a:rPr>
              <a:t>Human are present in the game zone, but will not move</a:t>
            </a:r>
          </a:p>
          <a:p>
            <a:pPr indent="-323850" lvl="0" marL="342900" rtl="0">
              <a:spcBef>
                <a:spcPts val="1000"/>
              </a:spcBef>
              <a:buSzPts val="2100"/>
              <a:buChar char="•"/>
            </a:pPr>
            <a:r>
              <a:rPr lang="en" sz="2100">
                <a:latin typeface="Times New Roman"/>
                <a:ea typeface="Times New Roman"/>
                <a:cs typeface="Times New Roman"/>
                <a:sym typeface="Times New Roman"/>
              </a:rPr>
              <a:t>Game ends by killing all zombies or all human are killed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Clr>
                <a:srgbClr val="262626"/>
              </a:buClr>
              <a:buFont typeface="Times New Roman"/>
              <a:buNone/>
            </a:pPr>
            <a:r>
              <a:rPr b="1" lang="en">
                <a:latin typeface="Times New Roman"/>
                <a:ea typeface="Times New Roman"/>
                <a:cs typeface="Times New Roman"/>
                <a:sym typeface="Times New Roman"/>
              </a:rPr>
              <a:t>Agent (Ash) Rule</a:t>
            </a:r>
          </a:p>
        </p:txBody>
      </p:sp>
      <p:sp>
        <p:nvSpPr>
          <p:cNvPr id="240" name="Shape 240"/>
          <p:cNvSpPr txBox="1"/>
          <p:nvPr>
            <p:ph idx="1" type="body"/>
          </p:nvPr>
        </p:nvSpPr>
        <p:spPr>
          <a:xfrm>
            <a:off x="1979009" y="1288475"/>
            <a:ext cx="6686400" cy="2833200"/>
          </a:xfrm>
          <a:prstGeom prst="rect">
            <a:avLst/>
          </a:prstGeom>
        </p:spPr>
        <p:txBody>
          <a:bodyPr anchorCtr="0" anchor="t" bIns="68575" lIns="68575" rIns="68575" wrap="square" tIns="68575">
            <a:noAutofit/>
          </a:bodyPr>
          <a:lstStyle/>
          <a:p>
            <a:pPr indent="-298450" lvl="0" marL="342900" rtl="0">
              <a:lnSpc>
                <a:spcPct val="90000"/>
              </a:lnSpc>
              <a:spcBef>
                <a:spcPts val="0"/>
              </a:spcBef>
              <a:buSzPts val="1700"/>
              <a:buChar char="•"/>
            </a:pPr>
            <a:r>
              <a:rPr lang="en" sz="1700">
                <a:latin typeface="Times New Roman"/>
                <a:ea typeface="Times New Roman"/>
                <a:cs typeface="Times New Roman"/>
                <a:sym typeface="Times New Roman"/>
              </a:rPr>
              <a:t>The only agent Ash works as follows:</a:t>
            </a:r>
          </a:p>
          <a:p>
            <a:pPr indent="-254000" lvl="1" marL="742950" rtl="0">
              <a:lnSpc>
                <a:spcPct val="90000"/>
              </a:lnSpc>
              <a:spcBef>
                <a:spcPts val="1000"/>
              </a:spcBef>
              <a:buSzPts val="1700"/>
              <a:buChar char="•"/>
            </a:pPr>
            <a:r>
              <a:rPr lang="en" sz="1700">
                <a:latin typeface="Times New Roman"/>
                <a:ea typeface="Times New Roman"/>
                <a:cs typeface="Times New Roman"/>
                <a:sym typeface="Times New Roman"/>
              </a:rPr>
              <a:t>Ash can be told to move to any point within the game zone by outputting a coordinate X Y. The top-left point is 0 0.</a:t>
            </a:r>
          </a:p>
          <a:p>
            <a:pPr indent="-254000" lvl="1" marL="742950" rtl="0">
              <a:lnSpc>
                <a:spcPct val="90000"/>
              </a:lnSpc>
              <a:spcBef>
                <a:spcPts val="1000"/>
              </a:spcBef>
              <a:buSzPts val="1700"/>
              <a:buChar char="•"/>
            </a:pPr>
            <a:r>
              <a:rPr lang="en" sz="1700">
                <a:latin typeface="Times New Roman"/>
                <a:ea typeface="Times New Roman"/>
                <a:cs typeface="Times New Roman"/>
                <a:sym typeface="Times New Roman"/>
              </a:rPr>
              <a:t>Each turn, Ash will move exactly 1000 units towards the target coordinate, or onto the target coordinates if he is less than 1000 units away.</a:t>
            </a:r>
          </a:p>
          <a:p>
            <a:pPr indent="-254000" lvl="1" marL="742950" rtl="0">
              <a:lnSpc>
                <a:spcPct val="90000"/>
              </a:lnSpc>
              <a:spcBef>
                <a:spcPts val="1000"/>
              </a:spcBef>
              <a:buSzPts val="1700"/>
              <a:buChar char="•"/>
            </a:pPr>
            <a:r>
              <a:rPr lang="en" sz="1700">
                <a:latin typeface="Times New Roman"/>
                <a:ea typeface="Times New Roman"/>
                <a:cs typeface="Times New Roman"/>
                <a:sym typeface="Times New Roman"/>
              </a:rPr>
              <a:t>If at the end of a turn, a zombie is within 2000 units of Ash, he will shoot that zombie and destroy it. More details on combat further down</a:t>
            </a:r>
          </a:p>
          <a:p>
            <a:pPr indent="-254000" lvl="1" marL="742950" rtl="0">
              <a:lnSpc>
                <a:spcPct val="90000"/>
              </a:lnSpc>
              <a:spcBef>
                <a:spcPts val="1000"/>
              </a:spcBef>
              <a:buSzPts val="1700"/>
              <a:buChar char="•"/>
            </a:pPr>
            <a:r>
              <a:rPr lang="en" sz="1700">
                <a:latin typeface="Times New Roman"/>
                <a:ea typeface="Times New Roman"/>
                <a:cs typeface="Times New Roman"/>
                <a:sym typeface="Times New Roman"/>
              </a:rPr>
              <a:t>Ash could only see the surroundings (zombies, other people) within 3000 units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Clr>
                <a:srgbClr val="262626"/>
              </a:buClr>
              <a:buFont typeface="Times New Roman"/>
              <a:buNone/>
            </a:pPr>
            <a:r>
              <a:rPr b="1" lang="en">
                <a:latin typeface="Times New Roman"/>
                <a:ea typeface="Times New Roman"/>
                <a:cs typeface="Times New Roman"/>
                <a:sym typeface="Times New Roman"/>
              </a:rPr>
              <a:t>Zombies Rule</a:t>
            </a:r>
          </a:p>
        </p:txBody>
      </p:sp>
      <p:sp>
        <p:nvSpPr>
          <p:cNvPr id="246" name="Shape 246"/>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Zombies work as follows:</a:t>
            </a:r>
          </a:p>
          <a:p>
            <a:pPr indent="-279400" lvl="1" marL="742950" rtl="0">
              <a:spcBef>
                <a:spcPts val="1000"/>
              </a:spcBef>
              <a:buSzPts val="2100"/>
              <a:buChar char="•"/>
            </a:pPr>
            <a:r>
              <a:rPr lang="en" sz="2100">
                <a:latin typeface="Times New Roman"/>
                <a:ea typeface="Times New Roman"/>
                <a:cs typeface="Times New Roman"/>
                <a:sym typeface="Times New Roman"/>
              </a:rPr>
              <a:t>Each turn, every zombie will target the closest human, including Ash, and step 400 units towards them. If the zombie is less than 400 units away, the human is killed and the zombie moves onto their coordinate.</a:t>
            </a:r>
          </a:p>
          <a:p>
            <a:pPr indent="-279400" lvl="1" marL="742950" rtl="0">
              <a:spcBef>
                <a:spcPts val="1000"/>
              </a:spcBef>
              <a:buSzPts val="2100"/>
              <a:buChar char="•"/>
            </a:pPr>
            <a:r>
              <a:rPr lang="en" sz="2100">
                <a:latin typeface="Times New Roman"/>
                <a:ea typeface="Times New Roman"/>
                <a:cs typeface="Times New Roman"/>
                <a:sym typeface="Times New Roman"/>
              </a:rPr>
              <a:t>Two zombies may occupy the same coordinate.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rtl="0">
              <a:spcBef>
                <a:spcPts val="0"/>
              </a:spcBef>
              <a:buClr>
                <a:srgbClr val="262626"/>
              </a:buClr>
              <a:buFont typeface="Times New Roman"/>
              <a:buNone/>
            </a:pPr>
            <a:r>
              <a:rPr b="1" lang="en">
                <a:latin typeface="Times New Roman"/>
                <a:ea typeface="Times New Roman"/>
                <a:cs typeface="Times New Roman"/>
                <a:sym typeface="Times New Roman"/>
              </a:rPr>
              <a:t>Move Sequence</a:t>
            </a:r>
          </a:p>
        </p:txBody>
      </p:sp>
      <p:sp>
        <p:nvSpPr>
          <p:cNvPr id="252" name="Shape 252"/>
          <p:cNvSpPr txBox="1"/>
          <p:nvPr>
            <p:ph idx="1" type="body"/>
          </p:nvPr>
        </p:nvSpPr>
        <p:spPr>
          <a:xfrm>
            <a:off x="1941909" y="1600200"/>
            <a:ext cx="6686400" cy="2833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lang="en" sz="2100">
                <a:latin typeface="Times New Roman"/>
                <a:ea typeface="Times New Roman"/>
                <a:cs typeface="Times New Roman"/>
                <a:sym typeface="Times New Roman"/>
              </a:rPr>
              <a:t>Zombie Move</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Ash Move</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Ash Kill Zombie</a:t>
            </a:r>
          </a:p>
          <a:p>
            <a:pPr indent="0" lvl="0" marL="0" rtl="0">
              <a:spcBef>
                <a:spcPts val="0"/>
              </a:spcBef>
              <a:buNone/>
            </a:pPr>
            <a:r>
              <a:t/>
            </a:r>
            <a:endParaRPr sz="2100">
              <a:latin typeface="Times New Roman"/>
              <a:ea typeface="Times New Roman"/>
              <a:cs typeface="Times New Roman"/>
              <a:sym typeface="Times New Roman"/>
            </a:endParaRPr>
          </a:p>
          <a:p>
            <a:pPr indent="-323850" lvl="0" marL="342900" rtl="0">
              <a:spcBef>
                <a:spcPts val="0"/>
              </a:spcBef>
              <a:buSzPts val="2100"/>
              <a:buFont typeface="Times New Roman"/>
              <a:buChar char="•"/>
            </a:pPr>
            <a:r>
              <a:rPr lang="en" sz="2100">
                <a:latin typeface="Times New Roman"/>
                <a:ea typeface="Times New Roman"/>
                <a:cs typeface="Times New Roman"/>
                <a:sym typeface="Times New Roman"/>
              </a:rPr>
              <a:t>Zombie Kill Human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1944694" y="468083"/>
            <a:ext cx="6683700" cy="960600"/>
          </a:xfrm>
          <a:prstGeom prst="rect">
            <a:avLst/>
          </a:prstGeom>
        </p:spPr>
        <p:txBody>
          <a:bodyPr anchorCtr="0" anchor="t" bIns="68575" lIns="68575" rIns="68575" wrap="square" tIns="68575">
            <a:noAutofit/>
          </a:bodyPr>
          <a:lstStyle/>
          <a:p>
            <a:pPr indent="0" lvl="0" marL="0">
              <a:spcBef>
                <a:spcPts val="0"/>
              </a:spcBef>
              <a:buNone/>
            </a:pPr>
            <a:r>
              <a:rPr b="1" lang="en">
                <a:latin typeface="Times New Roman"/>
                <a:ea typeface="Times New Roman"/>
                <a:cs typeface="Times New Roman"/>
                <a:sym typeface="Times New Roman"/>
              </a:rPr>
              <a:t>Project Plan</a:t>
            </a:r>
          </a:p>
        </p:txBody>
      </p:sp>
      <p:sp>
        <p:nvSpPr>
          <p:cNvPr id="258" name="Shape 258"/>
          <p:cNvSpPr txBox="1"/>
          <p:nvPr>
            <p:ph idx="1" type="body"/>
          </p:nvPr>
        </p:nvSpPr>
        <p:spPr>
          <a:xfrm>
            <a:off x="1941900" y="1600200"/>
            <a:ext cx="6686400" cy="715200"/>
          </a:xfrm>
          <a:prstGeom prst="rect">
            <a:avLst/>
          </a:prstGeom>
        </p:spPr>
        <p:txBody>
          <a:bodyPr anchorCtr="0" anchor="t" bIns="68575" lIns="68575" rIns="68575" wrap="square" tIns="68575">
            <a:noAutofit/>
          </a:bodyPr>
          <a:lstStyle/>
          <a:p>
            <a:pPr indent="-323850" lvl="0" marL="342900" rtl="0">
              <a:spcBef>
                <a:spcPts val="0"/>
              </a:spcBef>
              <a:buSzPts val="2100"/>
              <a:buChar char="•"/>
            </a:pPr>
            <a:r>
              <a:rPr b="1" lang="en" sz="2100" u="sng">
                <a:solidFill>
                  <a:schemeClr val="hlink"/>
                </a:solidFill>
                <a:latin typeface="Times New Roman"/>
                <a:ea typeface="Times New Roman"/>
                <a:cs typeface="Times New Roman"/>
                <a:sym typeface="Times New Roman"/>
                <a:hlinkClick r:id="rId3"/>
              </a:rPr>
              <a:t>Project Plan and Project Management</a:t>
            </a:r>
          </a:p>
          <a:p>
            <a:pPr indent="0" lvl="0" marL="0" rtl="0">
              <a:spcBef>
                <a:spcPts val="0"/>
              </a:spcBef>
              <a:buNone/>
            </a:pPr>
            <a:r>
              <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丝状">
  <a:themeElements>
    <a:clrScheme name="丝状">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