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1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4C387-689C-412F-92D5-79F2C177F694}" type="datetimeFigureOut">
              <a:rPr lang="en-GB" smtClean="0"/>
              <a:t>03/10/2012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EA5C4-1FC9-4FEC-B5B7-4D218C0E6FF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254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FA53C-D33D-4AAB-ADA8-72D0FBEDD690}" type="datetimeFigureOut">
              <a:rPr lang="en-GB" smtClean="0"/>
              <a:t>03/10/2012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A5B8-2C0C-45A6-84E6-FA4581F911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227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FA53C-D33D-4AAB-ADA8-72D0FBEDD690}" type="datetimeFigureOut">
              <a:rPr lang="en-GB" smtClean="0"/>
              <a:t>03/10/2012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A5B8-2C0C-45A6-84E6-FA4581F911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476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FA53C-D33D-4AAB-ADA8-72D0FBEDD690}" type="datetimeFigureOut">
              <a:rPr lang="en-GB" smtClean="0"/>
              <a:t>03/10/2012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A5B8-2C0C-45A6-84E6-FA4581F911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82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FA53C-D33D-4AAB-ADA8-72D0FBEDD690}" type="datetimeFigureOut">
              <a:rPr lang="en-GB" smtClean="0"/>
              <a:t>03/10/2012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A5B8-2C0C-45A6-84E6-FA4581F911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284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FA53C-D33D-4AAB-ADA8-72D0FBEDD690}" type="datetimeFigureOut">
              <a:rPr lang="en-GB" smtClean="0"/>
              <a:t>03/10/2012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A5B8-2C0C-45A6-84E6-FA4581F911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973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FA53C-D33D-4AAB-ADA8-72D0FBEDD690}" type="datetimeFigureOut">
              <a:rPr lang="en-GB" smtClean="0"/>
              <a:t>03/10/2012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A5B8-2C0C-45A6-84E6-FA4581F911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304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FA53C-D33D-4AAB-ADA8-72D0FBEDD690}" type="datetimeFigureOut">
              <a:rPr lang="en-GB" smtClean="0"/>
              <a:t>03/10/2012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A5B8-2C0C-45A6-84E6-FA4581F911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13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FA53C-D33D-4AAB-ADA8-72D0FBEDD690}" type="datetimeFigureOut">
              <a:rPr lang="en-GB" smtClean="0"/>
              <a:t>03/10/2012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A5B8-2C0C-45A6-84E6-FA4581F911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291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FA53C-D33D-4AAB-ADA8-72D0FBEDD690}" type="datetimeFigureOut">
              <a:rPr lang="en-GB" smtClean="0"/>
              <a:t>03/10/2012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A5B8-2C0C-45A6-84E6-FA4581F911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701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FA53C-D33D-4AAB-ADA8-72D0FBEDD690}" type="datetimeFigureOut">
              <a:rPr lang="en-GB" smtClean="0"/>
              <a:t>03/10/2012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A5B8-2C0C-45A6-84E6-FA4581F911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879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FA53C-D33D-4AAB-ADA8-72D0FBEDD690}" type="datetimeFigureOut">
              <a:rPr lang="en-GB" smtClean="0"/>
              <a:t>03/10/2012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A5B8-2C0C-45A6-84E6-FA4581F911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318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FA53C-D33D-4AAB-ADA8-72D0FBEDD690}" type="datetimeFigureOut">
              <a:rPr lang="en-GB" smtClean="0"/>
              <a:t>03/10/2012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9A5B8-2C0C-45A6-84E6-FA4581F911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0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Game Project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</a:t>
            </a:r>
            <a:r>
              <a:rPr lang="en-GB" dirty="0" smtClean="0"/>
              <a:t>y Dark Ducks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487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Team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Name: Dark Ducks</a:t>
            </a:r>
            <a:r>
              <a:rPr lang="en-GB" baseline="30000" dirty="0" smtClean="0"/>
              <a:t>1</a:t>
            </a:r>
          </a:p>
          <a:p>
            <a:endParaRPr lang="en-GB" dirty="0" smtClean="0"/>
          </a:p>
          <a:p>
            <a:r>
              <a:rPr lang="en-GB" dirty="0" smtClean="0"/>
              <a:t>Members:</a:t>
            </a:r>
          </a:p>
          <a:p>
            <a:pPr lvl="1"/>
            <a:r>
              <a:rPr lang="en-GB" dirty="0" smtClean="0"/>
              <a:t>Aaron </a:t>
            </a:r>
            <a:r>
              <a:rPr lang="en-GB" dirty="0" err="1" smtClean="0"/>
              <a:t>Karper</a:t>
            </a:r>
            <a:endParaRPr lang="en-GB" dirty="0" smtClean="0"/>
          </a:p>
          <a:p>
            <a:pPr lvl="1"/>
            <a:r>
              <a:rPr lang="en-GB" dirty="0" smtClean="0"/>
              <a:t>Claudio </a:t>
            </a:r>
            <a:r>
              <a:rPr lang="en-GB" dirty="0" err="1" smtClean="0"/>
              <a:t>Descombes</a:t>
            </a:r>
            <a:endParaRPr lang="en-GB" dirty="0"/>
          </a:p>
          <a:p>
            <a:pPr marL="0" lvl="1" indent="0">
              <a:buNone/>
            </a:pPr>
            <a:endParaRPr lang="en-GB" dirty="0" smtClean="0"/>
          </a:p>
          <a:p>
            <a:pPr marL="0" lvl="1" indent="0">
              <a:buNone/>
            </a:pPr>
            <a:endParaRPr lang="en-GB" dirty="0"/>
          </a:p>
          <a:p>
            <a:pPr marL="0" lvl="1" indent="0">
              <a:buNone/>
            </a:pPr>
            <a:endParaRPr lang="en-GB" sz="1200" dirty="0"/>
          </a:p>
          <a:p>
            <a:pPr marL="0" lvl="1" indent="0">
              <a:buNone/>
            </a:pPr>
            <a:endParaRPr lang="en-GB" sz="1200" dirty="0" smtClean="0"/>
          </a:p>
          <a:p>
            <a:pPr marL="0" lvl="1" indent="0">
              <a:buNone/>
            </a:pPr>
            <a:r>
              <a:rPr lang="en-GB" sz="1200" baseline="30000" dirty="0" smtClean="0"/>
              <a:t>1</a:t>
            </a:r>
            <a:r>
              <a:rPr lang="en-GB" sz="1200" dirty="0" smtClean="0"/>
              <a:t>http://www.teamnames.net/</a:t>
            </a:r>
          </a:p>
        </p:txBody>
      </p:sp>
    </p:spTree>
    <p:extLst>
      <p:ext uri="{BB962C8B-B14F-4D97-AF65-F5344CB8AC3E}">
        <p14:creationId xmlns:p14="http://schemas.microsoft.com/office/powerpoint/2010/main" val="358613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Game Overview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Theme:</a:t>
            </a:r>
          </a:p>
          <a:p>
            <a:pPr lvl="1"/>
            <a:r>
              <a:rPr lang="en-GB" dirty="0" smtClean="0"/>
              <a:t>The Price of Freedom</a:t>
            </a:r>
            <a:endParaRPr lang="en-GB" sz="2800" dirty="0" smtClean="0"/>
          </a:p>
          <a:p>
            <a:endParaRPr lang="en-GB" dirty="0" smtClean="0"/>
          </a:p>
          <a:p>
            <a:r>
              <a:rPr lang="en-GB" dirty="0" smtClean="0"/>
              <a:t>Idea:</a:t>
            </a:r>
          </a:p>
          <a:p>
            <a:pPr lvl="1"/>
            <a:r>
              <a:rPr lang="en-GB" dirty="0" smtClean="0"/>
              <a:t>A 2(.5)D </a:t>
            </a:r>
            <a:r>
              <a:rPr lang="en-GB" dirty="0" err="1" smtClean="0"/>
              <a:t>steampunk</a:t>
            </a:r>
            <a:r>
              <a:rPr lang="en-GB" dirty="0" smtClean="0"/>
              <a:t> styled action game with a obscure storyline.</a:t>
            </a:r>
          </a:p>
        </p:txBody>
      </p:sp>
    </p:spTree>
    <p:extLst>
      <p:ext uri="{BB962C8B-B14F-4D97-AF65-F5344CB8AC3E}">
        <p14:creationId xmlns:p14="http://schemas.microsoft.com/office/powerpoint/2010/main" val="94256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Tetrad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Story:</a:t>
            </a:r>
          </a:p>
          <a:p>
            <a:pPr lvl="1"/>
            <a:r>
              <a:rPr lang="en-GB" dirty="0" smtClean="0"/>
              <a:t>Retrospective Storytelling</a:t>
            </a:r>
          </a:p>
          <a:p>
            <a:pPr lvl="1"/>
            <a:r>
              <a:rPr lang="en-GB" dirty="0" smtClean="0"/>
              <a:t>Background: Surface destroying </a:t>
            </a:r>
            <a:r>
              <a:rPr lang="en-GB" dirty="0" err="1" smtClean="0"/>
              <a:t>Magitech</a:t>
            </a:r>
            <a:r>
              <a:rPr lang="en-GB" dirty="0" smtClean="0"/>
              <a:t> war</a:t>
            </a:r>
          </a:p>
          <a:p>
            <a:pPr lvl="1"/>
            <a:r>
              <a:rPr lang="en-GB" dirty="0" smtClean="0"/>
              <a:t>Underwater living</a:t>
            </a:r>
          </a:p>
          <a:p>
            <a:pPr marL="457200" lvl="1" indent="0">
              <a:buNone/>
            </a:pPr>
            <a:endParaRPr lang="en-GB" dirty="0" smtClean="0"/>
          </a:p>
          <a:p>
            <a:r>
              <a:rPr lang="en-GB" dirty="0" smtClean="0"/>
              <a:t>Aesthetics:</a:t>
            </a:r>
          </a:p>
          <a:p>
            <a:pPr lvl="1"/>
            <a:r>
              <a:rPr lang="en-GB" dirty="0" err="1" smtClean="0"/>
              <a:t>Steampunk</a:t>
            </a:r>
            <a:r>
              <a:rPr lang="en-GB" dirty="0" smtClean="0"/>
              <a:t> (There will be Zeppelins)</a:t>
            </a:r>
          </a:p>
          <a:p>
            <a:pPr lvl="1"/>
            <a:r>
              <a:rPr lang="en-GB" dirty="0" smtClean="0"/>
              <a:t>&lt;3D</a:t>
            </a:r>
          </a:p>
          <a:p>
            <a:pPr lvl="1"/>
            <a:r>
              <a:rPr lang="en-GB" dirty="0" smtClean="0"/>
              <a:t>Inside </a:t>
            </a:r>
            <a:r>
              <a:rPr lang="en-GB" dirty="0" err="1" smtClean="0"/>
              <a:t>areals</a:t>
            </a:r>
            <a:endParaRPr lang="en-GB" dirty="0" smtClean="0"/>
          </a:p>
          <a:p>
            <a:pPr marL="457200" lvl="1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11209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Tetrad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Mechanics:</a:t>
            </a:r>
          </a:p>
          <a:p>
            <a:pPr lvl="1"/>
            <a:r>
              <a:rPr lang="en-GB" dirty="0" smtClean="0"/>
              <a:t>Real time fight</a:t>
            </a:r>
          </a:p>
          <a:p>
            <a:pPr lvl="1"/>
            <a:r>
              <a:rPr lang="en-GB" dirty="0" smtClean="0"/>
              <a:t>Gestures</a:t>
            </a:r>
          </a:p>
          <a:p>
            <a:pPr lvl="1"/>
            <a:r>
              <a:rPr lang="en-GB" dirty="0" smtClean="0"/>
              <a:t>WASD + Mouse</a:t>
            </a:r>
            <a:endParaRPr lang="en-GB" dirty="0"/>
          </a:p>
          <a:p>
            <a:pPr lvl="1"/>
            <a:r>
              <a:rPr lang="en-GB" dirty="0" smtClean="0"/>
              <a:t>Fight on distance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017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Technologie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Programming Language</a:t>
            </a:r>
          </a:p>
          <a:p>
            <a:pPr lvl="1"/>
            <a:r>
              <a:rPr lang="en-GB" dirty="0" err="1" smtClean="0"/>
              <a:t>Actionscript</a:t>
            </a:r>
            <a:endParaRPr lang="en-GB" dirty="0" smtClean="0"/>
          </a:p>
          <a:p>
            <a:pPr lvl="1"/>
            <a:r>
              <a:rPr lang="en-GB" dirty="0" err="1" smtClean="0"/>
              <a:t>Javascript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Libraries</a:t>
            </a:r>
          </a:p>
          <a:p>
            <a:pPr lvl="1"/>
            <a:r>
              <a:rPr lang="en-GB" dirty="0" smtClean="0"/>
              <a:t>Allegro</a:t>
            </a:r>
          </a:p>
          <a:p>
            <a:pPr lvl="1"/>
            <a:r>
              <a:rPr lang="de-CH" dirty="0" err="1" smtClean="0"/>
              <a:t>Pygame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508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Bildschirmpräsentation (4:3)</PresentationFormat>
  <Paragraphs>43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Larissa</vt:lpstr>
      <vt:lpstr>Game Project</vt:lpstr>
      <vt:lpstr>Team</vt:lpstr>
      <vt:lpstr>Game Overview</vt:lpstr>
      <vt:lpstr>Tetrad</vt:lpstr>
      <vt:lpstr>Tetrad</vt:lpstr>
      <vt:lpstr>Technologie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noname</dc:title>
  <dc:creator>Clood</dc:creator>
  <cp:lastModifiedBy>Clood</cp:lastModifiedBy>
  <cp:revision>8</cp:revision>
  <dcterms:created xsi:type="dcterms:W3CDTF">2012-10-03T17:23:39Z</dcterms:created>
  <dcterms:modified xsi:type="dcterms:W3CDTF">2012-10-03T19:58:24Z</dcterms:modified>
</cp:coreProperties>
</file>