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3108-7B3E-4A24-8FCE-FC6C03866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3DD93-DBA2-49AD-BF42-57450BF04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61BC-4C01-496E-B0B9-1DD38A1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3EDE-DA60-4BC3-9E33-9B11E016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882C-BEE4-45BC-8147-C4E1D950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9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187C-EF46-453C-8B19-92A814FD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A6017-F285-4BD5-B8A2-CA3BCC7EA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B061-AED0-4CC4-B79C-962617CC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E003-6B3A-4839-98F3-ABA482BA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964A-1C9B-4AD8-A8BE-748BCC18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643C5-7779-4BE8-B322-93E41E9FC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E0479-B681-44B2-93DC-214A43D0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26DE-152E-4586-B41B-15D1E96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8587-97BD-4905-847F-4A34B550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3ED4-E2B9-4734-923D-9CA3B5A6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5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F07-1FA8-4D52-9F80-93BC9A45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E5A3-E901-4BD4-9589-8D24A0A9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15ED-0D13-469E-A943-C847692E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7C54-0090-4FCD-8876-2FA4F18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3314-00C3-4E28-9A29-2FD9FC42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4A4C-405D-4A04-9D21-D4A5E75A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A0C8-A7BA-4F74-94F4-FDD8C009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B2ED-6B89-43A1-95B9-CD471F6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2F02-30F5-4B6E-9012-7E9C4C9D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FE7E-B16F-43FD-81C8-B6D4DE21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D3AB-F2F0-4E8D-AA6E-D331CB40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CC20-F142-456A-AF5E-1955FD039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9ED8D-FCDA-4DE6-BBCE-52B7641B5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D89BD-AEEB-4015-9DCA-6B5A0725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A8CE-898C-474C-BE63-64FE8069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A5DF-12D7-4BE0-8867-26741BD9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8991-B08C-4E68-86B1-F41AE591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744DA-1355-468C-A425-1526C674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80F90-5138-440D-A530-99FB6B0E2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7A19A-AC44-4894-B050-28F6E4D14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8BB76-D0B7-43C2-8303-486B97393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15C11-CAF1-44A0-A667-11A7D590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0A04B-D72A-4B59-856E-20B1717A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01D7F-CCB8-4444-AE8F-E5A2E56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0F36-4D78-44F7-889D-2C9B7A66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08735-FAA6-407F-83D8-2A8F2E0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81796-D876-4798-8CF2-EE08AFC9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293A3-063D-43CB-99F1-0A25950A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44EA6-8EE8-433F-9F96-65A59863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06164-75C6-4713-AD8C-3DA70073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F15B8-B872-4AC6-9D7C-3014EC76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488B-17CA-4FEA-BC78-BA5C026D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ACBE-BE56-4728-BAD6-530285EF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0B875-D51D-4210-AF76-ED58B37D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7F5B-B45C-42C7-8774-2D19596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01F6-F87D-4DF0-9F39-9D405076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6D63-A311-49AB-87A1-2BC7AE91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854B-5172-41CE-8B19-B79D5FFA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B908F-721E-4B77-A3CC-04B658FA0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FDEE-C086-4709-B37D-17D15379F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78DDF-2866-4D3C-9537-FC718C9C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654D-9052-4F20-A561-406970EA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19E3-2F2F-43FA-A3C6-EA3D1A1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9CD1A-43D2-47C3-8981-3C7CE3D8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21F8-6AE1-4491-8DA5-CD1C1568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5F703-B459-4211-9251-E0FA15109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4E41-AD2C-416E-A583-E391BECD8C5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EADB-D177-4D47-AB92-683DA8514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973D-3B61-49E0-904E-CFEBDA74E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AE87-597B-4ADE-A159-B985563C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2E15-8490-4E4A-8C66-A604E302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Actual vs Predicted Period Duration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34F368C-3384-4687-8EEC-11176F7E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01" y="2124630"/>
            <a:ext cx="5455917" cy="3955540"/>
          </a:xfrm>
          <a:prstGeom prst="rect">
            <a:avLst/>
          </a:prstGeom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6B5428-EF76-4538-88E8-B12E52AB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9" y="2179190"/>
            <a:ext cx="5455917" cy="3900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D83B61-6C74-41B4-B72D-8FBC722CDADE}"/>
              </a:ext>
            </a:extLst>
          </p:cNvPr>
          <p:cNvSpPr txBox="1"/>
          <p:nvPr/>
        </p:nvSpPr>
        <p:spPr>
          <a:xfrm>
            <a:off x="686642" y="6208294"/>
            <a:ext cx="495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Subjective estimate of period duration by subjects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6EE9-3418-4FBC-8B70-84E07661EF4B}"/>
              </a:ext>
            </a:extLst>
          </p:cNvPr>
          <p:cNvSpPr txBox="1"/>
          <p:nvPr/>
        </p:nvSpPr>
        <p:spPr>
          <a:xfrm>
            <a:off x="6588404" y="6100640"/>
            <a:ext cx="50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estimate of period duration based on data. </a:t>
            </a:r>
          </a:p>
        </p:txBody>
      </p:sp>
    </p:spTree>
    <p:extLst>
      <p:ext uri="{BB962C8B-B14F-4D97-AF65-F5344CB8AC3E}">
        <p14:creationId xmlns:p14="http://schemas.microsoft.com/office/powerpoint/2010/main" val="428252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B7A7D-2D63-4A0D-AB4F-66BD1F11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for Model Production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8683F8-5651-443C-9E1C-B0A5F8A25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91" y="2516877"/>
            <a:ext cx="3857719" cy="399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512D0-0D91-4318-A66C-44C2AE1B92E6}"/>
              </a:ext>
            </a:extLst>
          </p:cNvPr>
          <p:cNvSpPr txBox="1"/>
          <p:nvPr/>
        </p:nvSpPr>
        <p:spPr>
          <a:xfrm>
            <a:off x="701040" y="2506717"/>
            <a:ext cx="6035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Raw Data was cleaned and outliers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Discrete data sources, i.e. user, period, and symptom data was consolidated in a single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Consolidated data was then transformed and placed in a tidy formation for processing.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Cleaned data was divided into test and training data 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the </a:t>
            </a:r>
            <a:r>
              <a:rPr lang="en-US" sz="2400" dirty="0" err="1"/>
              <a:t>RandomForest</a:t>
            </a:r>
            <a:r>
              <a:rPr lang="en-US" sz="2400" dirty="0"/>
              <a:t> library in R, a model was trained and test values were predicted.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08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5BA96-BE61-4BCA-93A3-C9E495CA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335595"/>
            <a:ext cx="4977976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Highlights of Random Forest Analysis 	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E44CD0B7-22D6-4329-BCE8-83870661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C3FB-7D4A-440A-AA2D-B0F059061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9" y="197464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Naive Analysis, an average cycle length for the entire data set, resulted in a RMSE of  5.091453 days.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Random Forest analysis, reduced error to 4.511861 days; a 21.47% improvement. </a:t>
            </a:r>
          </a:p>
        </p:txBody>
      </p:sp>
    </p:spTree>
    <p:extLst>
      <p:ext uri="{BB962C8B-B14F-4D97-AF65-F5344CB8AC3E}">
        <p14:creationId xmlns:p14="http://schemas.microsoft.com/office/powerpoint/2010/main" val="37753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Actual vs Predicted Period Duration</vt:lpstr>
      <vt:lpstr>Data Flow for Model Production </vt:lpstr>
      <vt:lpstr>Highlights of Random Forest Analysis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vs Predicted Period Duration</dc:title>
  <dc:creator>Cronin, Patrick</dc:creator>
  <cp:lastModifiedBy>Cronin, Patrick</cp:lastModifiedBy>
  <cp:revision>2</cp:revision>
  <dcterms:created xsi:type="dcterms:W3CDTF">2019-03-31T06:22:53Z</dcterms:created>
  <dcterms:modified xsi:type="dcterms:W3CDTF">2019-03-31T06:32:22Z</dcterms:modified>
</cp:coreProperties>
</file>