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69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81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7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00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1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59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6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D27CF-094A-4365-8CBF-60A238F70A41}" type="datetimeFigureOut">
              <a:rPr lang="zh-TW" altLang="en-US" smtClean="0"/>
              <a:t>2024/6/29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F92D-A165-408C-B791-084A36F97D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95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魔王連鎖店說明手冊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4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194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5" y="0"/>
            <a:ext cx="5189784" cy="31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3305496"/>
            <a:ext cx="7690966" cy="35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4611255" y="1124744"/>
            <a:ext cx="576064" cy="2324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上箭號 4"/>
          <p:cNvSpPr/>
          <p:nvPr/>
        </p:nvSpPr>
        <p:spPr>
          <a:xfrm>
            <a:off x="6588224" y="1124744"/>
            <a:ext cx="432048" cy="25922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5203690" y="882427"/>
            <a:ext cx="1816582" cy="6867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16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218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85" y="0"/>
            <a:ext cx="2647331" cy="15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4114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251520" y="1268760"/>
            <a:ext cx="21602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上箭號 4"/>
          <p:cNvSpPr/>
          <p:nvPr/>
        </p:nvSpPr>
        <p:spPr>
          <a:xfrm>
            <a:off x="899592" y="1592796"/>
            <a:ext cx="216024" cy="24122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0" name="Picture 4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262"/>
            <a:ext cx="4468763" cy="224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3491880" y="4005064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上箭號 6"/>
          <p:cNvSpPr/>
          <p:nvPr/>
        </p:nvSpPr>
        <p:spPr>
          <a:xfrm>
            <a:off x="5148064" y="2365302"/>
            <a:ext cx="216024" cy="17837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左箭號 7"/>
          <p:cNvSpPr/>
          <p:nvPr/>
        </p:nvSpPr>
        <p:spPr>
          <a:xfrm>
            <a:off x="4114800" y="1988840"/>
            <a:ext cx="2401416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221" name="Picture 5" descr="C:\Users\USER\Desktop\未命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01" y="2699978"/>
            <a:ext cx="24860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下箭號 8"/>
          <p:cNvSpPr/>
          <p:nvPr/>
        </p:nvSpPr>
        <p:spPr>
          <a:xfrm>
            <a:off x="7956376" y="2132856"/>
            <a:ext cx="144016" cy="567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7308304" y="2416417"/>
            <a:ext cx="298109" cy="10845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98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515"/>
            <a:ext cx="2886671" cy="193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" y="2204864"/>
            <a:ext cx="900201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1259632" y="1556792"/>
            <a:ext cx="291207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上箭號 4"/>
          <p:cNvSpPr/>
          <p:nvPr/>
        </p:nvSpPr>
        <p:spPr>
          <a:xfrm>
            <a:off x="2483768" y="1971851"/>
            <a:ext cx="288032" cy="10251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59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zh-TW" altLang="en-US" dirty="0" smtClean="0"/>
              <a:t>選取訂單列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右上角選擇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準備中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11266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55"/>
            <a:ext cx="9036496" cy="40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09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76456" cy="38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3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/>
          <a:lstStyle/>
          <a:p>
            <a:r>
              <a:rPr lang="zh-TW" altLang="en-US" dirty="0" smtClean="0"/>
              <a:t>訂單狀態已更新</a:t>
            </a:r>
            <a:r>
              <a:rPr lang="en-US" altLang="zh-TW" dirty="0" smtClean="0"/>
              <a:t>, </a:t>
            </a:r>
            <a:r>
              <a:rPr lang="zh-TW" altLang="en-US" dirty="0" smtClean="0"/>
              <a:t>重新整理可重新載入表格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現在點選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返回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pic>
        <p:nvPicPr>
          <p:cNvPr id="13314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" y="13742"/>
            <a:ext cx="9074629" cy="40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88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0072" y="3140969"/>
            <a:ext cx="3466728" cy="1080120"/>
          </a:xfrm>
        </p:spPr>
        <p:txBody>
          <a:bodyPr/>
          <a:lstStyle/>
          <a:p>
            <a:r>
              <a:rPr lang="zh-TW" altLang="en-US" dirty="0" smtClean="0"/>
              <a:t>點選登入按鈕</a:t>
            </a:r>
            <a:endParaRPr lang="zh-TW" altLang="en-US" dirty="0"/>
          </a:p>
        </p:txBody>
      </p:sp>
      <p:pic>
        <p:nvPicPr>
          <p:cNvPr id="4" name="Picture 3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4114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619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539552" y="2276872"/>
            <a:ext cx="432048" cy="1728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39" name="Picture 3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35531"/>
            <a:ext cx="41338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3275856" y="4941168"/>
            <a:ext cx="10904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左箭號 6"/>
          <p:cNvSpPr/>
          <p:nvPr/>
        </p:nvSpPr>
        <p:spPr>
          <a:xfrm>
            <a:off x="2843808" y="6237312"/>
            <a:ext cx="3363069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2483768" y="5462017"/>
            <a:ext cx="288032" cy="9193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7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748680"/>
          </a:xfrm>
        </p:spPr>
        <p:txBody>
          <a:bodyPr/>
          <a:lstStyle/>
          <a:p>
            <a:r>
              <a:rPr lang="zh-TW" altLang="en-US" dirty="0" smtClean="0"/>
              <a:t>查詢</a:t>
            </a:r>
            <a:r>
              <a:rPr lang="zh-TW" altLang="en-US" sz="3600" dirty="0" smtClean="0"/>
              <a:t>全部</a:t>
            </a:r>
            <a:r>
              <a:rPr lang="zh-TW" altLang="en-US" dirty="0" smtClean="0"/>
              <a:t>或該分店所有訂單</a:t>
            </a:r>
            <a:endParaRPr lang="zh-TW" altLang="en-US" dirty="0"/>
          </a:p>
        </p:txBody>
      </p:sp>
      <p:pic>
        <p:nvPicPr>
          <p:cNvPr id="15362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" y="1278061"/>
            <a:ext cx="9116647" cy="358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79512" y="5085184"/>
            <a:ext cx="8229600" cy="74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本程式已說明結束</a:t>
            </a:r>
            <a:r>
              <a:rPr lang="en-US" altLang="zh-TW" dirty="0" smtClean="0"/>
              <a:t>, </a:t>
            </a:r>
            <a:r>
              <a:rPr lang="zh-TW" altLang="en-US" dirty="0" smtClean="0"/>
              <a:t>謝謝您的觀看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4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分店管理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新增分店</a:t>
            </a:r>
            <a:r>
              <a:rPr lang="en-US" altLang="zh-TW" dirty="0" smtClean="0"/>
              <a:t>, </a:t>
            </a:r>
            <a:r>
              <a:rPr lang="zh-TW" altLang="en-US" dirty="0" smtClean="0"/>
              <a:t>編輯分店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刪除分店</a:t>
            </a:r>
            <a:r>
              <a:rPr lang="en-US" altLang="zh-TW" dirty="0" smtClean="0"/>
              <a:t>(</a:t>
            </a:r>
            <a:r>
              <a:rPr lang="zh-TW" altLang="en-US" dirty="0" smtClean="0"/>
              <a:t>該店</a:t>
            </a:r>
            <a:r>
              <a:rPr lang="zh-TW" altLang="en-US" dirty="0" smtClean="0"/>
              <a:t>員工與訂單也</a:t>
            </a:r>
            <a:r>
              <a:rPr lang="zh-TW" altLang="en-US" dirty="0" smtClean="0"/>
              <a:t>會被刪除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會員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註冊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下訂單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確認</a:t>
            </a:r>
            <a:r>
              <a:rPr lang="zh-TW" altLang="en-US" dirty="0" smtClean="0"/>
              <a:t>訂單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查詢該會員訂單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zh-TW" altLang="en-US" dirty="0" smtClean="0"/>
              <a:t>員工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註冊</a:t>
            </a:r>
            <a:r>
              <a:rPr lang="en-US" altLang="zh-TW" dirty="0" smtClean="0"/>
              <a:t>, 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</a:t>
            </a:r>
            <a:r>
              <a:rPr lang="zh-TW" altLang="en-US" dirty="0"/>
              <a:t>所屬分店的</a:t>
            </a:r>
            <a:r>
              <a:rPr lang="zh-TW" altLang="en-US" dirty="0" smtClean="0"/>
              <a:t>訂單狀態可做修改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r>
              <a:rPr lang="zh-TW" altLang="en-US" dirty="0"/>
              <a:t>訂單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選分店秀訂單</a:t>
            </a:r>
            <a:r>
              <a:rPr lang="en-US" altLang="zh-TW" dirty="0" smtClean="0"/>
              <a:t>, </a:t>
            </a:r>
            <a:r>
              <a:rPr lang="zh-TW" altLang="en-US" dirty="0" smtClean="0"/>
              <a:t>顯示所有</a:t>
            </a:r>
            <a:r>
              <a:rPr lang="zh-TW" altLang="en-US" dirty="0" smtClean="0"/>
              <a:t>訂單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9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36586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操作程序</a:t>
            </a:r>
            <a:endParaRPr lang="zh-TW" altLang="en-US" dirty="0"/>
          </a:p>
        </p:txBody>
      </p:sp>
      <p:pic>
        <p:nvPicPr>
          <p:cNvPr id="1026" name="Picture 2" descr="C:\Users\USER\Desktop\preVIewP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5" y="1268760"/>
            <a:ext cx="240026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68760"/>
            <a:ext cx="2190304" cy="342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2731602" y="2168860"/>
            <a:ext cx="400238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C:\Users\USER\Desktop\未命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09931"/>
            <a:ext cx="2223868" cy="35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5322144" y="2294874"/>
            <a:ext cx="473992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USER\Desktop\未命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293" y="5192106"/>
            <a:ext cx="2460864" cy="1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下箭號 9"/>
          <p:cNvSpPr/>
          <p:nvPr/>
        </p:nvSpPr>
        <p:spPr>
          <a:xfrm>
            <a:off x="7380312" y="4754595"/>
            <a:ext cx="216024" cy="437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4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3053909" cy="18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6632"/>
            <a:ext cx="2160240" cy="324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61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新增分店</a:t>
            </a:r>
            <a:endParaRPr lang="zh-TW" altLang="en-US" dirty="0"/>
          </a:p>
        </p:txBody>
      </p:sp>
      <p:pic>
        <p:nvPicPr>
          <p:cNvPr id="3074" name="Picture 2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4660"/>
            <a:ext cx="8568952" cy="66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149080"/>
            <a:ext cx="24860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40" y="522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選擇分店顏色與名稱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zh-TW" altLang="en-US" dirty="0"/>
              <a:t>更改菜單或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, </a:t>
            </a:r>
            <a:r>
              <a:rPr lang="zh-TW" altLang="en-US" dirty="0" smtClean="0"/>
              <a:t>按確定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再按取消返回</a:t>
            </a:r>
            <a:endParaRPr lang="zh-TW" altLang="en-US" dirty="0"/>
          </a:p>
        </p:txBody>
      </p:sp>
      <p:pic>
        <p:nvPicPr>
          <p:cNvPr id="4" name="Picture 3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018"/>
            <a:ext cx="2160240" cy="324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8018"/>
            <a:ext cx="5698622" cy="43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123728" y="1412776"/>
            <a:ext cx="1152128" cy="298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67" y="2636912"/>
            <a:ext cx="24765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3768" y="3333548"/>
            <a:ext cx="5858016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選蒙古店按確定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再按取消返回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再按返回</a:t>
            </a:r>
            <a:endParaRPr lang="zh-TW" altLang="en-US" dirty="0"/>
          </a:p>
        </p:txBody>
      </p:sp>
      <p:pic>
        <p:nvPicPr>
          <p:cNvPr id="4" name="Picture 3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018"/>
            <a:ext cx="2160240" cy="324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1835696" y="2060848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60512"/>
            <a:ext cx="4152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89162"/>
            <a:ext cx="2514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未命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4" y="4581128"/>
            <a:ext cx="362902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左箭號 6"/>
          <p:cNvSpPr/>
          <p:nvPr/>
        </p:nvSpPr>
        <p:spPr>
          <a:xfrm>
            <a:off x="2267744" y="2708920"/>
            <a:ext cx="2724522" cy="270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>
            <a:off x="827584" y="2979862"/>
            <a:ext cx="360040" cy="14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" y="0"/>
            <a:ext cx="362902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807"/>
            <a:ext cx="3102298" cy="20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843808" y="836712"/>
            <a:ext cx="1440160" cy="23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左箭號 5"/>
          <p:cNvSpPr/>
          <p:nvPr/>
        </p:nvSpPr>
        <p:spPr>
          <a:xfrm>
            <a:off x="3563888" y="1412776"/>
            <a:ext cx="917232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6516216" y="1700808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8" name="Picture 4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703" y="2612778"/>
            <a:ext cx="3501185" cy="22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上箭號 8"/>
          <p:cNvSpPr/>
          <p:nvPr/>
        </p:nvSpPr>
        <p:spPr>
          <a:xfrm>
            <a:off x="7092280" y="2132856"/>
            <a:ext cx="293986" cy="24482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0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USER\Desktop\未命名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7" y="16935"/>
            <a:ext cx="41243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未命名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2976"/>
            <a:ext cx="5813988" cy="353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下箭號 5"/>
          <p:cNvSpPr/>
          <p:nvPr/>
        </p:nvSpPr>
        <p:spPr>
          <a:xfrm>
            <a:off x="1691680" y="2132856"/>
            <a:ext cx="364045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 descr="C:\Users\USER\Desktop\未命名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88" y="-3325"/>
            <a:ext cx="2928173" cy="329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向上箭號 6"/>
          <p:cNvSpPr/>
          <p:nvPr/>
        </p:nvSpPr>
        <p:spPr>
          <a:xfrm>
            <a:off x="4572000" y="3307227"/>
            <a:ext cx="216024" cy="16753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3" name="Picture 5" descr="C:\Users\USER\Desktop\未命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61048"/>
            <a:ext cx="1920402" cy="8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下箭號 8"/>
          <p:cNvSpPr/>
          <p:nvPr/>
        </p:nvSpPr>
        <p:spPr>
          <a:xfrm>
            <a:off x="5581974" y="2996952"/>
            <a:ext cx="23201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6732240" y="2996952"/>
            <a:ext cx="168113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左箭號 10"/>
          <p:cNvSpPr/>
          <p:nvPr/>
        </p:nvSpPr>
        <p:spPr>
          <a:xfrm>
            <a:off x="5940152" y="4509120"/>
            <a:ext cx="876144" cy="238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2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151</Words>
  <Application>Microsoft Office PowerPoint</Application>
  <PresentationFormat>如螢幕大小 (4:3)</PresentationFormat>
  <Paragraphs>15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魔王連鎖店說明手冊</vt:lpstr>
      <vt:lpstr>架構</vt:lpstr>
      <vt:lpstr>操作程序</vt:lpstr>
      <vt:lpstr>PowerPoint 簡報</vt:lpstr>
      <vt:lpstr>新增分店</vt:lpstr>
      <vt:lpstr>選擇分店顏色與名稱, 更改菜單或價格, 按確定, 再按取消返回</vt:lpstr>
      <vt:lpstr>選蒙古店按確定, 再按取消返回, 再按返回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21</cp:revision>
  <dcterms:created xsi:type="dcterms:W3CDTF">2024-06-28T12:07:20Z</dcterms:created>
  <dcterms:modified xsi:type="dcterms:W3CDTF">2024-06-29T03:57:42Z</dcterms:modified>
</cp:coreProperties>
</file>