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A4FB-D3A0-4583-9A2F-FB0C36A2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635" y="2294720"/>
            <a:ext cx="6505260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 Factors Impacting Home Ownership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0F45-ACAB-409C-98BB-10378ED1C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295" y="5313827"/>
            <a:ext cx="5357600" cy="116021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Team 5  </a:t>
            </a:r>
          </a:p>
          <a:p>
            <a:r>
              <a:rPr lang="en-US" dirty="0"/>
              <a:t>Andrew Perez, Brent </a:t>
            </a:r>
            <a:r>
              <a:rPr lang="en-US" dirty="0" err="1"/>
              <a:t>Meulebroeck</a:t>
            </a:r>
            <a:r>
              <a:rPr lang="en-US" dirty="0"/>
              <a:t>, </a:t>
            </a:r>
          </a:p>
          <a:p>
            <a:r>
              <a:rPr lang="en-US" dirty="0"/>
              <a:t>Gary Jeter, Michael </a:t>
            </a:r>
            <a:r>
              <a:rPr lang="en-US" dirty="0" err="1"/>
              <a:t>Badinger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9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5B4-7CED-407C-89AB-B990434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EDF7-3179-4C24-8F73-6CE19F80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common belief that home ownership in the United States is the most impactful means of building wealth.</a:t>
            </a:r>
          </a:p>
          <a:p>
            <a:pPr marL="0" indent="0">
              <a:buNone/>
            </a:pPr>
            <a:r>
              <a:rPr lang="en-US" dirty="0"/>
              <a:t>This study analyzed data from 2006 to 2019 in all 50 states to identify factors impacting home ownership rates.</a:t>
            </a:r>
          </a:p>
          <a:p>
            <a:pPr marL="0" indent="0">
              <a:buNone/>
            </a:pPr>
            <a:r>
              <a:rPr lang="en-US" dirty="0"/>
              <a:t>Data Source:  </a:t>
            </a:r>
            <a:r>
              <a:rPr lang="en-US" dirty="0" err="1"/>
              <a:t>GeoFRED</a:t>
            </a:r>
            <a:r>
              <a:rPr lang="en-US" dirty="0"/>
              <a:t>:  Federal Reserve Bank of St. Louis Economic Research (daily updates from 750K financial &amp; economic data series from 100+ sources)</a:t>
            </a:r>
          </a:p>
        </p:txBody>
      </p:sp>
    </p:spTree>
    <p:extLst>
      <p:ext uri="{BB962C8B-B14F-4D97-AF65-F5344CB8AC3E}">
        <p14:creationId xmlns:p14="http://schemas.microsoft.com/office/powerpoint/2010/main" val="343551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8FC-0E9D-451F-AA74-5DE3EA30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 Website </a:t>
            </a:r>
            <a:br>
              <a:rPr lang="en-US" dirty="0"/>
            </a:br>
            <a:r>
              <a:rPr lang="en-US" dirty="0"/>
              <a:t>Data 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1EFA-4DBB-467B-882A-57C684BE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274" y="1718741"/>
            <a:ext cx="7796540" cy="3997828"/>
          </a:xfrm>
        </p:spPr>
        <p:txBody>
          <a:bodyPr/>
          <a:lstStyle/>
          <a:p>
            <a:r>
              <a:rPr lang="en-US" dirty="0"/>
              <a:t>Andrew Perez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239E0-67B5-4926-B4A2-76F9A0CE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18" y="3234227"/>
            <a:ext cx="7364374" cy="148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7CB99-558F-489E-BE62-3FBE7EC83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7"/>
          <a:stretch/>
        </p:blipFill>
        <p:spPr>
          <a:xfrm>
            <a:off x="8885625" y="2370273"/>
            <a:ext cx="2302659" cy="42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8FC-0E9D-451F-AA74-5DE3EA30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 Website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1EFA-4DBB-467B-882A-57C684BE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274" y="1718741"/>
            <a:ext cx="7796540" cy="399782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Pair Plot Analysis – Gary Jeter</a:t>
            </a:r>
          </a:p>
          <a:p>
            <a:r>
              <a:rPr lang="en-US" dirty="0"/>
              <a:t>Education Analysis – Brent </a:t>
            </a:r>
            <a:r>
              <a:rPr lang="en-US" dirty="0" err="1"/>
              <a:t>Meulebroeck</a:t>
            </a:r>
            <a:endParaRPr lang="en-US" dirty="0"/>
          </a:p>
          <a:p>
            <a:r>
              <a:rPr lang="en-US" dirty="0"/>
              <a:t>Line/ Bar Plot Analysis – Michael </a:t>
            </a:r>
            <a:r>
              <a:rPr lang="en-US" dirty="0" err="1"/>
              <a:t>Badinger</a:t>
            </a:r>
            <a:endParaRPr lang="en-US" dirty="0"/>
          </a:p>
          <a:p>
            <a:r>
              <a:rPr lang="en-US" dirty="0"/>
              <a:t>Boxplot Analysis – Andrew Perez</a:t>
            </a:r>
          </a:p>
        </p:txBody>
      </p:sp>
    </p:spTree>
    <p:extLst>
      <p:ext uri="{BB962C8B-B14F-4D97-AF65-F5344CB8AC3E}">
        <p14:creationId xmlns:p14="http://schemas.microsoft.com/office/powerpoint/2010/main" val="376088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24FA-E5BA-4DFB-BE19-8A4DBB1A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56B5-4F10-4F55-8D2A-F25F544C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94664"/>
            <a:ext cx="7796540" cy="3997828"/>
          </a:xfrm>
        </p:spPr>
        <p:txBody>
          <a:bodyPr/>
          <a:lstStyle/>
          <a:p>
            <a:r>
              <a:rPr lang="en-US" dirty="0"/>
              <a:t>US has become more educated over the last 15 years as measured by high school and college graduates </a:t>
            </a:r>
          </a:p>
          <a:p>
            <a:r>
              <a:rPr lang="en-US" dirty="0"/>
              <a:t>Higher home ownership rates in the poorer states with a lower educated population</a:t>
            </a:r>
          </a:p>
          <a:p>
            <a:r>
              <a:rPr lang="en-US" dirty="0"/>
              <a:t>Variation of wealth has increased over time while home ownership variation has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CC1F3-3296-45A7-8E7B-865E37137C42}"/>
              </a:ext>
            </a:extLst>
          </p:cNvPr>
          <p:cNvSpPr txBox="1"/>
          <p:nvPr/>
        </p:nvSpPr>
        <p:spPr>
          <a:xfrm>
            <a:off x="1558720" y="5433134"/>
            <a:ext cx="9376285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Education is much better predictor of wealth than home ownership </a:t>
            </a:r>
          </a:p>
        </p:txBody>
      </p:sp>
    </p:spTree>
    <p:extLst>
      <p:ext uri="{BB962C8B-B14F-4D97-AF65-F5344CB8AC3E}">
        <p14:creationId xmlns:p14="http://schemas.microsoft.com/office/powerpoint/2010/main" val="216273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{2A537C2C-864B-45C0-911B-81DCBC87A46A}tf16401375</Template>
  <TotalTime>115</TotalTime>
  <Words>185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Economic Factors Impacting Home Ownership    </vt:lpstr>
      <vt:lpstr>Home Ownership Analysis </vt:lpstr>
      <vt:lpstr>Visual Analysis Website  Data Base Design</vt:lpstr>
      <vt:lpstr>Visual Analysis Website 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Generational  Wealth Analysis</dc:title>
  <dc:creator>Gary Jeter</dc:creator>
  <cp:lastModifiedBy>Gary Jeter</cp:lastModifiedBy>
  <cp:revision>10</cp:revision>
  <dcterms:created xsi:type="dcterms:W3CDTF">2021-02-06T18:01:40Z</dcterms:created>
  <dcterms:modified xsi:type="dcterms:W3CDTF">2021-02-06T19:57:34Z</dcterms:modified>
</cp:coreProperties>
</file>