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1D1C-887C-423D-A269-7A70EAD3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E0A4-0039-4444-A771-E4471289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970D-B096-4F51-9BEE-19255332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42B3-72B5-4F8C-B250-27A76C20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3F24-9EA4-4131-B11E-5BFBABED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EE31-27EE-4881-A8BD-BB5B4DA6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776B-1047-47E8-9F5D-DAA98AF94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DD38-74BC-47B2-9D31-B7134D99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F91C-40E2-471E-982B-7DF694D6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ADA4-7EE2-444C-81C0-AA080A2E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89077-8EF3-4DB6-B5C4-8E0FF168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2E40-B24B-4C06-BD6F-7DBD8375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519E-04D1-4EB7-B6EB-ACECEF2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82B1-2C88-4397-905A-C68DC932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BC9F-1235-4F74-B78A-6FFAF1A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F2F-76B4-4938-9865-1D4BC45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5FAC-038A-4A68-9E4B-3DD294CE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A4CB-FE6A-4F6A-8A20-D0102344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561-2432-439D-BC6F-C9D50B4B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5B51-5264-4165-8CD3-C85D99C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C2EA-DE26-46F1-869F-974F467E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56AA-58B6-4646-8F1F-C583C0BD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E4D2-6AE4-421F-8930-A9533172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F8F8-DF65-4D89-A3F6-5AFE41D5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8388-9EC8-4CC6-8D32-48E1BDB1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8F14-DCD2-4544-9572-3577A31A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682F-29EA-4999-8C94-7E51F1D77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1C59F-9941-416A-A69D-86F623FB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EE39-FB8D-49E8-9359-4E8A7AA1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9A115-D292-40E3-864F-C7091E61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CE3C4-C92D-43C0-B7EF-C5B1ABD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20D-B123-4B61-82CB-3E957979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54F6-9B5B-4F70-8D1D-E4E62E02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FE21-2DC6-4C20-8955-05DDA18C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5FCB2-B54C-48DF-A05C-4637AE931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A0E0-F875-4A87-91AC-B60A793C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15DBF-3E4C-43AE-88AE-8BAB6D57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91D01-6BB0-4DC8-9E97-481E82F1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3B59-7D42-48B4-8325-F4F7037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7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CDF8-EBFA-4CB6-95CE-8BC9C64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5DC91-8527-433F-95A9-D0183E40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A554-F9A6-407D-9D21-D706722A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240A4-4810-402A-8FBA-412B16D6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889DD-18CF-48B7-BA94-AAE426B9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ED04-493A-4D36-A419-D0EDC8D4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E040-267A-4504-B613-2E1705F9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F8D-75E5-461C-A9BA-56EFFDEB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217E-5A81-4397-9114-8633E329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9BDE-61DC-4D5C-AACE-9AC7D2C7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679F-A18A-4CDD-9B3E-CF5C0F1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86B1-152D-440A-A3B5-EEA4921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38FE-71B4-4DB7-B21F-1DD53E5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56ED-DA12-4569-A6BE-D9FCCF23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79554-DFBE-49C5-B33A-5726044A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D065-7291-492C-B6DD-90C02961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B62F-9C3D-40A4-94C6-9F94F743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AB94-462F-4B41-83C6-18EEDDF0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CC0AE-E295-436A-879C-2D720C0C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4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3B7B6-6AB4-4E6B-AB00-D98C409C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C293-3FDE-42C1-AED5-183A2089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B71-4805-481E-B558-6B41C0640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3FC1-6E99-48A3-BE99-FF4B91672F2E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B285-6F49-4C24-99A0-C3B2EACB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6EA5-956A-44DF-9A2C-DB2EBE2F5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0CA5-71AD-4BB7-916D-5C569870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7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C45EA2-060D-40EB-9C52-9BB0ECAD7564}"/>
              </a:ext>
            </a:extLst>
          </p:cNvPr>
          <p:cNvSpPr/>
          <p:nvPr/>
        </p:nvSpPr>
        <p:spPr>
          <a:xfrm>
            <a:off x="5187950" y="1778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EB8F7-8888-4509-97E6-9471BB079E50}"/>
              </a:ext>
            </a:extLst>
          </p:cNvPr>
          <p:cNvSpPr/>
          <p:nvPr/>
        </p:nvSpPr>
        <p:spPr>
          <a:xfrm>
            <a:off x="393700" y="23241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Game settings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22DA8-65C5-46D2-A51B-5014C2F8539A}"/>
              </a:ext>
            </a:extLst>
          </p:cNvPr>
          <p:cNvSpPr/>
          <p:nvPr/>
        </p:nvSpPr>
        <p:spPr>
          <a:xfrm>
            <a:off x="5187950" y="12319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Home screen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469737-6887-47D9-BF93-7E39D4F56421}"/>
              </a:ext>
            </a:extLst>
          </p:cNvPr>
          <p:cNvSpPr/>
          <p:nvPr/>
        </p:nvSpPr>
        <p:spPr>
          <a:xfrm>
            <a:off x="9982200" y="23241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Friends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145CB5-0989-444D-987C-6CF01BC41096}"/>
              </a:ext>
            </a:extLst>
          </p:cNvPr>
          <p:cNvSpPr/>
          <p:nvPr/>
        </p:nvSpPr>
        <p:spPr>
          <a:xfrm>
            <a:off x="5187950" y="34290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Poker 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17107-B7F0-485A-AAE4-2A1FC656C026}"/>
              </a:ext>
            </a:extLst>
          </p:cNvPr>
          <p:cNvSpPr/>
          <p:nvPr/>
        </p:nvSpPr>
        <p:spPr>
          <a:xfrm>
            <a:off x="5187950" y="233045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Table settings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75C79E-5BEE-44EA-B4CA-C94CC58EDACC}"/>
              </a:ext>
            </a:extLst>
          </p:cNvPr>
          <p:cNvSpPr/>
          <p:nvPr/>
        </p:nvSpPr>
        <p:spPr>
          <a:xfrm>
            <a:off x="2790825" y="23241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Game help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91A5A2-CF0A-44CA-A109-D86E464022A7}"/>
              </a:ext>
            </a:extLst>
          </p:cNvPr>
          <p:cNvSpPr/>
          <p:nvPr/>
        </p:nvSpPr>
        <p:spPr>
          <a:xfrm>
            <a:off x="393700" y="453390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User stats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F168C-1429-4D0B-933F-2677D674205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054100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670929-8399-431C-83B3-6165DF666B0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2108200"/>
            <a:ext cx="0" cy="2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DF567F-CBFE-487F-A39B-5D0FC9499685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96000" y="3206750"/>
            <a:ext cx="0" cy="2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E874FE0-FF69-427A-8629-8A6B8F2E6ADA}"/>
              </a:ext>
            </a:extLst>
          </p:cNvPr>
          <p:cNvCxnSpPr>
            <a:stCxn id="6" idx="1"/>
            <a:endCxn id="10" idx="0"/>
          </p:cNvCxnSpPr>
          <p:nvPr/>
        </p:nvCxnSpPr>
        <p:spPr>
          <a:xfrm rot="10800000" flipV="1">
            <a:off x="3698876" y="1670050"/>
            <a:ext cx="1489075" cy="654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FDD41E5-353F-4EFB-A34B-AF4C11857ADE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1301750" y="1670050"/>
            <a:ext cx="3886200" cy="654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E331FBF-0BE9-4C72-919A-F96682BC9A20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004050" y="1670050"/>
            <a:ext cx="3886200" cy="654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C7723AE-7B36-46EB-A6B8-64DA698833BF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>
            <a:off x="2209800" y="2762250"/>
            <a:ext cx="2978150" cy="1104900"/>
          </a:xfrm>
          <a:prstGeom prst="bentConnector3">
            <a:avLst>
              <a:gd name="adj1" fmla="val 87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9F3333-F8F0-479F-A00C-8862272331B0}"/>
              </a:ext>
            </a:extLst>
          </p:cNvPr>
          <p:cNvSpPr/>
          <p:nvPr/>
        </p:nvSpPr>
        <p:spPr>
          <a:xfrm>
            <a:off x="7585075" y="4533901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Table Chat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8CB961D-AE01-4382-AE06-80653A0E5D53}"/>
              </a:ext>
            </a:extLst>
          </p:cNvPr>
          <p:cNvCxnSpPr>
            <a:stCxn id="8" idx="2"/>
            <a:endCxn id="31" idx="1"/>
          </p:cNvCxnSpPr>
          <p:nvPr/>
        </p:nvCxnSpPr>
        <p:spPr>
          <a:xfrm rot="16200000" flipH="1">
            <a:off x="6507162" y="3894137"/>
            <a:ext cx="666751" cy="1489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62FA08-37B1-4EE5-A59E-720AE3B997E5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301750" y="3200400"/>
            <a:ext cx="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3031DB2-D13D-4C4F-A498-4B8E83A1A422}"/>
              </a:ext>
            </a:extLst>
          </p:cNvPr>
          <p:cNvSpPr/>
          <p:nvPr/>
        </p:nvSpPr>
        <p:spPr>
          <a:xfrm>
            <a:off x="7585074" y="2324098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Main chat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E0BD60-604D-4C22-82D1-8F5C793A8131}"/>
              </a:ext>
            </a:extLst>
          </p:cNvPr>
          <p:cNvCxnSpPr>
            <a:stCxn id="6" idx="3"/>
            <a:endCxn id="42" idx="0"/>
          </p:cNvCxnSpPr>
          <p:nvPr/>
        </p:nvCxnSpPr>
        <p:spPr>
          <a:xfrm>
            <a:off x="7004050" y="1670050"/>
            <a:ext cx="1489074" cy="654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E73BD15-2E5D-4797-A12D-208BBFA519A4}"/>
              </a:ext>
            </a:extLst>
          </p:cNvPr>
          <p:cNvSpPr/>
          <p:nvPr/>
        </p:nvSpPr>
        <p:spPr>
          <a:xfrm>
            <a:off x="9982200" y="3435350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Search and add friend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AF8D8A7-0512-4083-B060-AA813BC9FF21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rot="5400000">
            <a:off x="10772775" y="3317875"/>
            <a:ext cx="234950" cy="12700"/>
          </a:xfrm>
          <a:prstGeom prst="bentConnector3">
            <a:avLst>
              <a:gd name="adj1" fmla="val 87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6112FF5-FD6E-4F80-BB12-ED17632DB76E}"/>
              </a:ext>
            </a:extLst>
          </p:cNvPr>
          <p:cNvSpPr/>
          <p:nvPr/>
        </p:nvSpPr>
        <p:spPr>
          <a:xfrm>
            <a:off x="7585074" y="177799"/>
            <a:ext cx="1816100" cy="876300"/>
          </a:xfrm>
          <a:prstGeom prst="roundRect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  <a:lumMod val="67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Create account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2DA4B6-A89E-4010-96AB-4A9073F61121}"/>
              </a:ext>
            </a:extLst>
          </p:cNvPr>
          <p:cNvCxnSpPr>
            <a:stCxn id="4" idx="3"/>
            <a:endCxn id="51" idx="1"/>
          </p:cNvCxnSpPr>
          <p:nvPr/>
        </p:nvCxnSpPr>
        <p:spPr>
          <a:xfrm flipV="1">
            <a:off x="7004050" y="615949"/>
            <a:ext cx="581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winterbourn</dc:creator>
  <cp:lastModifiedBy>matthew winterbourn</cp:lastModifiedBy>
  <cp:revision>7</cp:revision>
  <dcterms:created xsi:type="dcterms:W3CDTF">2018-11-08T13:00:32Z</dcterms:created>
  <dcterms:modified xsi:type="dcterms:W3CDTF">2018-11-10T23:07:52Z</dcterms:modified>
</cp:coreProperties>
</file>