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jFNiGWA5YzZx+AVWedxcT/g65t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1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1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0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7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8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9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VecindApp – Plataforma de Gestión Comunitaria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4515650" y="355982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6"/>
              <a:buNone/>
            </a:pPr>
            <a:r>
              <a:rPr b="1" lang="es" sz="1400"/>
              <a:t>Integrantes: </a:t>
            </a:r>
            <a:endParaRPr b="1"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6"/>
              <a:buNone/>
            </a:pPr>
            <a:r>
              <a:rPr lang="es" sz="1400"/>
              <a:t>Diego Arias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6"/>
              <a:buNone/>
            </a:pPr>
            <a:r>
              <a:rPr lang="es" sz="1400"/>
              <a:t>Fabrizzio Riffo</a:t>
            </a:r>
            <a:endParaRPr sz="14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76"/>
              <a:buNone/>
            </a:pPr>
            <a:r>
              <a:rPr lang="es" sz="1400"/>
              <a:t>Patricio Infante</a:t>
            </a:r>
            <a:endParaRPr sz="1400"/>
          </a:p>
        </p:txBody>
      </p:sp>
      <p:sp>
        <p:nvSpPr>
          <p:cNvPr id="279" name="Google Shape;279;p1"/>
          <p:cNvSpPr txBox="1"/>
          <p:nvPr/>
        </p:nvSpPr>
        <p:spPr>
          <a:xfrm>
            <a:off x="824000" y="3085250"/>
            <a:ext cx="3152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Proyecto APT – Fase 1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" name="Google Shape;28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0" y="105200"/>
            <a:ext cx="1843651" cy="4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Contexto y descripción del proyecto</a:t>
            </a:r>
            <a:endParaRPr/>
          </a:p>
        </p:txBody>
      </p:sp>
      <p:sp>
        <p:nvSpPr>
          <p:cNvPr id="286" name="Google Shape;286;p2"/>
          <p:cNvSpPr txBox="1"/>
          <p:nvPr>
            <p:ph idx="1" type="body"/>
          </p:nvPr>
        </p:nvSpPr>
        <p:spPr>
          <a:xfrm>
            <a:off x="1303800" y="1597875"/>
            <a:ext cx="41514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Contexto</a:t>
            </a:r>
            <a:r>
              <a:rPr lang="es"/>
              <a:t>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Proyecto APT – Capstone, Sede San Joaquín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Enfoque: juntas de vecinos en Chile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Problema: procesos manuales → baja eficiencia y trazabilidad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Descripción: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Plataforma web/app para gestión comunitaria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Funciones: inscripción, certificados de residencia, proyectos comunitarios, calendario y notificaciones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Enfoque en usabilidad, seguridad y transparencia</a:t>
            </a:r>
            <a:endParaRPr/>
          </a:p>
        </p:txBody>
      </p:sp>
      <p:pic>
        <p:nvPicPr>
          <p:cNvPr id="287" name="Google Shape;2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525" y="1802888"/>
            <a:ext cx="2466775" cy="24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50" y="105200"/>
            <a:ext cx="1843651" cy="4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Áreas de desempeño y competencias</a:t>
            </a:r>
            <a:endParaRPr/>
          </a:p>
        </p:txBody>
      </p:sp>
      <p:sp>
        <p:nvSpPr>
          <p:cNvPr id="294" name="Google Shape;294;p3"/>
          <p:cNvSpPr txBox="1"/>
          <p:nvPr>
            <p:ph idx="1" type="body"/>
          </p:nvPr>
        </p:nvSpPr>
        <p:spPr>
          <a:xfrm>
            <a:off x="1303800" y="1632550"/>
            <a:ext cx="40506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Áreas de desempeño: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Desarrollo de Software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Análisis y Diseño de Sistemas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Gestión de Proyectos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Competencias aplicadas: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C1: Pruebas de certificación con buenas prácticas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C2: Gestión de proyectos informáticos (Scrum)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C3: Modelado de datos escalables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C4: Desarrollo de software con técnicas sistemáticas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C5: Comunicación oral y escrita en inglés</a:t>
            </a:r>
            <a:endParaRPr/>
          </a:p>
        </p:txBody>
      </p:sp>
      <p:pic>
        <p:nvPicPr>
          <p:cNvPr id="295" name="Google Shape;2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800" y="1611600"/>
            <a:ext cx="2583500" cy="25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50" y="105200"/>
            <a:ext cx="1843651" cy="4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Fundamentación del proyecto</a:t>
            </a:r>
            <a:endParaRPr/>
          </a:p>
        </p:txBody>
      </p:sp>
      <p:sp>
        <p:nvSpPr>
          <p:cNvPr id="302" name="Google Shape;302;p4"/>
          <p:cNvSpPr txBox="1"/>
          <p:nvPr>
            <p:ph idx="1" type="body"/>
          </p:nvPr>
        </p:nvSpPr>
        <p:spPr>
          <a:xfrm>
            <a:off x="1303800" y="1597875"/>
            <a:ext cx="4464300" cy="29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Problema: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Procesos manuales en juntas de vecinos → retrasos, duplicación de información, poca trazabilidad.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Relevancia: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Digitalización de organizaciones comunitarias, aplicando competencias de informática.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Impacto: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Optimiza la gestión de la directiva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Mejora la comunicación con vecinos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Genera experiencia aplicable en el ámbito laboral (GovTech, sector público, empresas de software)</a:t>
            </a:r>
            <a:endParaRPr b="1"/>
          </a:p>
        </p:txBody>
      </p:sp>
      <p:pic>
        <p:nvPicPr>
          <p:cNvPr id="303" name="Google Shape;30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0" y="105200"/>
            <a:ext cx="1843651" cy="4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725" y="1426400"/>
            <a:ext cx="3071101" cy="30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310" name="Google Shape;310;p5"/>
          <p:cNvSpPr txBox="1"/>
          <p:nvPr>
            <p:ph idx="1" type="body"/>
          </p:nvPr>
        </p:nvSpPr>
        <p:spPr>
          <a:xfrm>
            <a:off x="1374875" y="1537275"/>
            <a:ext cx="49356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General: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Desarrollar una plataforma web/app que digitalice los procesos de las juntas de vecinos, contribuyendo a la eficiencia, transparencia y comunicación comunitaria.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Específicos: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Implementar un módulo de inscripción y registro validado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Desarrollar emisión digital de certificados de residencia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Crear sistema de postulación y gestión de proyectos comunitarios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Incorporar calendario de actividades y notificaciones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Realizar pruebas unitarias e integrales de calidad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Elaborar documentación técnica y manual de usuario</a:t>
            </a:r>
            <a:endParaRPr/>
          </a:p>
        </p:txBody>
      </p:sp>
      <p:pic>
        <p:nvPicPr>
          <p:cNvPr id="311" name="Google Shape;3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5650" y="1597875"/>
            <a:ext cx="2688753" cy="2688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50" y="105200"/>
            <a:ext cx="1843651" cy="4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318" name="Google Shape;318;p6"/>
          <p:cNvSpPr txBox="1"/>
          <p:nvPr>
            <p:ph idx="1" type="body"/>
          </p:nvPr>
        </p:nvSpPr>
        <p:spPr>
          <a:xfrm>
            <a:off x="1303800" y="1616600"/>
            <a:ext cx="3511500" cy="3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Enfoque ágil Scrum con sprints quincenales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Gestión de backlog y tareas en Trello (Scrum Board)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Reuniones semanales de coordinación + retrospectivas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Roles definidos: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Product Owner (Fabrizzio Riffo)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Scrum Master (Patricio Infante)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Development Team (Diego Arias)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s"/>
              <a:t>Roles flexibles: todos participan en desarrollo, pruebas y documentación</a:t>
            </a:r>
            <a:endParaRPr i="1"/>
          </a:p>
        </p:txBody>
      </p:sp>
      <p:pic>
        <p:nvPicPr>
          <p:cNvPr id="319" name="Google Shape;3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1825" y="1597875"/>
            <a:ext cx="3868575" cy="25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50" y="105200"/>
            <a:ext cx="1843651" cy="4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Evidencias</a:t>
            </a:r>
            <a:endParaRPr/>
          </a:p>
        </p:txBody>
      </p:sp>
      <p:sp>
        <p:nvSpPr>
          <p:cNvPr id="326" name="Google Shape;326;p7"/>
          <p:cNvSpPr txBox="1"/>
          <p:nvPr>
            <p:ph idx="1" type="body"/>
          </p:nvPr>
        </p:nvSpPr>
        <p:spPr>
          <a:xfrm>
            <a:off x="1303800" y="1597875"/>
            <a:ext cx="46209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Documento de requisitos y arquitectura → evidencia de planificación técnica inicial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Prototipo de interfaz (mockups) → validación temprana de usabilidad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Sistema funcional (web/app con BD) → producto final que responde al problema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Documentación técnica y manual de usuario → asegura trazabilidad y adopción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Informe de cierre → conclusiones, aprendizajes y cumplimiento de competencias</a:t>
            </a:r>
            <a:endParaRPr/>
          </a:p>
        </p:txBody>
      </p:sp>
      <p:pic>
        <p:nvPicPr>
          <p:cNvPr id="327" name="Google Shape;3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9250" y="1597875"/>
            <a:ext cx="2589375" cy="25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50" y="105200"/>
            <a:ext cx="1843651" cy="4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Plan de trabajo</a:t>
            </a:r>
            <a:endParaRPr/>
          </a:p>
        </p:txBody>
      </p:sp>
      <p:sp>
        <p:nvSpPr>
          <p:cNvPr id="334" name="Google Shape;334;p8"/>
          <p:cNvSpPr txBox="1"/>
          <p:nvPr>
            <p:ph idx="1" type="body"/>
          </p:nvPr>
        </p:nvSpPr>
        <p:spPr>
          <a:xfrm>
            <a:off x="1303800" y="1597875"/>
            <a:ext cx="45984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Levantamiento de requerimientos y diseño de BD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Prototipado de interfaz (mockups)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Desarrollo de módulos: inscripciones, certificados, proyectos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Implementación de calendario y notificaciones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Pruebas unitarias e integrales de calidad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Elaboración de documentación técnica y manual de usuario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Preparación de la presentación final y entrega del sistema</a:t>
            </a:r>
            <a:endParaRPr/>
          </a:p>
        </p:txBody>
      </p:sp>
      <p:pic>
        <p:nvPicPr>
          <p:cNvPr id="335" name="Google Shape;3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0" y="105200"/>
            <a:ext cx="1843651" cy="4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850" y="1173150"/>
            <a:ext cx="2937001" cy="29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Carta Gantt</a:t>
            </a:r>
            <a:endParaRPr/>
          </a:p>
        </p:txBody>
      </p:sp>
      <p:pic>
        <p:nvPicPr>
          <p:cNvPr id="342" name="Google Shape;3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363" y="1531400"/>
            <a:ext cx="5013267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50" y="105200"/>
            <a:ext cx="1843651" cy="4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