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2E44B-7813-8D91-323D-1A483E0F7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D4FC8-AC54-8A2D-BFDB-F04D3F7FF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9C89F-99B6-02A7-D65F-8F81D201A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F19C9-DF58-7338-27D5-AB288AFEB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C7059-F104-304C-AC06-F95384B8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04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0A2C6-4FCA-395E-7317-EC4074E4D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9DA13E-1D67-659F-3835-432CAEC40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4E7FF-0080-0BD3-9396-05F6E68A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44D14A-FF28-B9EE-C432-A29035DD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6A24E7-E486-E685-4ECD-A046E6F7D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14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EEAFEE-3DC8-39B6-0F10-E0B1B97BE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209DE-3109-2560-4D9B-84A3B3EA4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D8F287-4887-1D5F-BC98-D28CA968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9CFC7-E7AA-21DE-37EC-5EB4A8D7F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FDE6EC-F770-7C0F-F5D9-D993FA25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015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60A07-0B8D-CA52-B786-087672E32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C76C0-C5E0-4888-BFF3-E1EE97A3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103E2A-F212-413A-5663-36660623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1D7B47-88EC-A6BA-A564-E69DED65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8C1F5-CC99-4B25-BF03-1FB764C5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3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FACE9-47C9-BBE8-C7D2-EBB68091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2ECF4-AB91-A759-A44C-C2AB12A2C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4237B-A093-921D-F80A-5EAF3573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C8C0A-C2FB-1AA3-D1AA-79C60790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25C61-1FE0-FEBE-741F-6D34FED4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4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44A637-71B8-E82A-F047-9B5886281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D33EBB-3160-0012-D3C6-6EB5C680B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EC8DC-E7B8-C163-2694-C0D4EBB41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1BA6A4-5EE6-117D-8C33-6500DF58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CDDE82-05DB-3E11-B267-44795960B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6EDBB1-3B46-ABA1-E1F3-759101C08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47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71513-F8E6-65B2-9CA2-788B9C7E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0733C-E24C-D2D9-7672-4D9051A55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588D32-9EF6-0706-7EFB-6DFAF593B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CCD549-A5EE-89E5-D335-B4F29B3821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E2833F-0CA1-A138-F4C5-BB4D69B03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40FC5E-230B-839F-BE7C-17F6083F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7C53D43-C4CF-C38A-AB08-89112CCF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8EC121-C9ED-5BA0-0C30-A9E2EEC0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4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405723-401A-016A-CDE1-62F363F6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FC0DCD-DE8D-DEDD-DC4D-A18BFA461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D69FF3-B7C2-9271-578F-2768499D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62F5D4-9C18-5C4F-BC73-829E3293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78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F65AC3-292C-94CC-6808-E0C57F0D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6E373A-DDC3-C0F7-015F-AFC67B57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D6D9E7-E98F-C753-D1A4-407F138B5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162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806A1-BE9E-EC24-3556-3D2458B89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5DA19-21E9-3C98-DD8F-FFEB741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8FCF93-6814-0E9F-D002-D5CBA4B78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EFEF5D-AA60-83B6-22E2-BADD2E5E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671343-6DEA-7A47-8A72-35D6EC697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B91B9A-0A0A-EAF7-A1D6-D2C1A0648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60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9747E1-851C-8D03-9038-E67F80A82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1508FD-0599-BF97-440A-82A9FF2519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429ECE-393D-F917-DE8F-7488384D6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05AC90-B49A-29A4-7524-3C968648A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10BA4A-F3F0-E12B-ADC3-5FA6B1F39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0A1BAF-5CBE-E5C3-38B4-7B861A5B0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82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01CD49-4C21-BA90-2179-1477318A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1C137-CFE8-9E95-1352-F3133D624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415352-EF4A-1CD2-721F-AE6C1732C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5CD42-8440-4AC3-909C-27CB0CD4616B}" type="datetimeFigureOut">
              <a:rPr lang="zh-CN" altLang="en-US" smtClean="0"/>
              <a:t>2025/4/23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54C0A-15BD-CF7E-A1A7-BF2DBA39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E4523F-508A-4BF0-D984-D5E4C387A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ABB165-9F52-4120-B5F8-C4957DD49D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5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电子设备&#10;&#10;AI 生成的内容可能不正确。">
            <a:extLst>
              <a:ext uri="{FF2B5EF4-FFF2-40B4-BE49-F238E27FC236}">
                <a16:creationId xmlns:a16="http://schemas.microsoft.com/office/drawing/2014/main" id="{39B175BE-D11C-BCF9-9FC9-90BD43BB1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41" t="20040" r="23926" b="19546"/>
          <a:stretch/>
        </p:blipFill>
        <p:spPr>
          <a:xfrm>
            <a:off x="6096000" y="1722967"/>
            <a:ext cx="4572000" cy="4131733"/>
          </a:xfrm>
          <a:prstGeom prst="rect">
            <a:avLst/>
          </a:prstGeom>
        </p:spPr>
      </p:pic>
      <p:pic>
        <p:nvPicPr>
          <p:cNvPr id="11" name="图片 10" descr="日程表&#10;&#10;AI 生成的内容可能不正确。">
            <a:extLst>
              <a:ext uri="{FF2B5EF4-FFF2-40B4-BE49-F238E27FC236}">
                <a16:creationId xmlns:a16="http://schemas.microsoft.com/office/drawing/2014/main" id="{4821A2EF-7000-CBB5-5B0B-F36F31E55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4" t="8148" r="39225" b="21112"/>
          <a:stretch/>
        </p:blipFill>
        <p:spPr>
          <a:xfrm>
            <a:off x="2175933" y="1003300"/>
            <a:ext cx="1744133" cy="4851400"/>
          </a:xfrm>
          <a:prstGeom prst="rect">
            <a:avLst/>
          </a:prstGeom>
        </p:spPr>
      </p:pic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7FE9D9C2-B5F2-B16A-F732-8661BD989AEC}"/>
              </a:ext>
            </a:extLst>
          </p:cNvPr>
          <p:cNvCxnSpPr>
            <a:cxnSpLocks/>
          </p:cNvCxnSpPr>
          <p:nvPr/>
        </p:nvCxnSpPr>
        <p:spPr>
          <a:xfrm flipV="1">
            <a:off x="2305050" y="3556000"/>
            <a:ext cx="4171950" cy="1441450"/>
          </a:xfrm>
          <a:prstGeom prst="bentConnector3">
            <a:avLst>
              <a:gd name="adj1" fmla="val -12252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7F0B77DB-B478-9CFD-BA5C-1DCAC0DE21E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05050" y="3556000"/>
            <a:ext cx="4813300" cy="1606550"/>
          </a:xfrm>
          <a:prstGeom prst="bentConnector3">
            <a:avLst>
              <a:gd name="adj1" fmla="val -21768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2A30230B-0300-A3B6-647B-4E423FDA1206}"/>
              </a:ext>
            </a:extLst>
          </p:cNvPr>
          <p:cNvCxnSpPr>
            <a:cxnSpLocks/>
          </p:cNvCxnSpPr>
          <p:nvPr/>
        </p:nvCxnSpPr>
        <p:spPr>
          <a:xfrm flipV="1">
            <a:off x="2305048" y="3788833"/>
            <a:ext cx="4171950" cy="897467"/>
          </a:xfrm>
          <a:prstGeom prst="bentConnector3">
            <a:avLst>
              <a:gd name="adj1" fmla="val 76332"/>
            </a:avLst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38AD4D7-8266-E1A9-6830-69F012D61CD8}"/>
              </a:ext>
            </a:extLst>
          </p:cNvPr>
          <p:cNvCxnSpPr>
            <a:cxnSpLocks/>
          </p:cNvCxnSpPr>
          <p:nvPr/>
        </p:nvCxnSpPr>
        <p:spPr>
          <a:xfrm flipV="1">
            <a:off x="2305046" y="3788833"/>
            <a:ext cx="4883154" cy="1029758"/>
          </a:xfrm>
          <a:prstGeom prst="bentConnector3">
            <a:avLst>
              <a:gd name="adj1" fmla="val 102796"/>
            </a:avLst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03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永照 冯</dc:creator>
  <cp:lastModifiedBy>永照 冯</cp:lastModifiedBy>
  <cp:revision>4</cp:revision>
  <dcterms:created xsi:type="dcterms:W3CDTF">2025-04-23T08:39:27Z</dcterms:created>
  <dcterms:modified xsi:type="dcterms:W3CDTF">2025-04-23T08:56:28Z</dcterms:modified>
</cp:coreProperties>
</file>