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8" y="-1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1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8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603A-7278-4BD9-BA87-291C8C66F814}" type="datetimeFigureOut">
              <a:rPr lang="en-US" smtClean="0"/>
              <a:t>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Model: lm, </a:t>
            </a:r>
            <a:r>
              <a:rPr lang="en-US" dirty="0" err="1" smtClean="0"/>
              <a:t>nnlm</a:t>
            </a:r>
            <a:r>
              <a:rPr lang="en-US" dirty="0" smtClean="0"/>
              <a:t>, </a:t>
            </a:r>
            <a:r>
              <a:rPr lang="en-US" dirty="0" err="1" smtClean="0"/>
              <a:t>svr</a:t>
            </a:r>
            <a:endParaRPr lang="en-US" dirty="0" smtClean="0"/>
          </a:p>
          <a:p>
            <a:r>
              <a:rPr lang="en-US" dirty="0" smtClean="0"/>
              <a:t>Type: by sample, by cell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0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79" y="1060826"/>
            <a:ext cx="73152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1" y="437195"/>
            <a:ext cx="601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each model – Linear Regression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1288772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5279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</a:p>
        </p:txBody>
      </p:sp>
    </p:spTree>
    <p:extLst>
      <p:ext uri="{BB962C8B-B14F-4D97-AF65-F5344CB8AC3E}">
        <p14:creationId xmlns:p14="http://schemas.microsoft.com/office/powerpoint/2010/main" val="276254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0996" y="437195"/>
            <a:ext cx="725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each model – non-negative Linear Regression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1288772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5279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68" y="1060704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9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1" y="437195"/>
            <a:ext cx="580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each model – SVR Regression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1288772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5279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64" y="1060704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7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1" y="437195"/>
            <a:ext cx="621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</a:t>
            </a:r>
            <a:r>
              <a:rPr lang="en-US" dirty="0" smtClean="0"/>
              <a:t>each cell type </a:t>
            </a:r>
            <a:r>
              <a:rPr lang="en-US" dirty="0"/>
              <a:t>– </a:t>
            </a:r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68596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2230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27" y="956019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2682" y="437195"/>
            <a:ext cx="744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</a:t>
            </a:r>
            <a:r>
              <a:rPr lang="en-US" dirty="0" smtClean="0"/>
              <a:t>each cell type </a:t>
            </a:r>
            <a:r>
              <a:rPr lang="en-US" dirty="0"/>
              <a:t>– </a:t>
            </a:r>
            <a:r>
              <a:rPr lang="en-US" dirty="0" smtClean="0"/>
              <a:t>non-negative Linear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68596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2230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76" y="96012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0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195" y="437195"/>
            <a:ext cx="599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</a:t>
            </a:r>
            <a:r>
              <a:rPr lang="en-US" dirty="0" smtClean="0"/>
              <a:t>each cell type </a:t>
            </a:r>
            <a:r>
              <a:rPr lang="en-US" dirty="0"/>
              <a:t>– </a:t>
            </a:r>
            <a:r>
              <a:rPr lang="en-US" dirty="0" smtClean="0"/>
              <a:t>SVR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68596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2230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76" y="96012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104</Words>
  <Application>Microsoft Macintosh PowerPoint</Application>
  <PresentationFormat>Custom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Comparison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marjan mosslemi</dc:creator>
  <cp:lastModifiedBy>Mitra</cp:lastModifiedBy>
  <cp:revision>7</cp:revision>
  <dcterms:created xsi:type="dcterms:W3CDTF">2015-07-20T12:28:21Z</dcterms:created>
  <dcterms:modified xsi:type="dcterms:W3CDTF">2015-07-20T23:42:27Z</dcterms:modified>
</cp:coreProperties>
</file>