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9" r:id="rId4"/>
    <p:sldId id="260" r:id="rId5"/>
    <p:sldId id="262" r:id="rId6"/>
    <p:sldId id="263" r:id="rId7"/>
    <p:sldId id="264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603A-7278-4BD9-BA87-291C8C66F814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8D7B-AD60-4B8D-93B4-9FB751CC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603A-7278-4BD9-BA87-291C8C66F814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8D7B-AD60-4B8D-93B4-9FB751CC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7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603A-7278-4BD9-BA87-291C8C66F814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8D7B-AD60-4B8D-93B4-9FB751CC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5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603A-7278-4BD9-BA87-291C8C66F814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8D7B-AD60-4B8D-93B4-9FB751CC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8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603A-7278-4BD9-BA87-291C8C66F814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8D7B-AD60-4B8D-93B4-9FB751CC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1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603A-7278-4BD9-BA87-291C8C66F814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8D7B-AD60-4B8D-93B4-9FB751CC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8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603A-7278-4BD9-BA87-291C8C66F814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8D7B-AD60-4B8D-93B4-9FB751CC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1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603A-7278-4BD9-BA87-291C8C66F814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8D7B-AD60-4B8D-93B4-9FB751CC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9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603A-7278-4BD9-BA87-291C8C66F814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8D7B-AD60-4B8D-93B4-9FB751CC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5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603A-7278-4BD9-BA87-291C8C66F814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8D7B-AD60-4B8D-93B4-9FB751CC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2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603A-7278-4BD9-BA87-291C8C66F814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8D7B-AD60-4B8D-93B4-9FB751CC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4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7603A-7278-4BD9-BA87-291C8C66F814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48D7B-AD60-4B8D-93B4-9FB751CC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7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Comparison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Model: lm, </a:t>
            </a:r>
            <a:r>
              <a:rPr lang="en-US" dirty="0" err="1" smtClean="0"/>
              <a:t>nnlm</a:t>
            </a:r>
            <a:r>
              <a:rPr lang="en-US" dirty="0" smtClean="0"/>
              <a:t>, </a:t>
            </a:r>
            <a:r>
              <a:rPr lang="en-US" dirty="0" err="1" smtClean="0"/>
              <a:t>svr</a:t>
            </a:r>
            <a:endParaRPr lang="en-US" dirty="0" smtClean="0"/>
          </a:p>
          <a:p>
            <a:r>
              <a:rPr lang="en-US" dirty="0" smtClean="0"/>
              <a:t>Type: by sample, by cell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0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579" y="1060826"/>
            <a:ext cx="73152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24201" y="437195"/>
            <a:ext cx="601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versus predicted for each model – Linear Regression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288772" y="3289968"/>
            <a:ext cx="207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frequency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15279" y="5617673"/>
            <a:ext cx="20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46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0996" y="437195"/>
            <a:ext cx="725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versus predicted for each model – non-negative Linear Regression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288772" y="3289968"/>
            <a:ext cx="207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frequency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15279" y="5617673"/>
            <a:ext cx="20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frequency</a:t>
            </a:r>
            <a:endParaRPr lang="en-US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864" y="1060704"/>
            <a:ext cx="7315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9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4201" y="437195"/>
            <a:ext cx="580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versus predicted for each model – SVR Regression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288772" y="3289968"/>
            <a:ext cx="207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frequency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15279" y="5617673"/>
            <a:ext cx="20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frequency</a:t>
            </a:r>
            <a:endParaRPr lang="en-US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864" y="1060704"/>
            <a:ext cx="7315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7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4201" y="437195"/>
            <a:ext cx="621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versus predicted for </a:t>
            </a:r>
            <a:r>
              <a:rPr lang="en-US" dirty="0" smtClean="0"/>
              <a:t>each cell type </a:t>
            </a:r>
            <a:r>
              <a:rPr lang="en-US" dirty="0"/>
              <a:t>– </a:t>
            </a:r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68596" y="3289968"/>
            <a:ext cx="207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frequency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12230" y="5617673"/>
            <a:ext cx="20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frequency</a:t>
            </a:r>
            <a:endParaRPr lang="en-US" dirty="0"/>
          </a:p>
        </p:txBody>
      </p:sp>
      <p:pic>
        <p:nvPicPr>
          <p:cNvPr id="7" name="Picture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827" y="956019"/>
            <a:ext cx="5486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71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92682" y="437195"/>
            <a:ext cx="744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versus predicted for </a:t>
            </a:r>
            <a:r>
              <a:rPr lang="en-US" dirty="0" smtClean="0"/>
              <a:t>each cell type </a:t>
            </a:r>
            <a:r>
              <a:rPr lang="en-US" dirty="0"/>
              <a:t>– </a:t>
            </a:r>
            <a:r>
              <a:rPr lang="en-US" dirty="0" smtClean="0"/>
              <a:t>non-negative Linear Regression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68596" y="3289968"/>
            <a:ext cx="207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frequency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12230" y="5617673"/>
            <a:ext cx="20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frequency</a:t>
            </a:r>
            <a:endParaRPr lang="en-US" dirty="0"/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576" y="960120"/>
            <a:ext cx="5486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0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4195" y="437195"/>
            <a:ext cx="599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versus predicted for </a:t>
            </a:r>
            <a:r>
              <a:rPr lang="en-US" dirty="0" smtClean="0"/>
              <a:t>each cell type </a:t>
            </a:r>
            <a:r>
              <a:rPr lang="en-US" dirty="0"/>
              <a:t>– </a:t>
            </a:r>
            <a:r>
              <a:rPr lang="en-US" dirty="0" smtClean="0"/>
              <a:t>SVR Regression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68596" y="3289968"/>
            <a:ext cx="207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frequency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12230" y="5617673"/>
            <a:ext cx="20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frequency</a:t>
            </a:r>
            <a:endParaRPr lang="en-US" dirty="0"/>
          </a:p>
        </p:txBody>
      </p:sp>
      <p:pic>
        <p:nvPicPr>
          <p:cNvPr id="7" name="Picture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576" y="960120"/>
            <a:ext cx="5486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74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3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100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Comparison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marjan mosslemi</dc:creator>
  <cp:lastModifiedBy>marjan mosslemi</cp:lastModifiedBy>
  <cp:revision>6</cp:revision>
  <dcterms:created xsi:type="dcterms:W3CDTF">2015-07-20T12:28:21Z</dcterms:created>
  <dcterms:modified xsi:type="dcterms:W3CDTF">2015-07-20T13:23:19Z</dcterms:modified>
</cp:coreProperties>
</file>