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6"/>
  </p:notesMasterIdLst>
  <p:sldIdLst>
    <p:sldId id="256" r:id="rId2"/>
    <p:sldId id="258" r:id="rId3"/>
    <p:sldId id="266" r:id="rId4"/>
    <p:sldId id="740" r:id="rId5"/>
    <p:sldId id="742" r:id="rId6"/>
    <p:sldId id="285" r:id="rId7"/>
    <p:sldId id="741" r:id="rId8"/>
    <p:sldId id="706" r:id="rId9"/>
    <p:sldId id="745" r:id="rId10"/>
    <p:sldId id="749" r:id="rId11"/>
    <p:sldId id="752" r:id="rId12"/>
    <p:sldId id="734" r:id="rId13"/>
    <p:sldId id="735" r:id="rId14"/>
    <p:sldId id="712" r:id="rId15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r>
            <a:rPr lang="en-US" dirty="0"/>
            <a:t>Data Description</a:t>
          </a:r>
          <a:endParaRPr lang="aa-ET" dirty="0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r>
            <a:rPr lang="en-US" dirty="0"/>
            <a:t>EDA steps and Visualizations</a:t>
          </a:r>
          <a:endParaRPr lang="aa-ET" dirty="0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r>
            <a:rPr lang="en-US" dirty="0"/>
            <a:t>Steps and Assumptions</a:t>
          </a:r>
          <a:endParaRPr lang="aa-ET" dirty="0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DB6684EB-DE72-4C9D-9781-AD7CD8CC6194}">
      <dgm:prSet/>
      <dgm:spPr/>
      <dgm:t>
        <a:bodyPr/>
        <a:lstStyle/>
        <a:p>
          <a:r>
            <a:rPr lang="en-US" dirty="0"/>
            <a:t>Model Dashboard</a:t>
          </a:r>
          <a:endParaRPr lang="aa-ET" dirty="0"/>
        </a:p>
      </dgm:t>
    </dgm:pt>
    <dgm:pt modelId="{3B9B9A4C-9367-41D1-9BCD-F12D9D759047}" type="parTrans" cxnId="{9EDB520D-2C95-47BD-8D1B-B876B13A3A9C}">
      <dgm:prSet/>
      <dgm:spPr/>
      <dgm:t>
        <a:bodyPr/>
        <a:lstStyle/>
        <a:p>
          <a:endParaRPr lang="en-US"/>
        </a:p>
      </dgm:t>
    </dgm:pt>
    <dgm:pt modelId="{3E86410E-FAC7-4656-83C6-EEB2BAEAE688}" type="sibTrans" cxnId="{9EDB520D-2C95-47BD-8D1B-B876B13A3A9C}">
      <dgm:prSet/>
      <dgm:spPr/>
      <dgm:t>
        <a:bodyPr/>
        <a:lstStyle/>
        <a:p>
          <a:endParaRPr lang="en-US"/>
        </a:p>
      </dgm:t>
    </dgm:pt>
    <dgm:pt modelId="{0F06834E-9E95-4A66-8FCF-64036E7A9752}">
      <dgm:prSet/>
      <dgm:spPr/>
      <dgm:t>
        <a:bodyPr/>
        <a:lstStyle/>
        <a:p>
          <a:r>
            <a:rPr lang="en-US" dirty="0"/>
            <a:t>Finalized Model &amp; Conclusion</a:t>
          </a:r>
          <a:endParaRPr lang="aa-ET" dirty="0"/>
        </a:p>
      </dgm:t>
    </dgm:pt>
    <dgm:pt modelId="{FD09832E-4E1F-4531-9C67-87494F85B26F}" type="parTrans" cxnId="{42F7AA7D-A6C0-460A-AC0C-636DB8F7F79A}">
      <dgm:prSet/>
      <dgm:spPr/>
      <dgm:t>
        <a:bodyPr/>
        <a:lstStyle/>
        <a:p>
          <a:endParaRPr lang="en-US"/>
        </a:p>
      </dgm:t>
    </dgm:pt>
    <dgm:pt modelId="{37112ADE-46C8-4394-B921-C652759B7D76}" type="sibTrans" cxnId="{42F7AA7D-A6C0-460A-AC0C-636DB8F7F79A}">
      <dgm:prSet/>
      <dgm:spPr/>
      <dgm:t>
        <a:bodyPr/>
        <a:lstStyle/>
        <a:p>
          <a:endParaRPr lang="en-US"/>
        </a:p>
      </dgm:t>
    </dgm:pt>
    <dgm:pt modelId="{70BA8A02-6E2C-4B91-82F3-63070B26984B}" type="pres">
      <dgm:prSet presAssocID="{140AB8EB-3BF7-AA49-9D66-507F84C681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2AF60-AFBC-4F8D-A203-152624172178}" type="pres">
      <dgm:prSet presAssocID="{DC1A21AE-E5EA-0844-9CF7-41B8000AFA75}" presName="hierRoot1" presStyleCnt="0"/>
      <dgm:spPr/>
    </dgm:pt>
    <dgm:pt modelId="{43FB26E4-2ABA-48ED-B6F4-AE6C63160C34}" type="pres">
      <dgm:prSet presAssocID="{DC1A21AE-E5EA-0844-9CF7-41B8000AFA75}" presName="composite" presStyleCnt="0"/>
      <dgm:spPr/>
    </dgm:pt>
    <dgm:pt modelId="{9FA039C6-6A3A-4BCE-A734-8D1752074010}" type="pres">
      <dgm:prSet presAssocID="{DC1A21AE-E5EA-0844-9CF7-41B8000AFA75}" presName="background" presStyleLbl="node0" presStyleIdx="0" presStyleCnt="5"/>
      <dgm:spPr/>
    </dgm:pt>
    <dgm:pt modelId="{DC571EA3-1D41-4965-AD81-55C912CA46D9}" type="pres">
      <dgm:prSet presAssocID="{DC1A21AE-E5EA-0844-9CF7-41B8000AFA75}" presName="text" presStyleLbl="fgAcc0" presStyleIdx="0" presStyleCnt="5">
        <dgm:presLayoutVars>
          <dgm:chPref val="3"/>
        </dgm:presLayoutVars>
      </dgm:prSet>
      <dgm:spPr/>
    </dgm:pt>
    <dgm:pt modelId="{DAB96361-C84F-44EE-99A8-C296B787ACE0}" type="pres">
      <dgm:prSet presAssocID="{DC1A21AE-E5EA-0844-9CF7-41B8000AFA75}" presName="hierChild2" presStyleCnt="0"/>
      <dgm:spPr/>
    </dgm:pt>
    <dgm:pt modelId="{968B5586-B23E-4894-8897-EEE3E7DA2ADB}" type="pres">
      <dgm:prSet presAssocID="{0F9B2678-2A3C-504D-B48E-61B4A628FF9F}" presName="hierRoot1" presStyleCnt="0"/>
      <dgm:spPr/>
    </dgm:pt>
    <dgm:pt modelId="{97D39847-8CC5-4B63-85EA-E6D45BDBA8DD}" type="pres">
      <dgm:prSet presAssocID="{0F9B2678-2A3C-504D-B48E-61B4A628FF9F}" presName="composite" presStyleCnt="0"/>
      <dgm:spPr/>
    </dgm:pt>
    <dgm:pt modelId="{89CF84B7-6EE1-4435-A28B-4B0AA4C4C2E0}" type="pres">
      <dgm:prSet presAssocID="{0F9B2678-2A3C-504D-B48E-61B4A628FF9F}" presName="background" presStyleLbl="node0" presStyleIdx="1" presStyleCnt="5"/>
      <dgm:spPr/>
    </dgm:pt>
    <dgm:pt modelId="{D0F8407A-7420-4874-865E-9DBD106E7237}" type="pres">
      <dgm:prSet presAssocID="{0F9B2678-2A3C-504D-B48E-61B4A628FF9F}" presName="text" presStyleLbl="fgAcc0" presStyleIdx="1" presStyleCnt="5">
        <dgm:presLayoutVars>
          <dgm:chPref val="3"/>
        </dgm:presLayoutVars>
      </dgm:prSet>
      <dgm:spPr/>
    </dgm:pt>
    <dgm:pt modelId="{F99185BD-F8C7-4AF4-B161-432BF832AF4A}" type="pres">
      <dgm:prSet presAssocID="{0F9B2678-2A3C-504D-B48E-61B4A628FF9F}" presName="hierChild2" presStyleCnt="0"/>
      <dgm:spPr/>
    </dgm:pt>
    <dgm:pt modelId="{EB2B416C-FA1C-4C57-98C0-D4EE2C283832}" type="pres">
      <dgm:prSet presAssocID="{5E6B364B-A1CA-1641-A6FF-9C043A6B0ADF}" presName="hierRoot1" presStyleCnt="0"/>
      <dgm:spPr/>
    </dgm:pt>
    <dgm:pt modelId="{0E0B68AC-F38C-463E-ACA7-C785D1B80D07}" type="pres">
      <dgm:prSet presAssocID="{5E6B364B-A1CA-1641-A6FF-9C043A6B0ADF}" presName="composite" presStyleCnt="0"/>
      <dgm:spPr/>
    </dgm:pt>
    <dgm:pt modelId="{84B51912-4432-4157-9CCF-06DAEB485945}" type="pres">
      <dgm:prSet presAssocID="{5E6B364B-A1CA-1641-A6FF-9C043A6B0ADF}" presName="background" presStyleLbl="node0" presStyleIdx="2" presStyleCnt="5"/>
      <dgm:spPr/>
    </dgm:pt>
    <dgm:pt modelId="{DA9F3042-8C3F-4FB6-B805-F3467DDCE300}" type="pres">
      <dgm:prSet presAssocID="{5E6B364B-A1CA-1641-A6FF-9C043A6B0ADF}" presName="text" presStyleLbl="fgAcc0" presStyleIdx="2" presStyleCnt="5">
        <dgm:presLayoutVars>
          <dgm:chPref val="3"/>
        </dgm:presLayoutVars>
      </dgm:prSet>
      <dgm:spPr/>
    </dgm:pt>
    <dgm:pt modelId="{77FB8A58-96EB-4AC0-9262-701DF94A8276}" type="pres">
      <dgm:prSet presAssocID="{5E6B364B-A1CA-1641-A6FF-9C043A6B0ADF}" presName="hierChild2" presStyleCnt="0"/>
      <dgm:spPr/>
    </dgm:pt>
    <dgm:pt modelId="{9F9EEBEC-13D0-4096-B907-1303A0179DA6}" type="pres">
      <dgm:prSet presAssocID="{DB6684EB-DE72-4C9D-9781-AD7CD8CC6194}" presName="hierRoot1" presStyleCnt="0"/>
      <dgm:spPr/>
    </dgm:pt>
    <dgm:pt modelId="{48379E97-2809-4338-80A2-F276D987C4B8}" type="pres">
      <dgm:prSet presAssocID="{DB6684EB-DE72-4C9D-9781-AD7CD8CC6194}" presName="composite" presStyleCnt="0"/>
      <dgm:spPr/>
    </dgm:pt>
    <dgm:pt modelId="{6285E3D6-0D73-4861-A47F-F381B676F97F}" type="pres">
      <dgm:prSet presAssocID="{DB6684EB-DE72-4C9D-9781-AD7CD8CC6194}" presName="background" presStyleLbl="node0" presStyleIdx="3" presStyleCnt="5"/>
      <dgm:spPr/>
    </dgm:pt>
    <dgm:pt modelId="{149DFFF0-AB4C-4C63-8D20-CE04E02453C4}" type="pres">
      <dgm:prSet presAssocID="{DB6684EB-DE72-4C9D-9781-AD7CD8CC6194}" presName="text" presStyleLbl="fgAcc0" presStyleIdx="3" presStyleCnt="5">
        <dgm:presLayoutVars>
          <dgm:chPref val="3"/>
        </dgm:presLayoutVars>
      </dgm:prSet>
      <dgm:spPr/>
    </dgm:pt>
    <dgm:pt modelId="{93EADE5A-F026-4ABB-9505-2CA573C54766}" type="pres">
      <dgm:prSet presAssocID="{DB6684EB-DE72-4C9D-9781-AD7CD8CC6194}" presName="hierChild2" presStyleCnt="0"/>
      <dgm:spPr/>
    </dgm:pt>
    <dgm:pt modelId="{0F195BA9-D4CC-47A5-8EF6-E9FF90CAF438}" type="pres">
      <dgm:prSet presAssocID="{0F06834E-9E95-4A66-8FCF-64036E7A9752}" presName="hierRoot1" presStyleCnt="0"/>
      <dgm:spPr/>
    </dgm:pt>
    <dgm:pt modelId="{8834A4A2-4FB7-442B-A162-AE1F4EB8F06C}" type="pres">
      <dgm:prSet presAssocID="{0F06834E-9E95-4A66-8FCF-64036E7A9752}" presName="composite" presStyleCnt="0"/>
      <dgm:spPr/>
    </dgm:pt>
    <dgm:pt modelId="{67FDF0FC-C11B-4BA1-9C51-6E86C43EFCD5}" type="pres">
      <dgm:prSet presAssocID="{0F06834E-9E95-4A66-8FCF-64036E7A9752}" presName="background" presStyleLbl="node0" presStyleIdx="4" presStyleCnt="5"/>
      <dgm:spPr/>
    </dgm:pt>
    <dgm:pt modelId="{E3B8CF87-F0CF-4044-913A-5EF59D5A058A}" type="pres">
      <dgm:prSet presAssocID="{0F06834E-9E95-4A66-8FCF-64036E7A9752}" presName="text" presStyleLbl="fgAcc0" presStyleIdx="4" presStyleCnt="5">
        <dgm:presLayoutVars>
          <dgm:chPref val="3"/>
        </dgm:presLayoutVars>
      </dgm:prSet>
      <dgm:spPr/>
    </dgm:pt>
    <dgm:pt modelId="{11A927DB-9C58-4031-9219-6AC6D2BC7C81}" type="pres">
      <dgm:prSet presAssocID="{0F06834E-9E95-4A66-8FCF-64036E7A9752}" presName="hierChild2" presStyleCnt="0"/>
      <dgm:spPr/>
    </dgm:pt>
  </dgm:ptLst>
  <dgm:cxnLst>
    <dgm:cxn modelId="{9EDB520D-2C95-47BD-8D1B-B876B13A3A9C}" srcId="{140AB8EB-3BF7-AA49-9D66-507F84C68144}" destId="{DB6684EB-DE72-4C9D-9781-AD7CD8CC6194}" srcOrd="3" destOrd="0" parTransId="{3B9B9A4C-9367-41D1-9BCD-F12D9D759047}" sibTransId="{3E86410E-FAC7-4656-83C6-EEB2BAEAE688}"/>
    <dgm:cxn modelId="{7F4B8115-F1DE-4112-B389-06364F809BCE}" type="presOf" srcId="{DB6684EB-DE72-4C9D-9781-AD7CD8CC6194}" destId="{149DFFF0-AB4C-4C63-8D20-CE04E02453C4}" srcOrd="0" destOrd="0" presId="urn:microsoft.com/office/officeart/2005/8/layout/hierarchy1"/>
    <dgm:cxn modelId="{2817DC29-1DFD-46A2-A013-2973E469A745}" type="presOf" srcId="{5E6B364B-A1CA-1641-A6FF-9C043A6B0ADF}" destId="{DA9F3042-8C3F-4FB6-B805-F3467DDCE300}" srcOrd="0" destOrd="0" presId="urn:microsoft.com/office/officeart/2005/8/layout/hierarchy1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9C91241-DBE3-4B5C-8D75-C49DB850C431}" type="presOf" srcId="{DC1A21AE-E5EA-0844-9CF7-41B8000AFA75}" destId="{DC571EA3-1D41-4965-AD81-55C912CA46D9}" srcOrd="0" destOrd="0" presId="urn:microsoft.com/office/officeart/2005/8/layout/hierarchy1"/>
    <dgm:cxn modelId="{9388A243-540B-4EAE-A911-CDF52D2150A7}" type="presOf" srcId="{0F9B2678-2A3C-504D-B48E-61B4A628FF9F}" destId="{D0F8407A-7420-4874-865E-9DBD106E7237}" srcOrd="0" destOrd="0" presId="urn:microsoft.com/office/officeart/2005/8/layout/hierarchy1"/>
    <dgm:cxn modelId="{42F7AA7D-A6C0-460A-AC0C-636DB8F7F79A}" srcId="{140AB8EB-3BF7-AA49-9D66-507F84C68144}" destId="{0F06834E-9E95-4A66-8FCF-64036E7A9752}" srcOrd="4" destOrd="0" parTransId="{FD09832E-4E1F-4531-9C67-87494F85B26F}" sibTransId="{37112ADE-46C8-4394-B921-C652759B7D76}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F52D2192-245F-4565-9BC9-112DEA636132}" type="presOf" srcId="{140AB8EB-3BF7-AA49-9D66-507F84C68144}" destId="{70BA8A02-6E2C-4B91-82F3-63070B26984B}" srcOrd="0" destOrd="0" presId="urn:microsoft.com/office/officeart/2005/8/layout/hierarchy1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3C924A97-4679-4DAD-A9DF-3CE7FB752DF2}" type="presOf" srcId="{0F06834E-9E95-4A66-8FCF-64036E7A9752}" destId="{E3B8CF87-F0CF-4044-913A-5EF59D5A058A}" srcOrd="0" destOrd="0" presId="urn:microsoft.com/office/officeart/2005/8/layout/hierarchy1"/>
    <dgm:cxn modelId="{59A489BF-FB74-4095-ADF2-FCC3BE148CB7}" type="presParOf" srcId="{70BA8A02-6E2C-4B91-82F3-63070B26984B}" destId="{1E72AF60-AFBC-4F8D-A203-152624172178}" srcOrd="0" destOrd="0" presId="urn:microsoft.com/office/officeart/2005/8/layout/hierarchy1"/>
    <dgm:cxn modelId="{78BE2B81-ACE3-4671-BD45-16F2370E525C}" type="presParOf" srcId="{1E72AF60-AFBC-4F8D-A203-152624172178}" destId="{43FB26E4-2ABA-48ED-B6F4-AE6C63160C34}" srcOrd="0" destOrd="0" presId="urn:microsoft.com/office/officeart/2005/8/layout/hierarchy1"/>
    <dgm:cxn modelId="{B3E34AA3-AEEA-4D0D-A932-AD51878D67D0}" type="presParOf" srcId="{43FB26E4-2ABA-48ED-B6F4-AE6C63160C34}" destId="{9FA039C6-6A3A-4BCE-A734-8D1752074010}" srcOrd="0" destOrd="0" presId="urn:microsoft.com/office/officeart/2005/8/layout/hierarchy1"/>
    <dgm:cxn modelId="{BE22257E-4000-4478-918A-E376E1581499}" type="presParOf" srcId="{43FB26E4-2ABA-48ED-B6F4-AE6C63160C34}" destId="{DC571EA3-1D41-4965-AD81-55C912CA46D9}" srcOrd="1" destOrd="0" presId="urn:microsoft.com/office/officeart/2005/8/layout/hierarchy1"/>
    <dgm:cxn modelId="{A61FB208-0B4E-43F1-9BB3-1E44737C2837}" type="presParOf" srcId="{1E72AF60-AFBC-4F8D-A203-152624172178}" destId="{DAB96361-C84F-44EE-99A8-C296B787ACE0}" srcOrd="1" destOrd="0" presId="urn:microsoft.com/office/officeart/2005/8/layout/hierarchy1"/>
    <dgm:cxn modelId="{0B0DB78B-77D4-49CC-A876-FD70FEB32037}" type="presParOf" srcId="{70BA8A02-6E2C-4B91-82F3-63070B26984B}" destId="{968B5586-B23E-4894-8897-EEE3E7DA2ADB}" srcOrd="1" destOrd="0" presId="urn:microsoft.com/office/officeart/2005/8/layout/hierarchy1"/>
    <dgm:cxn modelId="{CBBED8EB-1F21-408E-A071-7FFE5AF0E57A}" type="presParOf" srcId="{968B5586-B23E-4894-8897-EEE3E7DA2ADB}" destId="{97D39847-8CC5-4B63-85EA-E6D45BDBA8DD}" srcOrd="0" destOrd="0" presId="urn:microsoft.com/office/officeart/2005/8/layout/hierarchy1"/>
    <dgm:cxn modelId="{41F97386-33CF-4B33-B147-0017A98DB676}" type="presParOf" srcId="{97D39847-8CC5-4B63-85EA-E6D45BDBA8DD}" destId="{89CF84B7-6EE1-4435-A28B-4B0AA4C4C2E0}" srcOrd="0" destOrd="0" presId="urn:microsoft.com/office/officeart/2005/8/layout/hierarchy1"/>
    <dgm:cxn modelId="{FA509174-FA31-4DDB-B939-3D4508813143}" type="presParOf" srcId="{97D39847-8CC5-4B63-85EA-E6D45BDBA8DD}" destId="{D0F8407A-7420-4874-865E-9DBD106E7237}" srcOrd="1" destOrd="0" presId="urn:microsoft.com/office/officeart/2005/8/layout/hierarchy1"/>
    <dgm:cxn modelId="{8CD05200-5D1E-4179-843D-CB3508203C1F}" type="presParOf" srcId="{968B5586-B23E-4894-8897-EEE3E7DA2ADB}" destId="{F99185BD-F8C7-4AF4-B161-432BF832AF4A}" srcOrd="1" destOrd="0" presId="urn:microsoft.com/office/officeart/2005/8/layout/hierarchy1"/>
    <dgm:cxn modelId="{9778B24B-A665-4363-895A-CF65997BD975}" type="presParOf" srcId="{70BA8A02-6E2C-4B91-82F3-63070B26984B}" destId="{EB2B416C-FA1C-4C57-98C0-D4EE2C283832}" srcOrd="2" destOrd="0" presId="urn:microsoft.com/office/officeart/2005/8/layout/hierarchy1"/>
    <dgm:cxn modelId="{DA7C0581-2237-4CFF-B532-ECDC20BA3931}" type="presParOf" srcId="{EB2B416C-FA1C-4C57-98C0-D4EE2C283832}" destId="{0E0B68AC-F38C-463E-ACA7-C785D1B80D07}" srcOrd="0" destOrd="0" presId="urn:microsoft.com/office/officeart/2005/8/layout/hierarchy1"/>
    <dgm:cxn modelId="{937DCF73-936A-4383-A93E-1C2E5A438DFC}" type="presParOf" srcId="{0E0B68AC-F38C-463E-ACA7-C785D1B80D07}" destId="{84B51912-4432-4157-9CCF-06DAEB485945}" srcOrd="0" destOrd="0" presId="urn:microsoft.com/office/officeart/2005/8/layout/hierarchy1"/>
    <dgm:cxn modelId="{E2B95B2F-4B8A-49B5-8118-A801D4895B2D}" type="presParOf" srcId="{0E0B68AC-F38C-463E-ACA7-C785D1B80D07}" destId="{DA9F3042-8C3F-4FB6-B805-F3467DDCE300}" srcOrd="1" destOrd="0" presId="urn:microsoft.com/office/officeart/2005/8/layout/hierarchy1"/>
    <dgm:cxn modelId="{A2A82CFF-9F7B-4337-AF08-5E5DB64C12EF}" type="presParOf" srcId="{EB2B416C-FA1C-4C57-98C0-D4EE2C283832}" destId="{77FB8A58-96EB-4AC0-9262-701DF94A8276}" srcOrd="1" destOrd="0" presId="urn:microsoft.com/office/officeart/2005/8/layout/hierarchy1"/>
    <dgm:cxn modelId="{C0E6D1DD-C009-450C-AB1E-91D222CF3553}" type="presParOf" srcId="{70BA8A02-6E2C-4B91-82F3-63070B26984B}" destId="{9F9EEBEC-13D0-4096-B907-1303A0179DA6}" srcOrd="3" destOrd="0" presId="urn:microsoft.com/office/officeart/2005/8/layout/hierarchy1"/>
    <dgm:cxn modelId="{98DFEB2E-43E7-4957-8DC4-A7BF1A5B8542}" type="presParOf" srcId="{9F9EEBEC-13D0-4096-B907-1303A0179DA6}" destId="{48379E97-2809-4338-80A2-F276D987C4B8}" srcOrd="0" destOrd="0" presId="urn:microsoft.com/office/officeart/2005/8/layout/hierarchy1"/>
    <dgm:cxn modelId="{42D2247E-B950-4F53-8A75-555BF89CED51}" type="presParOf" srcId="{48379E97-2809-4338-80A2-F276D987C4B8}" destId="{6285E3D6-0D73-4861-A47F-F381B676F97F}" srcOrd="0" destOrd="0" presId="urn:microsoft.com/office/officeart/2005/8/layout/hierarchy1"/>
    <dgm:cxn modelId="{7A917DF3-1E18-4C3F-A87D-965B7D31D954}" type="presParOf" srcId="{48379E97-2809-4338-80A2-F276D987C4B8}" destId="{149DFFF0-AB4C-4C63-8D20-CE04E02453C4}" srcOrd="1" destOrd="0" presId="urn:microsoft.com/office/officeart/2005/8/layout/hierarchy1"/>
    <dgm:cxn modelId="{9881A205-5403-408E-9AEC-CF45AF63260D}" type="presParOf" srcId="{9F9EEBEC-13D0-4096-B907-1303A0179DA6}" destId="{93EADE5A-F026-4ABB-9505-2CA573C54766}" srcOrd="1" destOrd="0" presId="urn:microsoft.com/office/officeart/2005/8/layout/hierarchy1"/>
    <dgm:cxn modelId="{66A3681A-67CB-48FB-B958-6BEE865CD0C3}" type="presParOf" srcId="{70BA8A02-6E2C-4B91-82F3-63070B26984B}" destId="{0F195BA9-D4CC-47A5-8EF6-E9FF90CAF438}" srcOrd="4" destOrd="0" presId="urn:microsoft.com/office/officeart/2005/8/layout/hierarchy1"/>
    <dgm:cxn modelId="{C80C6101-6102-4DBD-B3AE-93459724A417}" type="presParOf" srcId="{0F195BA9-D4CC-47A5-8EF6-E9FF90CAF438}" destId="{8834A4A2-4FB7-442B-A162-AE1F4EB8F06C}" srcOrd="0" destOrd="0" presId="urn:microsoft.com/office/officeart/2005/8/layout/hierarchy1"/>
    <dgm:cxn modelId="{5E9D7A02-F434-4896-AB0D-4A1AA7D15823}" type="presParOf" srcId="{8834A4A2-4FB7-442B-A162-AE1F4EB8F06C}" destId="{67FDF0FC-C11B-4BA1-9C51-6E86C43EFCD5}" srcOrd="0" destOrd="0" presId="urn:microsoft.com/office/officeart/2005/8/layout/hierarchy1"/>
    <dgm:cxn modelId="{6039EBDC-9E24-4906-A4E9-F4370AB315B3}" type="presParOf" srcId="{8834A4A2-4FB7-442B-A162-AE1F4EB8F06C}" destId="{E3B8CF87-F0CF-4044-913A-5EF59D5A058A}" srcOrd="1" destOrd="0" presId="urn:microsoft.com/office/officeart/2005/8/layout/hierarchy1"/>
    <dgm:cxn modelId="{5D9FB7D4-A012-44D1-921E-3BD0FD9B2503}" type="presParOf" srcId="{0F195BA9-D4CC-47A5-8EF6-E9FF90CAF438}" destId="{11A927DB-9C58-4031-9219-6AC6D2BC7C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39C6-6A3A-4BCE-A734-8D1752074010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71EA3-1D41-4965-AD81-55C912CA46D9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Description</a:t>
          </a:r>
          <a:endParaRPr lang="aa-ET" sz="1700" kern="1200" dirty="0"/>
        </a:p>
      </dsp:txBody>
      <dsp:txXfrm>
        <a:off x="220734" y="1468125"/>
        <a:ext cx="1612940" cy="1001472"/>
      </dsp:txXfrm>
    </dsp:sp>
    <dsp:sp modelId="{89CF84B7-6EE1-4435-A28B-4B0AA4C4C2E0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8407A-7420-4874-865E-9DBD106E7237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 steps and Visualizations</a:t>
          </a:r>
          <a:endParaRPr lang="aa-ET" sz="1700" kern="1200" dirty="0"/>
        </a:p>
      </dsp:txBody>
      <dsp:txXfrm>
        <a:off x="2268266" y="1468125"/>
        <a:ext cx="1612940" cy="1001472"/>
      </dsp:txXfrm>
    </dsp:sp>
    <dsp:sp modelId="{84B51912-4432-4157-9CCF-06DAEB485945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9F3042-8C3F-4FB6-B805-F3467DDCE300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Steps and Assumptions</a:t>
          </a:r>
          <a:endParaRPr lang="aa-ET" sz="1700" kern="1200" dirty="0"/>
        </a:p>
      </dsp:txBody>
      <dsp:txXfrm>
        <a:off x="4315799" y="1468125"/>
        <a:ext cx="1612940" cy="1001472"/>
      </dsp:txXfrm>
    </dsp:sp>
    <dsp:sp modelId="{6285E3D6-0D73-4861-A47F-F381B676F97F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DFFF0-AB4C-4C63-8D20-CE04E02453C4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Dashboard</a:t>
          </a:r>
          <a:endParaRPr lang="aa-ET" sz="1700" kern="1200" dirty="0"/>
        </a:p>
      </dsp:txBody>
      <dsp:txXfrm>
        <a:off x="6363332" y="1468125"/>
        <a:ext cx="1612940" cy="1001472"/>
      </dsp:txXfrm>
    </dsp:sp>
    <dsp:sp modelId="{67FDF0FC-C11B-4BA1-9C51-6E86C43EFCD5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8CF87-F0CF-4044-913A-5EF59D5A058A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Finalized Model &amp; Conclusion</a:t>
          </a:r>
          <a:endParaRPr lang="aa-ET" sz="1700" kern="1200" dirty="0"/>
        </a:p>
      </dsp:txBody>
      <dsp:txXfrm>
        <a:off x="8410865" y="1468125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12/26/2022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49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4943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">
            <a:extLst>
              <a:ext uri="{FF2B5EF4-FFF2-40B4-BE49-F238E27FC236}">
                <a16:creationId xmlns:a16="http://schemas.microsoft.com/office/drawing/2014/main" id="{B768AD87-1DF2-4E81-AE8C-9FC3E0549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601" b="9328"/>
          <a:stretch/>
        </p:blipFill>
        <p:spPr>
          <a:xfrm>
            <a:off x="-16706" y="-15389"/>
            <a:ext cx="12188826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864963" y="1871611"/>
            <a:ext cx="699682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SPAM Project Case Study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 err="1"/>
              <a:t>DECEMber</a:t>
            </a:r>
            <a:r>
              <a:rPr lang="en-US" altLang="en-US" b="1" dirty="0"/>
              <a:t> 26TH , 2022</a:t>
            </a:r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B7ED-2F6F-569A-0A25-2674077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" y="1182508"/>
            <a:ext cx="4653435" cy="451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B76C-A655-3002-1665-4688DAA6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61" y="-15389"/>
            <a:ext cx="1674490" cy="117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B9165-C369-77F8-FFF6-5116C7E37559}"/>
              </a:ext>
            </a:extLst>
          </p:cNvPr>
          <p:cNvSpPr txBox="1"/>
          <p:nvPr/>
        </p:nvSpPr>
        <p:spPr>
          <a:xfrm>
            <a:off x="6847403" y="533758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0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Submitted by: Promise Azom</a:t>
            </a:r>
          </a:p>
        </p:txBody>
      </p:sp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DASHBOARD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12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used Logistic Regression and MLP Classifier with accuracy of 96% and 95% respectively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irrelevant column –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2’,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3’,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4’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73323" y="2334529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6163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85865" y="338047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73323" y="446462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152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945" b="238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30170" y="69817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7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Finalized Model &amp; 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935693" y="96578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930353" y="255921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999637" y="2604422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 Final Accuracy is 96%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926813" y="3540352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87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From the above we can see:</a:t>
            </a:r>
            <a:endParaRPr lang="en-US" sz="2400" dirty="0">
              <a:latin typeface="Plantagenet Cherokee" panose="02020602070100000000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- The best Model chosen was Logistic Regression</a:t>
            </a:r>
            <a:endParaRPr 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1017290" y="3523151"/>
            <a:ext cx="11385659" cy="82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We also went further to engage in ROC AUC plot with an accuracy of 0.99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en-US" sz="24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FB4F-5FF1-4E4C-B10C-4BE4AE3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72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49910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17048"/>
            <a:ext cx="10981609" cy="482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5572</a:t>
            </a:r>
            <a:r>
              <a:rPr lang="en-US" sz="2400" dirty="0"/>
              <a:t> observation in our Email Spam dataset 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</a:t>
            </a:r>
            <a:r>
              <a:rPr lang="en-US" sz="2400" dirty="0"/>
              <a:t>of</a:t>
            </a:r>
            <a:r>
              <a:rPr lang="en-US" sz="2400" b="1" dirty="0"/>
              <a:t> 5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Data contains null values in three columns</a:t>
            </a:r>
            <a:endParaRPr lang="en-US" sz="2400" dirty="0"/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400" dirty="0"/>
              <a:t>Data contains categorical variable</a:t>
            </a:r>
            <a:endParaRPr lang="en-US" sz="2400" dirty="0"/>
          </a:p>
          <a:p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49821" y="144018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380589-5B55-CF72-F1D0-C37E7F37B8FC}"/>
              </a:ext>
            </a:extLst>
          </p:cNvPr>
          <p:cNvSpPr/>
          <p:nvPr/>
        </p:nvSpPr>
        <p:spPr>
          <a:xfrm>
            <a:off x="349821" y="2511025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8BCF32-E831-0EE5-929D-7DE02FC55B99}"/>
              </a:ext>
            </a:extLst>
          </p:cNvPr>
          <p:cNvSpPr/>
          <p:nvPr/>
        </p:nvSpPr>
        <p:spPr>
          <a:xfrm>
            <a:off x="368949" y="369189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609178" y="18640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</a:t>
            </a:r>
            <a:endParaRPr lang="en-US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DC3016-7374-33F5-4C91-D80994C9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2985"/>
              </p:ext>
            </p:extLst>
          </p:nvPr>
        </p:nvGraphicFramePr>
        <p:xfrm>
          <a:off x="696685" y="1035423"/>
          <a:ext cx="10389359" cy="3435655"/>
        </p:xfrm>
        <a:graphic>
          <a:graphicData uri="http://schemas.openxmlformats.org/drawingml/2006/table">
            <a:tbl>
              <a:tblPr/>
              <a:tblGrid>
                <a:gridCol w="1098435">
                  <a:extLst>
                    <a:ext uri="{9D8B030D-6E8A-4147-A177-3AD203B41FA5}">
                      <a16:colId xmlns:a16="http://schemas.microsoft.com/office/drawing/2014/main" val="1276243548"/>
                    </a:ext>
                  </a:extLst>
                </a:gridCol>
                <a:gridCol w="1693420">
                  <a:extLst>
                    <a:ext uri="{9D8B030D-6E8A-4147-A177-3AD203B41FA5}">
                      <a16:colId xmlns:a16="http://schemas.microsoft.com/office/drawing/2014/main" val="932112011"/>
                    </a:ext>
                  </a:extLst>
                </a:gridCol>
                <a:gridCol w="2517245">
                  <a:extLst>
                    <a:ext uri="{9D8B030D-6E8A-4147-A177-3AD203B41FA5}">
                      <a16:colId xmlns:a16="http://schemas.microsoft.com/office/drawing/2014/main" val="927601820"/>
                    </a:ext>
                  </a:extLst>
                </a:gridCol>
                <a:gridCol w="1899376">
                  <a:extLst>
                    <a:ext uri="{9D8B030D-6E8A-4147-A177-3AD203B41FA5}">
                      <a16:colId xmlns:a16="http://schemas.microsoft.com/office/drawing/2014/main" val="2132881134"/>
                    </a:ext>
                  </a:extLst>
                </a:gridCol>
                <a:gridCol w="2082448">
                  <a:extLst>
                    <a:ext uri="{9D8B030D-6E8A-4147-A177-3AD203B41FA5}">
                      <a16:colId xmlns:a16="http://schemas.microsoft.com/office/drawing/2014/main" val="4136762295"/>
                    </a:ext>
                  </a:extLst>
                </a:gridCol>
                <a:gridCol w="1098435">
                  <a:extLst>
                    <a:ext uri="{9D8B030D-6E8A-4147-A177-3AD203B41FA5}">
                      <a16:colId xmlns:a16="http://schemas.microsoft.com/office/drawing/2014/main" val="480461319"/>
                    </a:ext>
                  </a:extLst>
                </a:gridCol>
              </a:tblGrid>
              <a:tr h="708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Form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44916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5761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802184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4403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69582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70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0" r="46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8" y="564216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EDA STEPS </a:t>
            </a:r>
          </a:p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&amp; VISUALIZATION</a:t>
            </a:r>
            <a:endParaRPr lang="aa-ET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Plotted only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countplots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 and RUC AUC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only 2 features in the analysis because of the curse of dimensionality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3 columns  because they were not important in has majority of null values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irrelevant column –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2’,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3’,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4’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05667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90669" y="408086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359</Words>
  <Application>Microsoft Office PowerPoint</Application>
  <PresentationFormat>Widescreen</PresentationFormat>
  <Paragraphs>139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Plantagenet Cherokee</vt:lpstr>
      <vt:lpstr>Univers</vt:lpstr>
      <vt:lpstr>Univers Condensed</vt:lpstr>
      <vt:lpstr>Wingdings</vt:lpstr>
      <vt:lpstr>RetrospectVTI</vt:lpstr>
      <vt:lpstr>EMAIL SPAM Project Case Study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309</cp:revision>
  <dcterms:created xsi:type="dcterms:W3CDTF">2022-01-13T15:26:18Z</dcterms:created>
  <dcterms:modified xsi:type="dcterms:W3CDTF">2022-12-27T05:01:55Z</dcterms:modified>
</cp:coreProperties>
</file>