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7" r:id="rId4"/>
    <p:sldId id="268" r:id="rId5"/>
    <p:sldId id="259" r:id="rId6"/>
    <p:sldId id="265" r:id="rId7"/>
    <p:sldId id="260" r:id="rId8"/>
    <p:sldId id="264" r:id="rId9"/>
    <p:sldId id="258" r:id="rId10"/>
    <p:sldId id="263" r:id="rId11"/>
    <p:sldId id="266" r:id="rId12"/>
    <p:sldId id="261" r:id="rId13"/>
    <p:sldId id="262"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83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7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3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8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41008726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8" name="Picture 2" descr="Una cortina de colores&#10;&#10;Descripción generada automáticamente con confianza media">
            <a:extLst>
              <a:ext uri="{FF2B5EF4-FFF2-40B4-BE49-F238E27FC236}">
                <a16:creationId xmlns:a16="http://schemas.microsoft.com/office/drawing/2014/main" id="{BD783A46-4240-342B-E0AF-47E35B9BEB1C}"/>
              </a:ext>
            </a:extLst>
          </p:cNvPr>
          <p:cNvPicPr>
            <a:picLocks noChangeAspect="1"/>
          </p:cNvPicPr>
          <p:nvPr/>
        </p:nvPicPr>
        <p:blipFill rotWithShape="1">
          <a:blip r:embed="rId2">
            <a:duotone>
              <a:schemeClr val="accent1">
                <a:shade val="45000"/>
                <a:satMod val="135000"/>
              </a:schemeClr>
              <a:prstClr val="white"/>
            </a:duotone>
            <a:alphaModFix amt="35000"/>
          </a:blip>
          <a:srcRect t="10000"/>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3B9EB537-A244-A7FB-6FBF-658E3B0025E7}"/>
              </a:ext>
            </a:extLst>
          </p:cNvPr>
          <p:cNvSpPr>
            <a:spLocks noGrp="1"/>
          </p:cNvSpPr>
          <p:nvPr>
            <p:ph type="ctrTitle"/>
          </p:nvPr>
        </p:nvSpPr>
        <p:spPr>
          <a:xfrm>
            <a:off x="3880430" y="583345"/>
            <a:ext cx="7160357" cy="4164820"/>
          </a:xfrm>
        </p:spPr>
        <p:txBody>
          <a:bodyPr anchor="t">
            <a:normAutofit/>
          </a:bodyPr>
          <a:lstStyle/>
          <a:p>
            <a:pPr algn="r"/>
            <a:r>
              <a:rPr lang="es-ES" sz="7200">
                <a:solidFill>
                  <a:srgbClr val="FFFFFF"/>
                </a:solidFill>
              </a:rPr>
              <a:t>PROYECTO LLMM</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64166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solidFill>
                  <a:schemeClr val="bg1"/>
                </a:solidFill>
                <a:latin typeface="+mj-lt"/>
                <a:ea typeface="+mj-ea"/>
                <a:cs typeface="+mj-cs"/>
              </a:rPr>
              <a:t>¿Que es Tailwind </a:t>
            </a:r>
            <a:r>
              <a:rPr lang="en-US" sz="6200" b="1" i="0" kern="1200" cap="all" baseline="0" dirty="0" err="1">
                <a:solidFill>
                  <a:schemeClr val="bg1"/>
                </a:solidFill>
                <a:latin typeface="+mj-lt"/>
                <a:ea typeface="+mj-ea"/>
                <a:cs typeface="+mj-cs"/>
              </a:rPr>
              <a:t>css</a:t>
            </a:r>
            <a:r>
              <a:rPr lang="en-US" sz="6200" b="1" i="0" kern="1200" cap="all" baseline="0" dirty="0">
                <a:solidFill>
                  <a:schemeClr val="bg1"/>
                </a:solidFill>
                <a:latin typeface="+mj-lt"/>
                <a:ea typeface="+mj-ea"/>
                <a:cs typeface="+mj-cs"/>
              </a:rPr>
              <a:t>?</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Preguntas">
            <a:extLst>
              <a:ext uri="{FF2B5EF4-FFF2-40B4-BE49-F238E27FC236}">
                <a16:creationId xmlns:a16="http://schemas.microsoft.com/office/drawing/2014/main" id="{4370A73F-19F6-D9A6-7704-768EFC26D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0378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33E9CF21-815E-5CF9-616C-1873583CC352}"/>
              </a:ext>
            </a:extLst>
          </p:cNvPr>
          <p:cNvPicPr>
            <a:picLocks noChangeAspect="1"/>
          </p:cNvPicPr>
          <p:nvPr/>
        </p:nvPicPr>
        <p:blipFill rotWithShape="1">
          <a:blip r:embed="rId2"/>
          <a:srcRect l="27318" r="25755" b="1"/>
          <a:stretch/>
        </p:blipFill>
        <p:spPr>
          <a:xfrm>
            <a:off x="279143" y="299509"/>
            <a:ext cx="5221625" cy="6258983"/>
          </a:xfrm>
          <a:prstGeom prst="rect">
            <a:avLst/>
          </a:prstGeom>
        </p:spPr>
      </p:pic>
      <p:sp>
        <p:nvSpPr>
          <p:cNvPr id="3" name="Marcador de contenido 2">
            <a:extLst>
              <a:ext uri="{FF2B5EF4-FFF2-40B4-BE49-F238E27FC236}">
                <a16:creationId xmlns:a16="http://schemas.microsoft.com/office/drawing/2014/main" id="{8A774C64-83AC-703B-E813-0B83216DBC72}"/>
              </a:ext>
            </a:extLst>
          </p:cNvPr>
          <p:cNvSpPr>
            <a:spLocks noGrp="1"/>
          </p:cNvSpPr>
          <p:nvPr>
            <p:ph idx="1"/>
          </p:nvPr>
        </p:nvSpPr>
        <p:spPr>
          <a:xfrm>
            <a:off x="6392583" y="797170"/>
            <a:ext cx="4434721" cy="5559180"/>
          </a:xfrm>
        </p:spPr>
        <p:txBody>
          <a:bodyPr anchor="t">
            <a:normAutofit/>
          </a:bodyPr>
          <a:lstStyle/>
          <a:p>
            <a:r>
              <a:rPr lang="es-ES" sz="2000" dirty="0"/>
              <a:t>Tailwind, en pocas palabras, es un framework CSS que da prioridad a la utilidad sobre el propio estilo, pero además a diferencia de otros frameworks CSS como Bootstrap o </a:t>
            </a:r>
            <a:r>
              <a:rPr lang="es-ES" sz="2000" dirty="0" err="1"/>
              <a:t>Bulma</a:t>
            </a:r>
            <a:r>
              <a:rPr lang="es-ES" sz="2000" dirty="0"/>
              <a:t>, Tailwind no provee una serie de componentes predefinidos. En su lugar, este framework opera en un nivel inferior y te proporciona un conjunto de clases de ayuda para estructura y estilado, de forma que, usando dichas clases, puedas crear rápidamente diseños personalizados con facilidad. Además, no es </a:t>
            </a:r>
            <a:r>
              <a:rPr lang="es-ES" sz="2000" dirty="0" err="1"/>
              <a:t>opinionado</a:t>
            </a:r>
            <a:r>
              <a:rPr lang="es-ES" sz="2000" dirty="0"/>
              <a:t> y gracias a su flexibilidad te permite crear un diseño realmente único.</a:t>
            </a:r>
          </a:p>
        </p:txBody>
      </p:sp>
      <p:cxnSp>
        <p:nvCxnSpPr>
          <p:cNvPr id="4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62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F15F6D-C674-EA92-BD58-27709CC91BF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Tailwindcss</a:t>
            </a:r>
          </a:p>
        </p:txBody>
      </p:sp>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Marcador de contenido 6" descr="Dibujo de un animal con la boca abierta&#10;&#10;Descripción generada automáticamente con confianza baja">
            <a:extLst>
              <a:ext uri="{FF2B5EF4-FFF2-40B4-BE49-F238E27FC236}">
                <a16:creationId xmlns:a16="http://schemas.microsoft.com/office/drawing/2014/main" id="{307CDA18-86AB-8538-8528-27E2DA69F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106" y="1598246"/>
            <a:ext cx="4783504"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4237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solidFill>
                  <a:schemeClr val="bg1"/>
                </a:solidFill>
                <a:latin typeface="+mj-lt"/>
                <a:ea typeface="+mj-ea"/>
                <a:cs typeface="+mj-cs"/>
              </a:rPr>
              <a:t>¿Que es Tailwind </a:t>
            </a:r>
            <a:r>
              <a:rPr lang="en-US" sz="6200" b="1" i="0" kern="1200" cap="all" baseline="0" dirty="0" err="1">
                <a:solidFill>
                  <a:schemeClr val="bg1"/>
                </a:solidFill>
                <a:latin typeface="+mj-lt"/>
                <a:ea typeface="+mj-ea"/>
                <a:cs typeface="+mj-cs"/>
              </a:rPr>
              <a:t>css</a:t>
            </a:r>
            <a:r>
              <a:rPr lang="en-US" sz="6200" b="1" i="0" kern="1200" cap="all" baseline="0" dirty="0">
                <a:solidFill>
                  <a:schemeClr val="bg1"/>
                </a:solidFill>
                <a:latin typeface="+mj-lt"/>
                <a:ea typeface="+mj-ea"/>
                <a:cs typeface="+mj-cs"/>
              </a:rPr>
              <a:t>?</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Preguntas">
            <a:extLst>
              <a:ext uri="{FF2B5EF4-FFF2-40B4-BE49-F238E27FC236}">
                <a16:creationId xmlns:a16="http://schemas.microsoft.com/office/drawing/2014/main" id="{4370A73F-19F6-D9A6-7704-768EFC26D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936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0">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Script de computador num ecrã">
            <a:extLst>
              <a:ext uri="{FF2B5EF4-FFF2-40B4-BE49-F238E27FC236}">
                <a16:creationId xmlns:a16="http://schemas.microsoft.com/office/drawing/2014/main" id="{80CD2610-2060-AB2E-1C29-C36E66F6515B}"/>
              </a:ext>
            </a:extLst>
          </p:cNvPr>
          <p:cNvPicPr>
            <a:picLocks noChangeAspect="1"/>
          </p:cNvPicPr>
          <p:nvPr/>
        </p:nvPicPr>
        <p:blipFill rotWithShape="1">
          <a:blip r:embed="rId2">
            <a:duotone>
              <a:schemeClr val="accent1">
                <a:shade val="45000"/>
                <a:satMod val="135000"/>
              </a:schemeClr>
              <a:prstClr val="white"/>
            </a:duotone>
            <a:alphaModFix amt="35000"/>
          </a:blip>
          <a:srcRect t="7017" b="8713"/>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BCC7CE61-A325-2B2A-83DE-184B326FE817}"/>
              </a:ext>
            </a:extLst>
          </p:cNvPr>
          <p:cNvSpPr>
            <a:spLocks noGrp="1"/>
          </p:cNvSpPr>
          <p:nvPr>
            <p:ph type="title"/>
          </p:nvPr>
        </p:nvSpPr>
        <p:spPr>
          <a:xfrm>
            <a:off x="1188069" y="381935"/>
            <a:ext cx="5366040" cy="2344840"/>
          </a:xfrm>
        </p:spPr>
        <p:txBody>
          <a:bodyPr anchor="b">
            <a:normAutofit/>
          </a:bodyPr>
          <a:lstStyle/>
          <a:p>
            <a:r>
              <a:rPr lang="es-ES" sz="7200">
                <a:solidFill>
                  <a:srgbClr val="FFFFFF"/>
                </a:solidFill>
              </a:rPr>
              <a:t>Cosas que he usado</a:t>
            </a:r>
            <a:endParaRPr lang="es-ES" sz="7200" dirty="0">
              <a:solidFill>
                <a:srgbClr val="FFFFFF"/>
              </a:solidFill>
            </a:endParaRPr>
          </a:p>
        </p:txBody>
      </p: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4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Marcador de contenido 2">
            <a:extLst>
              <a:ext uri="{FF2B5EF4-FFF2-40B4-BE49-F238E27FC236}">
                <a16:creationId xmlns:a16="http://schemas.microsoft.com/office/drawing/2014/main" id="{6652DE62-4AD6-2D9A-5B5E-687DA9C16A6C}"/>
              </a:ext>
            </a:extLst>
          </p:cNvPr>
          <p:cNvSpPr>
            <a:spLocks noGrp="1"/>
          </p:cNvSpPr>
          <p:nvPr>
            <p:ph idx="1"/>
          </p:nvPr>
        </p:nvSpPr>
        <p:spPr>
          <a:xfrm>
            <a:off x="1188069" y="3175552"/>
            <a:ext cx="5366041" cy="2809114"/>
          </a:xfrm>
        </p:spPr>
        <p:txBody>
          <a:bodyPr anchor="t">
            <a:normAutofit/>
          </a:bodyPr>
          <a:lstStyle/>
          <a:p>
            <a:r>
              <a:rPr lang="es-ES" sz="1800" dirty="0">
                <a:solidFill>
                  <a:srgbClr val="FFFFFF"/>
                </a:solidFill>
              </a:rPr>
              <a:t>HTML</a:t>
            </a:r>
          </a:p>
          <a:p>
            <a:r>
              <a:rPr lang="es-ES" sz="1800" dirty="0">
                <a:solidFill>
                  <a:srgbClr val="FFFFFF"/>
                </a:solidFill>
              </a:rPr>
              <a:t>CSS</a:t>
            </a:r>
          </a:p>
          <a:p>
            <a:r>
              <a:rPr lang="es-ES" sz="1800" dirty="0">
                <a:solidFill>
                  <a:srgbClr val="FFFFFF"/>
                </a:solidFill>
              </a:rPr>
              <a:t>JS</a:t>
            </a:r>
          </a:p>
          <a:p>
            <a:r>
              <a:rPr lang="es-ES" sz="1800" dirty="0">
                <a:solidFill>
                  <a:srgbClr val="FFFFFF"/>
                </a:solidFill>
              </a:rPr>
              <a:t>NODE.JS</a:t>
            </a:r>
          </a:p>
          <a:p>
            <a:r>
              <a:rPr lang="es-ES" sz="1800" dirty="0">
                <a:solidFill>
                  <a:srgbClr val="FFFFFF"/>
                </a:solidFill>
              </a:rPr>
              <a:t>REACT</a:t>
            </a:r>
          </a:p>
          <a:p>
            <a:r>
              <a:rPr lang="es-ES" sz="1800" dirty="0">
                <a:solidFill>
                  <a:srgbClr val="FFFFFF"/>
                </a:solidFill>
              </a:rPr>
              <a:t>TAILWINDCSS</a:t>
            </a:r>
          </a:p>
          <a:p>
            <a:pPr marL="0" indent="0">
              <a:buNone/>
            </a:pPr>
            <a:endParaRPr lang="es-ES" sz="1800" dirty="0">
              <a:solidFill>
                <a:srgbClr val="FFFFFF"/>
              </a:solidFill>
            </a:endParaRPr>
          </a:p>
        </p:txBody>
      </p:sp>
    </p:spTree>
    <p:extLst>
      <p:ext uri="{BB962C8B-B14F-4D97-AF65-F5344CB8AC3E}">
        <p14:creationId xmlns:p14="http://schemas.microsoft.com/office/powerpoint/2010/main" val="294605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Esferas metálicas conectadas en una malla">
            <a:extLst>
              <a:ext uri="{FF2B5EF4-FFF2-40B4-BE49-F238E27FC236}">
                <a16:creationId xmlns:a16="http://schemas.microsoft.com/office/drawing/2014/main" id="{C3CB8455-E901-7DD4-30D3-524CAEC7B08C}"/>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4FB6EC3D-9CB5-F278-B2D3-BB092BFAE3EC}"/>
              </a:ext>
            </a:extLst>
          </p:cNvPr>
          <p:cNvSpPr>
            <a:spLocks noGrp="1"/>
          </p:cNvSpPr>
          <p:nvPr>
            <p:ph type="title"/>
          </p:nvPr>
        </p:nvSpPr>
        <p:spPr>
          <a:xfrm>
            <a:off x="5846617" y="381935"/>
            <a:ext cx="5366040" cy="2344840"/>
          </a:xfrm>
        </p:spPr>
        <p:txBody>
          <a:bodyPr anchor="b">
            <a:normAutofit/>
          </a:bodyPr>
          <a:lstStyle/>
          <a:p>
            <a:r>
              <a:rPr lang="es-ES" sz="7200" dirty="0">
                <a:solidFill>
                  <a:srgbClr val="FFFFFF"/>
                </a:solidFill>
              </a:rPr>
              <a:t>¿Qué es un framework?</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5E1291A-166F-C5E1-2A36-CC5E5859A4A6}"/>
              </a:ext>
            </a:extLst>
          </p:cNvPr>
          <p:cNvSpPr>
            <a:spLocks noGrp="1"/>
          </p:cNvSpPr>
          <p:nvPr>
            <p:ph idx="1"/>
          </p:nvPr>
        </p:nvSpPr>
        <p:spPr>
          <a:xfrm>
            <a:off x="5846617" y="3175552"/>
            <a:ext cx="5366041" cy="2809114"/>
          </a:xfrm>
        </p:spPr>
        <p:txBody>
          <a:bodyPr anchor="t">
            <a:normAutofit/>
          </a:bodyPr>
          <a:lstStyle/>
          <a:p>
            <a:pPr marL="0" indent="0">
              <a:buNone/>
            </a:pPr>
            <a:r>
              <a:rPr lang="es-ES" sz="1800" dirty="0">
                <a:solidFill>
                  <a:srgbClr val="FFFFFF"/>
                </a:solidFill>
              </a:rPr>
              <a:t>Un framework es un marco de trabajo que tiene como objetivo facilitar la solución de problemas que pueden surgir al programar. Los frameworks aceleran el proceso de programar facilitando tareas como la organización del código o el trabajo en equipo dentro de un proyecto, por ejemplo.</a:t>
            </a:r>
          </a:p>
        </p:txBody>
      </p:sp>
    </p:spTree>
    <p:extLst>
      <p:ext uri="{BB962C8B-B14F-4D97-AF65-F5344CB8AC3E}">
        <p14:creationId xmlns:p14="http://schemas.microsoft.com/office/powerpoint/2010/main" val="10361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B18F3E1C-9FF1-CF44-2D71-FBF6EB51BD1B}"/>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DBE3C47A-4845-0CB4-6E3A-DC9E4AAE9682}"/>
              </a:ext>
            </a:extLst>
          </p:cNvPr>
          <p:cNvSpPr>
            <a:spLocks noGrp="1"/>
          </p:cNvSpPr>
          <p:nvPr>
            <p:ph type="title"/>
          </p:nvPr>
        </p:nvSpPr>
        <p:spPr>
          <a:xfrm>
            <a:off x="1188069" y="381935"/>
            <a:ext cx="5366040" cy="2344840"/>
          </a:xfrm>
        </p:spPr>
        <p:txBody>
          <a:bodyPr anchor="b">
            <a:normAutofit/>
          </a:bodyPr>
          <a:lstStyle/>
          <a:p>
            <a:r>
              <a:rPr lang="es-ES" sz="5000" dirty="0">
                <a:solidFill>
                  <a:srgbClr val="FFFFFF"/>
                </a:solidFill>
              </a:rPr>
              <a:t>¿Qué es una Biblioteca de JS?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5CA8A8E-236C-0DD9-44D2-741BFD509CB3}"/>
              </a:ext>
            </a:extLst>
          </p:cNvPr>
          <p:cNvSpPr>
            <a:spLocks noGrp="1"/>
          </p:cNvSpPr>
          <p:nvPr>
            <p:ph idx="1"/>
          </p:nvPr>
        </p:nvSpPr>
        <p:spPr>
          <a:xfrm>
            <a:off x="1188069" y="3175552"/>
            <a:ext cx="5366041" cy="2809114"/>
          </a:xfrm>
        </p:spPr>
        <p:txBody>
          <a:bodyPr anchor="t">
            <a:normAutofit/>
          </a:bodyPr>
          <a:lstStyle/>
          <a:p>
            <a:r>
              <a:rPr lang="es-ES" sz="1800" dirty="0">
                <a:solidFill>
                  <a:srgbClr val="FFFFFF"/>
                </a:solidFill>
              </a:rPr>
              <a:t>Una biblioteca de JavaScript es una biblioteca de código </a:t>
            </a:r>
            <a:r>
              <a:rPr lang="es-ES" sz="1800" dirty="0" err="1">
                <a:solidFill>
                  <a:srgbClr val="FFFFFF"/>
                </a:solidFill>
              </a:rPr>
              <a:t>pre-escrito</a:t>
            </a:r>
            <a:r>
              <a:rPr lang="es-ES" sz="1800" dirty="0">
                <a:solidFill>
                  <a:srgbClr val="FFFFFF"/>
                </a:solidFill>
              </a:rPr>
              <a:t> en JavaScript que permite un desarrollo más fácil de aplicaciones basadas en JavaScript, especialmente AJAX y otras tecnologías centradas en la web.​</a:t>
            </a:r>
          </a:p>
        </p:txBody>
      </p:sp>
    </p:spTree>
    <p:extLst>
      <p:ext uri="{BB962C8B-B14F-4D97-AF65-F5344CB8AC3E}">
        <p14:creationId xmlns:p14="http://schemas.microsoft.com/office/powerpoint/2010/main" val="16855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Marcador de contenido 4" descr="Logotipo&#10;&#10;Descripción generada automáticamente">
            <a:extLst>
              <a:ext uri="{FF2B5EF4-FFF2-40B4-BE49-F238E27FC236}">
                <a16:creationId xmlns:a16="http://schemas.microsoft.com/office/drawing/2014/main" id="{8A0B3416-B61D-8613-7A75-0B16368D0AAE}"/>
              </a:ext>
            </a:extLst>
          </p:cNvPr>
          <p:cNvPicPr>
            <a:picLocks noGrp="1" noChangeAspect="1"/>
          </p:cNvPicPr>
          <p:nvPr>
            <p:ph idx="1"/>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14016" r="8987" b="2"/>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6AF0F4A3-6822-6219-0E2E-D7785E542A67}"/>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600" b="1" i="0" kern="1200" cap="all" baseline="0">
                <a:solidFill>
                  <a:srgbClr val="FFFFFF"/>
                </a:solidFill>
                <a:latin typeface="+mj-lt"/>
                <a:ea typeface="+mj-ea"/>
                <a:cs typeface="+mj-cs"/>
              </a:rPr>
              <a:t>JS</a:t>
            </a: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64342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solidFill>
                  <a:schemeClr val="bg1"/>
                </a:solidFill>
                <a:latin typeface="+mj-lt"/>
                <a:ea typeface="+mj-ea"/>
                <a:cs typeface="+mj-cs"/>
              </a:rPr>
              <a:t>¿Que es Tailwind </a:t>
            </a:r>
            <a:r>
              <a:rPr lang="en-US" sz="6200" b="1" i="0" kern="1200" cap="all" baseline="0" dirty="0" err="1">
                <a:solidFill>
                  <a:schemeClr val="bg1"/>
                </a:solidFill>
                <a:latin typeface="+mj-lt"/>
                <a:ea typeface="+mj-ea"/>
                <a:cs typeface="+mj-cs"/>
              </a:rPr>
              <a:t>css</a:t>
            </a:r>
            <a:r>
              <a:rPr lang="en-US" sz="6200" b="1" i="0" kern="1200" cap="all" baseline="0" dirty="0">
                <a:solidFill>
                  <a:schemeClr val="bg1"/>
                </a:solidFill>
                <a:latin typeface="+mj-lt"/>
                <a:ea typeface="+mj-ea"/>
                <a:cs typeface="+mj-cs"/>
              </a:rPr>
              <a:t>?</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Preguntas">
            <a:extLst>
              <a:ext uri="{FF2B5EF4-FFF2-40B4-BE49-F238E27FC236}">
                <a16:creationId xmlns:a16="http://schemas.microsoft.com/office/drawing/2014/main" id="{4370A73F-19F6-D9A6-7704-768EFC26D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60967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Marcador de contenido 4" descr="Icono&#10;&#10;Descripción generada automáticamente">
            <a:extLst>
              <a:ext uri="{FF2B5EF4-FFF2-40B4-BE49-F238E27FC236}">
                <a16:creationId xmlns:a16="http://schemas.microsoft.com/office/drawing/2014/main" id="{C1EAC36E-843A-379A-D35E-1202209BA93F}"/>
              </a:ext>
            </a:extLst>
          </p:cNvPr>
          <p:cNvPicPr>
            <a:picLocks noGrp="1" noChangeAspect="1"/>
          </p:cNvPicPr>
          <p:nvPr>
            <p:ph idx="1"/>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4122" r="2544"/>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E7DA6FD7-8616-C23B-9DB7-235F5D9DC42E}"/>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600" b="1" i="0" kern="1200" cap="all" baseline="0">
                <a:solidFill>
                  <a:srgbClr val="FFFFFF"/>
                </a:solidFill>
                <a:latin typeface="+mj-lt"/>
                <a:ea typeface="+mj-ea"/>
                <a:cs typeface="+mj-cs"/>
              </a:rPr>
              <a:t>NODE.JS</a:t>
            </a:r>
          </a:p>
        </p:txBody>
      </p:sp>
      <p:cxnSp>
        <p:nvCxnSpPr>
          <p:cNvPr id="24"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429480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solidFill>
                  <a:schemeClr val="bg1"/>
                </a:solidFill>
                <a:latin typeface="+mj-lt"/>
                <a:ea typeface="+mj-ea"/>
                <a:cs typeface="+mj-cs"/>
              </a:rPr>
              <a:t>¿Que es Tailwind </a:t>
            </a:r>
            <a:r>
              <a:rPr lang="en-US" sz="6200" b="1" i="0" kern="1200" cap="all" baseline="0" dirty="0" err="1">
                <a:solidFill>
                  <a:schemeClr val="bg1"/>
                </a:solidFill>
                <a:latin typeface="+mj-lt"/>
                <a:ea typeface="+mj-ea"/>
                <a:cs typeface="+mj-cs"/>
              </a:rPr>
              <a:t>css</a:t>
            </a:r>
            <a:r>
              <a:rPr lang="en-US" sz="6200" b="1" i="0" kern="1200" cap="all" baseline="0" dirty="0">
                <a:solidFill>
                  <a:schemeClr val="bg1"/>
                </a:solidFill>
                <a:latin typeface="+mj-lt"/>
                <a:ea typeface="+mj-ea"/>
                <a:cs typeface="+mj-cs"/>
              </a:rPr>
              <a:t>?</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Preguntas">
            <a:extLst>
              <a:ext uri="{FF2B5EF4-FFF2-40B4-BE49-F238E27FC236}">
                <a16:creationId xmlns:a16="http://schemas.microsoft.com/office/drawing/2014/main" id="{4370A73F-19F6-D9A6-7704-768EFC26D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46332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11">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Marcador de contenido 4" descr="Logotipo&#10;&#10;Descripción generada automáticamente">
            <a:extLst>
              <a:ext uri="{FF2B5EF4-FFF2-40B4-BE49-F238E27FC236}">
                <a16:creationId xmlns:a16="http://schemas.microsoft.com/office/drawing/2014/main" id="{7C1DECBE-0057-C707-1893-463B3F23D5BA}"/>
              </a:ext>
            </a:extLst>
          </p:cNvPr>
          <p:cNvPicPr>
            <a:picLocks noGrp="1" noChangeAspect="1"/>
          </p:cNvPicPr>
          <p:nvPr>
            <p:ph idx="1"/>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3254" r="3479" b="-2"/>
          <a:stretch/>
        </p:blipFill>
        <p:spPr>
          <a:xfrm>
            <a:off x="1" y="10"/>
            <a:ext cx="12183122" cy="6857989"/>
          </a:xfrm>
          <a:prstGeom prst="rect">
            <a:avLst/>
          </a:prstGeom>
        </p:spPr>
      </p:pic>
      <p:sp>
        <p:nvSpPr>
          <p:cNvPr id="2" name="Título 1">
            <a:extLst>
              <a:ext uri="{FF2B5EF4-FFF2-40B4-BE49-F238E27FC236}">
                <a16:creationId xmlns:a16="http://schemas.microsoft.com/office/drawing/2014/main" id="{B96D45D7-7270-3181-9AA0-CFCD0FB3AF5F}"/>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600" b="1" i="0" kern="1200" cap="all" baseline="0">
                <a:solidFill>
                  <a:srgbClr val="FFFFFF"/>
                </a:solidFill>
                <a:latin typeface="+mj-lt"/>
                <a:ea typeface="+mj-ea"/>
                <a:cs typeface="+mj-cs"/>
              </a:rPr>
              <a:t>REACT</a:t>
            </a: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9475079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61</TotalTime>
  <Words>248</Words>
  <Application>Microsoft Office PowerPoint</Application>
  <PresentationFormat>Panorámica</PresentationFormat>
  <Paragraphs>21</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Univers</vt:lpstr>
      <vt:lpstr>GradientVTI</vt:lpstr>
      <vt:lpstr>PROYECTO LLMM</vt:lpstr>
      <vt:lpstr>Cosas que he usado</vt:lpstr>
      <vt:lpstr>¿Qué es un framework?</vt:lpstr>
      <vt:lpstr>¿Qué es una Biblioteca de JS?</vt:lpstr>
      <vt:lpstr>JS</vt:lpstr>
      <vt:lpstr>¿Que es Tailwind css? </vt:lpstr>
      <vt:lpstr>NODE.JS</vt:lpstr>
      <vt:lpstr>¿Que es Tailwind css? </vt:lpstr>
      <vt:lpstr>REACT</vt:lpstr>
      <vt:lpstr>¿Que es Tailwind css? </vt:lpstr>
      <vt:lpstr>Presentación de PowerPoint</vt:lpstr>
      <vt:lpstr>Tailwindcss</vt:lpstr>
      <vt:lpstr>¿Que es Tailwind css?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LLMM</dc:title>
  <dc:creator>CARLOS VARAS ALONSO</dc:creator>
  <cp:lastModifiedBy>CARLOS VARAS ALONSO</cp:lastModifiedBy>
  <cp:revision>4</cp:revision>
  <dcterms:created xsi:type="dcterms:W3CDTF">2023-06-02T16:52:01Z</dcterms:created>
  <dcterms:modified xsi:type="dcterms:W3CDTF">2023-06-02T18:32:43Z</dcterms:modified>
</cp:coreProperties>
</file>