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69" r:id="rId3"/>
    <p:sldId id="267" r:id="rId4"/>
    <p:sldId id="268" r:id="rId5"/>
    <p:sldId id="257" r:id="rId6"/>
    <p:sldId id="259" r:id="rId7"/>
    <p:sldId id="265" r:id="rId8"/>
    <p:sldId id="260" r:id="rId9"/>
    <p:sldId id="264" r:id="rId10"/>
    <p:sldId id="258" r:id="rId11"/>
    <p:sldId id="263" r:id="rId12"/>
    <p:sldId id="271" r:id="rId13"/>
    <p:sldId id="261" r:id="rId14"/>
    <p:sldId id="262" r:id="rId15"/>
    <p:sldId id="274" r:id="rId16"/>
    <p:sldId id="275" r:id="rId17"/>
    <p:sldId id="276" r:id="rId18"/>
    <p:sldId id="281" r:id="rId19"/>
    <p:sldId id="278" r:id="rId20"/>
    <p:sldId id="279" r:id="rId21"/>
    <p:sldId id="280" r:id="rId22"/>
    <p:sldId id="272" r:id="rId23"/>
    <p:sldId id="273" r:id="rId2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78" y="10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CCDE46-7A3F-47FA-8ECD-F3A496337D39}"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B82B9C7E-636D-481B-B734-DBD3A0C81D00}">
      <dgm:prSet/>
      <dgm:spPr/>
      <dgm:t>
        <a:bodyPr/>
        <a:lstStyle/>
        <a:p>
          <a:r>
            <a:rPr lang="es-ES"/>
            <a:t>¿Qué es un framework?</a:t>
          </a:r>
          <a:endParaRPr lang="en-US"/>
        </a:p>
      </dgm:t>
    </dgm:pt>
    <dgm:pt modelId="{C7183387-A109-4D80-84EF-0AAC1EFE13E7}" type="parTrans" cxnId="{5A917401-ECF4-46D9-98DE-081D941129D2}">
      <dgm:prSet/>
      <dgm:spPr/>
      <dgm:t>
        <a:bodyPr/>
        <a:lstStyle/>
        <a:p>
          <a:endParaRPr lang="en-US"/>
        </a:p>
      </dgm:t>
    </dgm:pt>
    <dgm:pt modelId="{7A2A1A69-6609-4EF7-8106-653CB7048CD9}" type="sibTrans" cxnId="{5A917401-ECF4-46D9-98DE-081D941129D2}">
      <dgm:prSet/>
      <dgm:spPr/>
      <dgm:t>
        <a:bodyPr/>
        <a:lstStyle/>
        <a:p>
          <a:endParaRPr lang="en-US"/>
        </a:p>
      </dgm:t>
    </dgm:pt>
    <dgm:pt modelId="{1F9DB50F-1A8C-42C2-BFA4-4EC48BEAE6E5}">
      <dgm:prSet/>
      <dgm:spPr/>
      <dgm:t>
        <a:bodyPr/>
        <a:lstStyle/>
        <a:p>
          <a:r>
            <a:rPr lang="es-ES"/>
            <a:t>¿Qué es una Biblioteca de JS?</a:t>
          </a:r>
          <a:endParaRPr lang="en-US"/>
        </a:p>
      </dgm:t>
    </dgm:pt>
    <dgm:pt modelId="{F58AE301-23F1-436C-95C1-3B439E83ABC3}" type="parTrans" cxnId="{39B34695-B658-419D-A45E-E9C9DFFD6E75}">
      <dgm:prSet/>
      <dgm:spPr/>
      <dgm:t>
        <a:bodyPr/>
        <a:lstStyle/>
        <a:p>
          <a:endParaRPr lang="en-US"/>
        </a:p>
      </dgm:t>
    </dgm:pt>
    <dgm:pt modelId="{30DAE0FD-1F9F-4476-BA5B-F2BE51C59E7C}" type="sibTrans" cxnId="{39B34695-B658-419D-A45E-E9C9DFFD6E75}">
      <dgm:prSet/>
      <dgm:spPr/>
      <dgm:t>
        <a:bodyPr/>
        <a:lstStyle/>
        <a:p>
          <a:endParaRPr lang="en-US"/>
        </a:p>
      </dgm:t>
    </dgm:pt>
    <dgm:pt modelId="{8FA06BA2-199B-4291-882D-E33C8411082A}">
      <dgm:prSet/>
      <dgm:spPr/>
      <dgm:t>
        <a:bodyPr/>
        <a:lstStyle/>
        <a:p>
          <a:r>
            <a:rPr lang="es-ES"/>
            <a:t>Cosas que he usado</a:t>
          </a:r>
          <a:endParaRPr lang="en-US"/>
        </a:p>
      </dgm:t>
    </dgm:pt>
    <dgm:pt modelId="{B871EC60-38FE-4B15-93FB-A96659F08719}" type="parTrans" cxnId="{14B7E44E-9EC7-4F0C-80CA-7A3240B4F1E9}">
      <dgm:prSet/>
      <dgm:spPr/>
      <dgm:t>
        <a:bodyPr/>
        <a:lstStyle/>
        <a:p>
          <a:endParaRPr lang="en-US"/>
        </a:p>
      </dgm:t>
    </dgm:pt>
    <dgm:pt modelId="{F1B31658-7FE8-4CB4-A0EF-4FC1D153F3E6}" type="sibTrans" cxnId="{14B7E44E-9EC7-4F0C-80CA-7A3240B4F1E9}">
      <dgm:prSet/>
      <dgm:spPr/>
      <dgm:t>
        <a:bodyPr/>
        <a:lstStyle/>
        <a:p>
          <a:endParaRPr lang="en-US"/>
        </a:p>
      </dgm:t>
    </dgm:pt>
    <dgm:pt modelId="{2E2DDA94-608C-43AC-9C61-68964103DADA}">
      <dgm:prSet/>
      <dgm:spPr/>
      <dgm:t>
        <a:bodyPr/>
        <a:lstStyle/>
        <a:p>
          <a:r>
            <a:rPr lang="es-ES"/>
            <a:t>¿Que son?</a:t>
          </a:r>
          <a:endParaRPr lang="en-US"/>
        </a:p>
      </dgm:t>
    </dgm:pt>
    <dgm:pt modelId="{2CFBB059-7E8E-4D8F-B68B-47E1149A224D}" type="parTrans" cxnId="{35223F8E-DDD3-4320-A831-882FF2371980}">
      <dgm:prSet/>
      <dgm:spPr/>
      <dgm:t>
        <a:bodyPr/>
        <a:lstStyle/>
        <a:p>
          <a:endParaRPr lang="en-US"/>
        </a:p>
      </dgm:t>
    </dgm:pt>
    <dgm:pt modelId="{D1A42052-FBF5-4238-82DC-10412AAFD09F}" type="sibTrans" cxnId="{35223F8E-DDD3-4320-A831-882FF2371980}">
      <dgm:prSet/>
      <dgm:spPr/>
      <dgm:t>
        <a:bodyPr/>
        <a:lstStyle/>
        <a:p>
          <a:endParaRPr lang="en-US"/>
        </a:p>
      </dgm:t>
    </dgm:pt>
    <dgm:pt modelId="{CB569D9D-1602-40CA-9A2F-46B70A203773}">
      <dgm:prSet/>
      <dgm:spPr/>
      <dgm:t>
        <a:bodyPr/>
        <a:lstStyle/>
        <a:p>
          <a:r>
            <a:rPr lang="es-ES" dirty="0"/>
            <a:t>¿Porque he usado esto?</a:t>
          </a:r>
          <a:endParaRPr lang="en-US" dirty="0"/>
        </a:p>
      </dgm:t>
    </dgm:pt>
    <dgm:pt modelId="{CBE83AB3-815B-4AEC-9C92-57EF883C5284}" type="parTrans" cxnId="{86FA2564-F211-4E77-880E-026290DBB6E1}">
      <dgm:prSet/>
      <dgm:spPr/>
      <dgm:t>
        <a:bodyPr/>
        <a:lstStyle/>
        <a:p>
          <a:endParaRPr lang="en-US"/>
        </a:p>
      </dgm:t>
    </dgm:pt>
    <dgm:pt modelId="{E80C4C0D-6D41-461E-A750-EEA038F88275}" type="sibTrans" cxnId="{86FA2564-F211-4E77-880E-026290DBB6E1}">
      <dgm:prSet/>
      <dgm:spPr/>
      <dgm:t>
        <a:bodyPr/>
        <a:lstStyle/>
        <a:p>
          <a:endParaRPr lang="en-US"/>
        </a:p>
      </dgm:t>
    </dgm:pt>
    <dgm:pt modelId="{477A92A2-DB23-4329-A73B-AB048D5D629F}" type="pres">
      <dgm:prSet presAssocID="{B7CCDE46-7A3F-47FA-8ECD-F3A496337D39}" presName="root" presStyleCnt="0">
        <dgm:presLayoutVars>
          <dgm:dir/>
          <dgm:resizeHandles val="exact"/>
        </dgm:presLayoutVars>
      </dgm:prSet>
      <dgm:spPr/>
    </dgm:pt>
    <dgm:pt modelId="{354D8CF3-75E9-42B5-9EEF-80F547D92107}" type="pres">
      <dgm:prSet presAssocID="{B82B9C7E-636D-481B-B734-DBD3A0C81D00}" presName="compNode" presStyleCnt="0"/>
      <dgm:spPr/>
    </dgm:pt>
    <dgm:pt modelId="{965EA740-D44A-47B2-AD39-5993B560A3A2}" type="pres">
      <dgm:prSet presAssocID="{B82B9C7E-636D-481B-B734-DBD3A0C81D00}" presName="bgRect" presStyleLbl="bgShp" presStyleIdx="0" presStyleCnt="5"/>
      <dgm:spPr/>
    </dgm:pt>
    <dgm:pt modelId="{7106DC7E-810F-40AC-901A-993B60B0BABB}" type="pres">
      <dgm:prSet presAssocID="{B82B9C7E-636D-481B-B734-DBD3A0C81D0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Jerarquía"/>
        </a:ext>
      </dgm:extLst>
    </dgm:pt>
    <dgm:pt modelId="{F2A801E6-C1E8-414A-95DC-D9AD4C43BC06}" type="pres">
      <dgm:prSet presAssocID="{B82B9C7E-636D-481B-B734-DBD3A0C81D00}" presName="spaceRect" presStyleCnt="0"/>
      <dgm:spPr/>
    </dgm:pt>
    <dgm:pt modelId="{1CE228F7-A178-4AF6-8E91-3B113C03160E}" type="pres">
      <dgm:prSet presAssocID="{B82B9C7E-636D-481B-B734-DBD3A0C81D00}" presName="parTx" presStyleLbl="revTx" presStyleIdx="0" presStyleCnt="5">
        <dgm:presLayoutVars>
          <dgm:chMax val="0"/>
          <dgm:chPref val="0"/>
        </dgm:presLayoutVars>
      </dgm:prSet>
      <dgm:spPr/>
    </dgm:pt>
    <dgm:pt modelId="{8F356AA3-B55F-4D11-B7C1-567B291517EE}" type="pres">
      <dgm:prSet presAssocID="{7A2A1A69-6609-4EF7-8106-653CB7048CD9}" presName="sibTrans" presStyleCnt="0"/>
      <dgm:spPr/>
    </dgm:pt>
    <dgm:pt modelId="{68332CC1-F808-42A3-9F62-AC7B4824C792}" type="pres">
      <dgm:prSet presAssocID="{1F9DB50F-1A8C-42C2-BFA4-4EC48BEAE6E5}" presName="compNode" presStyleCnt="0"/>
      <dgm:spPr/>
    </dgm:pt>
    <dgm:pt modelId="{7A8C693B-9C50-4E38-A137-CE889639C2D0}" type="pres">
      <dgm:prSet presAssocID="{1F9DB50F-1A8C-42C2-BFA4-4EC48BEAE6E5}" presName="bgRect" presStyleLbl="bgShp" presStyleIdx="1" presStyleCnt="5"/>
      <dgm:spPr/>
    </dgm:pt>
    <dgm:pt modelId="{9BD92682-E08B-4F50-925B-BA6B74DD554A}" type="pres">
      <dgm:prSet presAssocID="{1F9DB50F-1A8C-42C2-BFA4-4EC48BEAE6E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on Shelf"/>
        </a:ext>
      </dgm:extLst>
    </dgm:pt>
    <dgm:pt modelId="{45AD22B7-E2EA-4B0B-8FA8-D9F8B4289AE2}" type="pres">
      <dgm:prSet presAssocID="{1F9DB50F-1A8C-42C2-BFA4-4EC48BEAE6E5}" presName="spaceRect" presStyleCnt="0"/>
      <dgm:spPr/>
    </dgm:pt>
    <dgm:pt modelId="{23A23C3B-4CE0-4685-9F49-D3399742A06F}" type="pres">
      <dgm:prSet presAssocID="{1F9DB50F-1A8C-42C2-BFA4-4EC48BEAE6E5}" presName="parTx" presStyleLbl="revTx" presStyleIdx="1" presStyleCnt="5">
        <dgm:presLayoutVars>
          <dgm:chMax val="0"/>
          <dgm:chPref val="0"/>
        </dgm:presLayoutVars>
      </dgm:prSet>
      <dgm:spPr/>
    </dgm:pt>
    <dgm:pt modelId="{40248A82-3DCE-427E-84F0-18363EAB12A2}" type="pres">
      <dgm:prSet presAssocID="{30DAE0FD-1F9F-4476-BA5B-F2BE51C59E7C}" presName="sibTrans" presStyleCnt="0"/>
      <dgm:spPr/>
    </dgm:pt>
    <dgm:pt modelId="{6877F0B1-896C-4FE7-B55C-8B3647880436}" type="pres">
      <dgm:prSet presAssocID="{8FA06BA2-199B-4291-882D-E33C8411082A}" presName="compNode" presStyleCnt="0"/>
      <dgm:spPr/>
    </dgm:pt>
    <dgm:pt modelId="{32A63343-310A-4F9A-8AA5-153130F6FA2A}" type="pres">
      <dgm:prSet presAssocID="{8FA06BA2-199B-4291-882D-E33C8411082A}" presName="bgRect" presStyleLbl="bgShp" presStyleIdx="2" presStyleCnt="5"/>
      <dgm:spPr/>
    </dgm:pt>
    <dgm:pt modelId="{E3FC30FE-41E9-4635-863D-01CB809540CF}" type="pres">
      <dgm:prSet presAssocID="{8FA06BA2-199B-4291-882D-E33C8411082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antalones"/>
        </a:ext>
      </dgm:extLst>
    </dgm:pt>
    <dgm:pt modelId="{720090BF-0BD2-4E13-9812-EB7ED3925A7E}" type="pres">
      <dgm:prSet presAssocID="{8FA06BA2-199B-4291-882D-E33C8411082A}" presName="spaceRect" presStyleCnt="0"/>
      <dgm:spPr/>
    </dgm:pt>
    <dgm:pt modelId="{BCC6B495-1159-4859-ADBF-57F526D89FA1}" type="pres">
      <dgm:prSet presAssocID="{8FA06BA2-199B-4291-882D-E33C8411082A}" presName="parTx" presStyleLbl="revTx" presStyleIdx="2" presStyleCnt="5">
        <dgm:presLayoutVars>
          <dgm:chMax val="0"/>
          <dgm:chPref val="0"/>
        </dgm:presLayoutVars>
      </dgm:prSet>
      <dgm:spPr/>
    </dgm:pt>
    <dgm:pt modelId="{6B8DC898-D9A9-4717-B895-105FF618BB62}" type="pres">
      <dgm:prSet presAssocID="{F1B31658-7FE8-4CB4-A0EF-4FC1D153F3E6}" presName="sibTrans" presStyleCnt="0"/>
      <dgm:spPr/>
    </dgm:pt>
    <dgm:pt modelId="{11BB456E-0EC1-445D-BA43-F272E89A43D4}" type="pres">
      <dgm:prSet presAssocID="{2E2DDA94-608C-43AC-9C61-68964103DADA}" presName="compNode" presStyleCnt="0"/>
      <dgm:spPr/>
    </dgm:pt>
    <dgm:pt modelId="{FEA0FCAC-17E7-4248-84CE-963C64E31AA0}" type="pres">
      <dgm:prSet presAssocID="{2E2DDA94-608C-43AC-9C61-68964103DADA}" presName="bgRect" presStyleLbl="bgShp" presStyleIdx="3" presStyleCnt="5" custLinFactNeighborX="458"/>
      <dgm:spPr/>
    </dgm:pt>
    <dgm:pt modelId="{4FF875F4-129C-436B-AE5B-E30E4EA6125E}" type="pres">
      <dgm:prSet presAssocID="{2E2DDA94-608C-43AC-9C61-68964103DAD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ápiz"/>
        </a:ext>
      </dgm:extLst>
    </dgm:pt>
    <dgm:pt modelId="{85D2E1F1-A4D1-496A-96EE-D891EDF08583}" type="pres">
      <dgm:prSet presAssocID="{2E2DDA94-608C-43AC-9C61-68964103DADA}" presName="spaceRect" presStyleCnt="0"/>
      <dgm:spPr/>
    </dgm:pt>
    <dgm:pt modelId="{F763F47D-E8A0-4E12-BDBB-569B51C6BB57}" type="pres">
      <dgm:prSet presAssocID="{2E2DDA94-608C-43AC-9C61-68964103DADA}" presName="parTx" presStyleLbl="revTx" presStyleIdx="3" presStyleCnt="5">
        <dgm:presLayoutVars>
          <dgm:chMax val="0"/>
          <dgm:chPref val="0"/>
        </dgm:presLayoutVars>
      </dgm:prSet>
      <dgm:spPr/>
    </dgm:pt>
    <dgm:pt modelId="{E58FA7CA-BCDA-40F0-80D6-EE27B3AC0772}" type="pres">
      <dgm:prSet presAssocID="{D1A42052-FBF5-4238-82DC-10412AAFD09F}" presName="sibTrans" presStyleCnt="0"/>
      <dgm:spPr/>
    </dgm:pt>
    <dgm:pt modelId="{F17BFC32-3A57-4900-9F2D-D3FDE9F32FD8}" type="pres">
      <dgm:prSet presAssocID="{CB569D9D-1602-40CA-9A2F-46B70A203773}" presName="compNode" presStyleCnt="0"/>
      <dgm:spPr/>
    </dgm:pt>
    <dgm:pt modelId="{F6D12AFC-15E0-44B8-8DA0-C45ADE6CAFC1}" type="pres">
      <dgm:prSet presAssocID="{CB569D9D-1602-40CA-9A2F-46B70A203773}" presName="bgRect" presStyleLbl="bgShp" presStyleIdx="4" presStyleCnt="5"/>
      <dgm:spPr/>
    </dgm:pt>
    <dgm:pt modelId="{A103EDB6-5C00-4505-88EF-1BDF3C70FF20}" type="pres">
      <dgm:prSet presAssocID="{CB569D9D-1602-40CA-9A2F-46B70A20377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amisa"/>
        </a:ext>
      </dgm:extLst>
    </dgm:pt>
    <dgm:pt modelId="{28ACF266-E12E-452D-8F37-5597A29946B9}" type="pres">
      <dgm:prSet presAssocID="{CB569D9D-1602-40CA-9A2F-46B70A203773}" presName="spaceRect" presStyleCnt="0"/>
      <dgm:spPr/>
    </dgm:pt>
    <dgm:pt modelId="{AD0AF3D7-E99C-45BB-9E50-9CC991F6BEDD}" type="pres">
      <dgm:prSet presAssocID="{CB569D9D-1602-40CA-9A2F-46B70A203773}" presName="parTx" presStyleLbl="revTx" presStyleIdx="4" presStyleCnt="5">
        <dgm:presLayoutVars>
          <dgm:chMax val="0"/>
          <dgm:chPref val="0"/>
        </dgm:presLayoutVars>
      </dgm:prSet>
      <dgm:spPr/>
    </dgm:pt>
  </dgm:ptLst>
  <dgm:cxnLst>
    <dgm:cxn modelId="{5A917401-ECF4-46D9-98DE-081D941129D2}" srcId="{B7CCDE46-7A3F-47FA-8ECD-F3A496337D39}" destId="{B82B9C7E-636D-481B-B734-DBD3A0C81D00}" srcOrd="0" destOrd="0" parTransId="{C7183387-A109-4D80-84EF-0AAC1EFE13E7}" sibTransId="{7A2A1A69-6609-4EF7-8106-653CB7048CD9}"/>
    <dgm:cxn modelId="{5063621D-6A37-4AEE-B900-A03954C9DE7B}" type="presOf" srcId="{2E2DDA94-608C-43AC-9C61-68964103DADA}" destId="{F763F47D-E8A0-4E12-BDBB-569B51C6BB57}" srcOrd="0" destOrd="0" presId="urn:microsoft.com/office/officeart/2018/2/layout/IconVerticalSolidList"/>
    <dgm:cxn modelId="{81369A30-1433-4FC8-9D9C-A7B690FD683D}" type="presOf" srcId="{B7CCDE46-7A3F-47FA-8ECD-F3A496337D39}" destId="{477A92A2-DB23-4329-A73B-AB048D5D629F}" srcOrd="0" destOrd="0" presId="urn:microsoft.com/office/officeart/2018/2/layout/IconVerticalSolidList"/>
    <dgm:cxn modelId="{86FA2564-F211-4E77-880E-026290DBB6E1}" srcId="{B7CCDE46-7A3F-47FA-8ECD-F3A496337D39}" destId="{CB569D9D-1602-40CA-9A2F-46B70A203773}" srcOrd="4" destOrd="0" parTransId="{CBE83AB3-815B-4AEC-9C92-57EF883C5284}" sibTransId="{E80C4C0D-6D41-461E-A750-EEA038F88275}"/>
    <dgm:cxn modelId="{441CFB48-C9FB-4230-BE77-06A0665B00E7}" type="presOf" srcId="{1F9DB50F-1A8C-42C2-BFA4-4EC48BEAE6E5}" destId="{23A23C3B-4CE0-4685-9F49-D3399742A06F}" srcOrd="0" destOrd="0" presId="urn:microsoft.com/office/officeart/2018/2/layout/IconVerticalSolidList"/>
    <dgm:cxn modelId="{14B7E44E-9EC7-4F0C-80CA-7A3240B4F1E9}" srcId="{B7CCDE46-7A3F-47FA-8ECD-F3A496337D39}" destId="{8FA06BA2-199B-4291-882D-E33C8411082A}" srcOrd="2" destOrd="0" parTransId="{B871EC60-38FE-4B15-93FB-A96659F08719}" sibTransId="{F1B31658-7FE8-4CB4-A0EF-4FC1D153F3E6}"/>
    <dgm:cxn modelId="{ECBA2279-FE5A-44DE-B483-954A768C3892}" type="presOf" srcId="{B82B9C7E-636D-481B-B734-DBD3A0C81D00}" destId="{1CE228F7-A178-4AF6-8E91-3B113C03160E}" srcOrd="0" destOrd="0" presId="urn:microsoft.com/office/officeart/2018/2/layout/IconVerticalSolidList"/>
    <dgm:cxn modelId="{35223F8E-DDD3-4320-A831-882FF2371980}" srcId="{B7CCDE46-7A3F-47FA-8ECD-F3A496337D39}" destId="{2E2DDA94-608C-43AC-9C61-68964103DADA}" srcOrd="3" destOrd="0" parTransId="{2CFBB059-7E8E-4D8F-B68B-47E1149A224D}" sibTransId="{D1A42052-FBF5-4238-82DC-10412AAFD09F}"/>
    <dgm:cxn modelId="{C331EF92-940C-4AF5-83D0-33C0A4A4C962}" type="presOf" srcId="{CB569D9D-1602-40CA-9A2F-46B70A203773}" destId="{AD0AF3D7-E99C-45BB-9E50-9CC991F6BEDD}" srcOrd="0" destOrd="0" presId="urn:microsoft.com/office/officeart/2018/2/layout/IconVerticalSolidList"/>
    <dgm:cxn modelId="{39B34695-B658-419D-A45E-E9C9DFFD6E75}" srcId="{B7CCDE46-7A3F-47FA-8ECD-F3A496337D39}" destId="{1F9DB50F-1A8C-42C2-BFA4-4EC48BEAE6E5}" srcOrd="1" destOrd="0" parTransId="{F58AE301-23F1-436C-95C1-3B439E83ABC3}" sibTransId="{30DAE0FD-1F9F-4476-BA5B-F2BE51C59E7C}"/>
    <dgm:cxn modelId="{41B7E9DE-2FEB-4315-AD5A-D3DFFA1CC33B}" type="presOf" srcId="{8FA06BA2-199B-4291-882D-E33C8411082A}" destId="{BCC6B495-1159-4859-ADBF-57F526D89FA1}" srcOrd="0" destOrd="0" presId="urn:microsoft.com/office/officeart/2018/2/layout/IconVerticalSolidList"/>
    <dgm:cxn modelId="{34CD87EF-26A1-4503-8574-AD208C529669}" type="presParOf" srcId="{477A92A2-DB23-4329-A73B-AB048D5D629F}" destId="{354D8CF3-75E9-42B5-9EEF-80F547D92107}" srcOrd="0" destOrd="0" presId="urn:microsoft.com/office/officeart/2018/2/layout/IconVerticalSolidList"/>
    <dgm:cxn modelId="{D598B7F4-7F4A-4454-BB89-DE2E4F2D7D67}" type="presParOf" srcId="{354D8CF3-75E9-42B5-9EEF-80F547D92107}" destId="{965EA740-D44A-47B2-AD39-5993B560A3A2}" srcOrd="0" destOrd="0" presId="urn:microsoft.com/office/officeart/2018/2/layout/IconVerticalSolidList"/>
    <dgm:cxn modelId="{04B7AF6C-15F7-4019-B44E-1DB0BAD84A6E}" type="presParOf" srcId="{354D8CF3-75E9-42B5-9EEF-80F547D92107}" destId="{7106DC7E-810F-40AC-901A-993B60B0BABB}" srcOrd="1" destOrd="0" presId="urn:microsoft.com/office/officeart/2018/2/layout/IconVerticalSolidList"/>
    <dgm:cxn modelId="{5AA4807F-E10D-483A-AE74-9A07A6C527DA}" type="presParOf" srcId="{354D8CF3-75E9-42B5-9EEF-80F547D92107}" destId="{F2A801E6-C1E8-414A-95DC-D9AD4C43BC06}" srcOrd="2" destOrd="0" presId="urn:microsoft.com/office/officeart/2018/2/layout/IconVerticalSolidList"/>
    <dgm:cxn modelId="{DEF6B2F0-95C8-433B-B563-991E7EB67E8A}" type="presParOf" srcId="{354D8CF3-75E9-42B5-9EEF-80F547D92107}" destId="{1CE228F7-A178-4AF6-8E91-3B113C03160E}" srcOrd="3" destOrd="0" presId="urn:microsoft.com/office/officeart/2018/2/layout/IconVerticalSolidList"/>
    <dgm:cxn modelId="{621E3925-388F-4741-B6EA-69B0F46FF675}" type="presParOf" srcId="{477A92A2-DB23-4329-A73B-AB048D5D629F}" destId="{8F356AA3-B55F-4D11-B7C1-567B291517EE}" srcOrd="1" destOrd="0" presId="urn:microsoft.com/office/officeart/2018/2/layout/IconVerticalSolidList"/>
    <dgm:cxn modelId="{4BF438CB-A019-4D79-9769-8674FAA04AE5}" type="presParOf" srcId="{477A92A2-DB23-4329-A73B-AB048D5D629F}" destId="{68332CC1-F808-42A3-9F62-AC7B4824C792}" srcOrd="2" destOrd="0" presId="urn:microsoft.com/office/officeart/2018/2/layout/IconVerticalSolidList"/>
    <dgm:cxn modelId="{2B9E2069-7A2D-4549-B3A4-359381BC15D3}" type="presParOf" srcId="{68332CC1-F808-42A3-9F62-AC7B4824C792}" destId="{7A8C693B-9C50-4E38-A137-CE889639C2D0}" srcOrd="0" destOrd="0" presId="urn:microsoft.com/office/officeart/2018/2/layout/IconVerticalSolidList"/>
    <dgm:cxn modelId="{35DA37C8-FB77-4612-891C-103FABDB7B82}" type="presParOf" srcId="{68332CC1-F808-42A3-9F62-AC7B4824C792}" destId="{9BD92682-E08B-4F50-925B-BA6B74DD554A}" srcOrd="1" destOrd="0" presId="urn:microsoft.com/office/officeart/2018/2/layout/IconVerticalSolidList"/>
    <dgm:cxn modelId="{A810D8C7-B937-47A4-A450-093228389FE8}" type="presParOf" srcId="{68332CC1-F808-42A3-9F62-AC7B4824C792}" destId="{45AD22B7-E2EA-4B0B-8FA8-D9F8B4289AE2}" srcOrd="2" destOrd="0" presId="urn:microsoft.com/office/officeart/2018/2/layout/IconVerticalSolidList"/>
    <dgm:cxn modelId="{FD6873F2-5329-4B3E-A654-20DD1940195B}" type="presParOf" srcId="{68332CC1-F808-42A3-9F62-AC7B4824C792}" destId="{23A23C3B-4CE0-4685-9F49-D3399742A06F}" srcOrd="3" destOrd="0" presId="urn:microsoft.com/office/officeart/2018/2/layout/IconVerticalSolidList"/>
    <dgm:cxn modelId="{E42E88FC-D5F6-4136-A59D-5D63405D1DDF}" type="presParOf" srcId="{477A92A2-DB23-4329-A73B-AB048D5D629F}" destId="{40248A82-3DCE-427E-84F0-18363EAB12A2}" srcOrd="3" destOrd="0" presId="urn:microsoft.com/office/officeart/2018/2/layout/IconVerticalSolidList"/>
    <dgm:cxn modelId="{6099C213-DA2D-40E6-B148-A4A087154CD0}" type="presParOf" srcId="{477A92A2-DB23-4329-A73B-AB048D5D629F}" destId="{6877F0B1-896C-4FE7-B55C-8B3647880436}" srcOrd="4" destOrd="0" presId="urn:microsoft.com/office/officeart/2018/2/layout/IconVerticalSolidList"/>
    <dgm:cxn modelId="{B7DBFE03-858D-4945-A0ED-7910EF01E4CF}" type="presParOf" srcId="{6877F0B1-896C-4FE7-B55C-8B3647880436}" destId="{32A63343-310A-4F9A-8AA5-153130F6FA2A}" srcOrd="0" destOrd="0" presId="urn:microsoft.com/office/officeart/2018/2/layout/IconVerticalSolidList"/>
    <dgm:cxn modelId="{B7AD219E-649D-4224-90E6-1883040AE2EB}" type="presParOf" srcId="{6877F0B1-896C-4FE7-B55C-8B3647880436}" destId="{E3FC30FE-41E9-4635-863D-01CB809540CF}" srcOrd="1" destOrd="0" presId="urn:microsoft.com/office/officeart/2018/2/layout/IconVerticalSolidList"/>
    <dgm:cxn modelId="{64499C9B-C8D2-4434-8BD5-538506F8624C}" type="presParOf" srcId="{6877F0B1-896C-4FE7-B55C-8B3647880436}" destId="{720090BF-0BD2-4E13-9812-EB7ED3925A7E}" srcOrd="2" destOrd="0" presId="urn:microsoft.com/office/officeart/2018/2/layout/IconVerticalSolidList"/>
    <dgm:cxn modelId="{C5F04397-F9A9-4717-8482-185475D3EF16}" type="presParOf" srcId="{6877F0B1-896C-4FE7-B55C-8B3647880436}" destId="{BCC6B495-1159-4859-ADBF-57F526D89FA1}" srcOrd="3" destOrd="0" presId="urn:microsoft.com/office/officeart/2018/2/layout/IconVerticalSolidList"/>
    <dgm:cxn modelId="{A0661F67-C33E-4A91-84D5-1B50AEA1AFCC}" type="presParOf" srcId="{477A92A2-DB23-4329-A73B-AB048D5D629F}" destId="{6B8DC898-D9A9-4717-B895-105FF618BB62}" srcOrd="5" destOrd="0" presId="urn:microsoft.com/office/officeart/2018/2/layout/IconVerticalSolidList"/>
    <dgm:cxn modelId="{A65B65AB-9391-4A58-A1F9-7332DBE11928}" type="presParOf" srcId="{477A92A2-DB23-4329-A73B-AB048D5D629F}" destId="{11BB456E-0EC1-445D-BA43-F272E89A43D4}" srcOrd="6" destOrd="0" presId="urn:microsoft.com/office/officeart/2018/2/layout/IconVerticalSolidList"/>
    <dgm:cxn modelId="{3F4B7ADD-FF52-47B3-9573-AFA9777EB9B4}" type="presParOf" srcId="{11BB456E-0EC1-445D-BA43-F272E89A43D4}" destId="{FEA0FCAC-17E7-4248-84CE-963C64E31AA0}" srcOrd="0" destOrd="0" presId="urn:microsoft.com/office/officeart/2018/2/layout/IconVerticalSolidList"/>
    <dgm:cxn modelId="{C3093D66-29CF-47E4-9987-CEC4B4754264}" type="presParOf" srcId="{11BB456E-0EC1-445D-BA43-F272E89A43D4}" destId="{4FF875F4-129C-436B-AE5B-E30E4EA6125E}" srcOrd="1" destOrd="0" presId="urn:microsoft.com/office/officeart/2018/2/layout/IconVerticalSolidList"/>
    <dgm:cxn modelId="{F00CEFFB-DBC5-4E6E-952F-95FC3E72C177}" type="presParOf" srcId="{11BB456E-0EC1-445D-BA43-F272E89A43D4}" destId="{85D2E1F1-A4D1-496A-96EE-D891EDF08583}" srcOrd="2" destOrd="0" presId="urn:microsoft.com/office/officeart/2018/2/layout/IconVerticalSolidList"/>
    <dgm:cxn modelId="{C288B60F-E312-44CE-926A-BCA38EFD7DF5}" type="presParOf" srcId="{11BB456E-0EC1-445D-BA43-F272E89A43D4}" destId="{F763F47D-E8A0-4E12-BDBB-569B51C6BB57}" srcOrd="3" destOrd="0" presId="urn:microsoft.com/office/officeart/2018/2/layout/IconVerticalSolidList"/>
    <dgm:cxn modelId="{5F5A1A7E-50A2-414D-944D-133291EBBD88}" type="presParOf" srcId="{477A92A2-DB23-4329-A73B-AB048D5D629F}" destId="{E58FA7CA-BCDA-40F0-80D6-EE27B3AC0772}" srcOrd="7" destOrd="0" presId="urn:microsoft.com/office/officeart/2018/2/layout/IconVerticalSolidList"/>
    <dgm:cxn modelId="{C965A7CF-3C8D-423C-B842-10DE01A1D948}" type="presParOf" srcId="{477A92A2-DB23-4329-A73B-AB048D5D629F}" destId="{F17BFC32-3A57-4900-9F2D-D3FDE9F32FD8}" srcOrd="8" destOrd="0" presId="urn:microsoft.com/office/officeart/2018/2/layout/IconVerticalSolidList"/>
    <dgm:cxn modelId="{AB68FA14-D58A-44DC-80E3-0C754FFFC6C5}" type="presParOf" srcId="{F17BFC32-3A57-4900-9F2D-D3FDE9F32FD8}" destId="{F6D12AFC-15E0-44B8-8DA0-C45ADE6CAFC1}" srcOrd="0" destOrd="0" presId="urn:microsoft.com/office/officeart/2018/2/layout/IconVerticalSolidList"/>
    <dgm:cxn modelId="{EFEBFA10-51EC-4235-823F-ADE6CF873DCD}" type="presParOf" srcId="{F17BFC32-3A57-4900-9F2D-D3FDE9F32FD8}" destId="{A103EDB6-5C00-4505-88EF-1BDF3C70FF20}" srcOrd="1" destOrd="0" presId="urn:microsoft.com/office/officeart/2018/2/layout/IconVerticalSolidList"/>
    <dgm:cxn modelId="{F8C32081-56B3-46C3-A79E-BF7533876A85}" type="presParOf" srcId="{F17BFC32-3A57-4900-9F2D-D3FDE9F32FD8}" destId="{28ACF266-E12E-452D-8F37-5597A29946B9}" srcOrd="2" destOrd="0" presId="urn:microsoft.com/office/officeart/2018/2/layout/IconVerticalSolidList"/>
    <dgm:cxn modelId="{ACA996A1-B998-4759-9147-E5B19125696F}" type="presParOf" srcId="{F17BFC32-3A57-4900-9F2D-D3FDE9F32FD8}" destId="{AD0AF3D7-E99C-45BB-9E50-9CC991F6BED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5EA740-D44A-47B2-AD39-5993B560A3A2}">
      <dsp:nvSpPr>
        <dsp:cNvPr id="0" name=""/>
        <dsp:cNvSpPr/>
      </dsp:nvSpPr>
      <dsp:spPr>
        <a:xfrm>
          <a:off x="0" y="3399"/>
          <a:ext cx="10515600" cy="7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06DC7E-810F-40AC-901A-993B60B0BABB}">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CE228F7-A178-4AF6-8E91-3B113C03160E}">
      <dsp:nvSpPr>
        <dsp:cNvPr id="0" name=""/>
        <dsp:cNvSpPr/>
      </dsp:nvSpPr>
      <dsp:spPr>
        <a:xfrm>
          <a:off x="836323" y="3399"/>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90000"/>
            </a:lnSpc>
            <a:spcBef>
              <a:spcPct val="0"/>
            </a:spcBef>
            <a:spcAft>
              <a:spcPct val="35000"/>
            </a:spcAft>
            <a:buNone/>
          </a:pPr>
          <a:r>
            <a:rPr lang="es-ES" sz="1900" kern="1200"/>
            <a:t>¿Qué es un framework?</a:t>
          </a:r>
          <a:endParaRPr lang="en-US" sz="1900" kern="1200"/>
        </a:p>
      </dsp:txBody>
      <dsp:txXfrm>
        <a:off x="836323" y="3399"/>
        <a:ext cx="9679276" cy="724089"/>
      </dsp:txXfrm>
    </dsp:sp>
    <dsp:sp modelId="{7A8C693B-9C50-4E38-A137-CE889639C2D0}">
      <dsp:nvSpPr>
        <dsp:cNvPr id="0" name=""/>
        <dsp:cNvSpPr/>
      </dsp:nvSpPr>
      <dsp:spPr>
        <a:xfrm>
          <a:off x="0" y="908511"/>
          <a:ext cx="10515600" cy="7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D92682-E08B-4F50-925B-BA6B74DD554A}">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A23C3B-4CE0-4685-9F49-D3399742A06F}">
      <dsp:nvSpPr>
        <dsp:cNvPr id="0" name=""/>
        <dsp:cNvSpPr/>
      </dsp:nvSpPr>
      <dsp:spPr>
        <a:xfrm>
          <a:off x="836323" y="908511"/>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90000"/>
            </a:lnSpc>
            <a:spcBef>
              <a:spcPct val="0"/>
            </a:spcBef>
            <a:spcAft>
              <a:spcPct val="35000"/>
            </a:spcAft>
            <a:buNone/>
          </a:pPr>
          <a:r>
            <a:rPr lang="es-ES" sz="1900" kern="1200"/>
            <a:t>¿Qué es una Biblioteca de JS?</a:t>
          </a:r>
          <a:endParaRPr lang="en-US" sz="1900" kern="1200"/>
        </a:p>
      </dsp:txBody>
      <dsp:txXfrm>
        <a:off x="836323" y="908511"/>
        <a:ext cx="9679276" cy="724089"/>
      </dsp:txXfrm>
    </dsp:sp>
    <dsp:sp modelId="{32A63343-310A-4F9A-8AA5-153130F6FA2A}">
      <dsp:nvSpPr>
        <dsp:cNvPr id="0" name=""/>
        <dsp:cNvSpPr/>
      </dsp:nvSpPr>
      <dsp:spPr>
        <a:xfrm>
          <a:off x="0" y="1813624"/>
          <a:ext cx="10515600" cy="7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FC30FE-41E9-4635-863D-01CB809540CF}">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C6B495-1159-4859-ADBF-57F526D89FA1}">
      <dsp:nvSpPr>
        <dsp:cNvPr id="0" name=""/>
        <dsp:cNvSpPr/>
      </dsp:nvSpPr>
      <dsp:spPr>
        <a:xfrm>
          <a:off x="836323" y="1813624"/>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90000"/>
            </a:lnSpc>
            <a:spcBef>
              <a:spcPct val="0"/>
            </a:spcBef>
            <a:spcAft>
              <a:spcPct val="35000"/>
            </a:spcAft>
            <a:buNone/>
          </a:pPr>
          <a:r>
            <a:rPr lang="es-ES" sz="1900" kern="1200"/>
            <a:t>Cosas que he usado</a:t>
          </a:r>
          <a:endParaRPr lang="en-US" sz="1900" kern="1200"/>
        </a:p>
      </dsp:txBody>
      <dsp:txXfrm>
        <a:off x="836323" y="1813624"/>
        <a:ext cx="9679276" cy="724089"/>
      </dsp:txXfrm>
    </dsp:sp>
    <dsp:sp modelId="{FEA0FCAC-17E7-4248-84CE-963C64E31AA0}">
      <dsp:nvSpPr>
        <dsp:cNvPr id="0" name=""/>
        <dsp:cNvSpPr/>
      </dsp:nvSpPr>
      <dsp:spPr>
        <a:xfrm>
          <a:off x="0" y="2718736"/>
          <a:ext cx="10515600" cy="7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F875F4-129C-436B-AE5B-E30E4EA6125E}">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63F47D-E8A0-4E12-BDBB-569B51C6BB57}">
      <dsp:nvSpPr>
        <dsp:cNvPr id="0" name=""/>
        <dsp:cNvSpPr/>
      </dsp:nvSpPr>
      <dsp:spPr>
        <a:xfrm>
          <a:off x="836323" y="2718736"/>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90000"/>
            </a:lnSpc>
            <a:spcBef>
              <a:spcPct val="0"/>
            </a:spcBef>
            <a:spcAft>
              <a:spcPct val="35000"/>
            </a:spcAft>
            <a:buNone/>
          </a:pPr>
          <a:r>
            <a:rPr lang="es-ES" sz="1900" kern="1200"/>
            <a:t>¿Que son?</a:t>
          </a:r>
          <a:endParaRPr lang="en-US" sz="1900" kern="1200"/>
        </a:p>
      </dsp:txBody>
      <dsp:txXfrm>
        <a:off x="836323" y="2718736"/>
        <a:ext cx="9679276" cy="724089"/>
      </dsp:txXfrm>
    </dsp:sp>
    <dsp:sp modelId="{F6D12AFC-15E0-44B8-8DA0-C45ADE6CAFC1}">
      <dsp:nvSpPr>
        <dsp:cNvPr id="0" name=""/>
        <dsp:cNvSpPr/>
      </dsp:nvSpPr>
      <dsp:spPr>
        <a:xfrm>
          <a:off x="0" y="3623848"/>
          <a:ext cx="10515600" cy="7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03EDB6-5C00-4505-88EF-1BDF3C70FF20}">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0AF3D7-E99C-45BB-9E50-9CC991F6BEDD}">
      <dsp:nvSpPr>
        <dsp:cNvPr id="0" name=""/>
        <dsp:cNvSpPr/>
      </dsp:nvSpPr>
      <dsp:spPr>
        <a:xfrm>
          <a:off x="836323" y="3623848"/>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90000"/>
            </a:lnSpc>
            <a:spcBef>
              <a:spcPct val="0"/>
            </a:spcBef>
            <a:spcAft>
              <a:spcPct val="35000"/>
            </a:spcAft>
            <a:buNone/>
          </a:pPr>
          <a:r>
            <a:rPr lang="es-ES" sz="1900" kern="1200" dirty="0"/>
            <a:t>¿Porque he usado esto?</a:t>
          </a:r>
          <a:endParaRPr lang="en-US" sz="1900" kern="1200" dirty="0"/>
        </a:p>
      </dsp:txBody>
      <dsp:txXfrm>
        <a:off x="836323" y="3623848"/>
        <a:ext cx="9679276" cy="72408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6/6/2023</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4621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6/6/2023</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6837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6/6/2023</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474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6/6/2023</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9006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6/6/2023</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3946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6/6/2023</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4133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6/6/2023</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2818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6/6/2023</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7325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6/6/2023</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9318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6/6/2023</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6583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6/6/2023</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670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6/6/2023</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‹Nº›</a:t>
            </a:fld>
            <a:endParaRPr lang="en-US"/>
          </a:p>
        </p:txBody>
      </p:sp>
    </p:spTree>
    <p:extLst>
      <p:ext uri="{BB962C8B-B14F-4D97-AF65-F5344CB8AC3E}">
        <p14:creationId xmlns:p14="http://schemas.microsoft.com/office/powerpoint/2010/main" val="410087268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5"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7" name="Rectangle 1096">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B9EB537-A244-A7FB-6FBF-658E3B0025E7}"/>
              </a:ext>
            </a:extLst>
          </p:cNvPr>
          <p:cNvSpPr>
            <a:spLocks noGrp="1"/>
          </p:cNvSpPr>
          <p:nvPr>
            <p:ph type="ctrTitle"/>
          </p:nvPr>
        </p:nvSpPr>
        <p:spPr>
          <a:xfrm>
            <a:off x="457200" y="1598246"/>
            <a:ext cx="4412419" cy="3626217"/>
          </a:xfrm>
        </p:spPr>
        <p:txBody>
          <a:bodyPr anchor="t">
            <a:normAutofit/>
          </a:bodyPr>
          <a:lstStyle/>
          <a:p>
            <a:pPr algn="r"/>
            <a:r>
              <a:rPr lang="es-ES" sz="5600">
                <a:solidFill>
                  <a:schemeClr val="bg1"/>
                </a:solidFill>
              </a:rPr>
              <a:t>PROYECTO LLMM</a:t>
            </a:r>
          </a:p>
        </p:txBody>
      </p:sp>
      <p:sp>
        <p:nvSpPr>
          <p:cNvPr id="1099" name="!!plus graphic">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1101" name="!!Straight Connector">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98246"/>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1026" name="Picture 2" descr="Páginas Web - Diseño Web">
            <a:extLst>
              <a:ext uri="{FF2B5EF4-FFF2-40B4-BE49-F238E27FC236}">
                <a16:creationId xmlns:a16="http://schemas.microsoft.com/office/drawing/2014/main" id="{1BC7E48F-0818-1875-8593-8E0AC1E4740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833" r="1635"/>
          <a:stretch/>
        </p:blipFill>
        <p:spPr bwMode="auto">
          <a:xfrm>
            <a:off x="5986926" y="1598246"/>
            <a:ext cx="5569864" cy="4783504"/>
          </a:xfrm>
          <a:prstGeom prst="rect">
            <a:avLst/>
          </a:prstGeom>
          <a:noFill/>
          <a:extLst>
            <a:ext uri="{909E8E84-426E-40DD-AFC4-6F175D3DCCD1}">
              <a14:hiddenFill xmlns:a14="http://schemas.microsoft.com/office/drawing/2010/main">
                <a:solidFill>
                  <a:srgbClr val="FFFFFF"/>
                </a:solidFill>
              </a14:hiddenFill>
            </a:ext>
          </a:extLst>
        </p:spPr>
      </p:pic>
      <p:sp>
        <p:nvSpPr>
          <p:cNvPr id="1103" name="!!circle graphic">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641668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55" name="Straight Connector 2054">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057" name="Rectangle 2056">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96D45D7-7270-3181-9AA0-CFCD0FB3AF5F}"/>
              </a:ext>
            </a:extLst>
          </p:cNvPr>
          <p:cNvSpPr>
            <a:spLocks noGrp="1"/>
          </p:cNvSpPr>
          <p:nvPr>
            <p:ph type="title"/>
          </p:nvPr>
        </p:nvSpPr>
        <p:spPr>
          <a:xfrm>
            <a:off x="457200" y="1598246"/>
            <a:ext cx="4412419" cy="3626217"/>
          </a:xfrm>
        </p:spPr>
        <p:txBody>
          <a:bodyPr vert="horz" lIns="91440" tIns="45720" rIns="91440" bIns="45720" rtlCol="0" anchor="t">
            <a:normAutofit/>
          </a:bodyPr>
          <a:lstStyle/>
          <a:p>
            <a:pPr algn="r"/>
            <a:r>
              <a:rPr lang="en-US" sz="8000" b="1" i="0" kern="1200" cap="all" baseline="0">
                <a:solidFill>
                  <a:schemeClr val="bg1"/>
                </a:solidFill>
                <a:latin typeface="+mj-lt"/>
                <a:ea typeface="+mj-ea"/>
                <a:cs typeface="+mj-cs"/>
              </a:rPr>
              <a:t>REACT</a:t>
            </a:r>
          </a:p>
        </p:txBody>
      </p:sp>
      <p:sp>
        <p:nvSpPr>
          <p:cNvPr id="2059"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2061" name="Straight Connector 206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2050" name="Picture 2" descr="React - Wikipedia, la enciclopedia libre">
            <a:extLst>
              <a:ext uri="{FF2B5EF4-FFF2-40B4-BE49-F238E27FC236}">
                <a16:creationId xmlns:a16="http://schemas.microsoft.com/office/drawing/2014/main" id="{910335B7-B5D0-1037-2F57-9B235DA1B09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129038" y="1598246"/>
            <a:ext cx="5285640" cy="4783504"/>
          </a:xfrm>
          <a:prstGeom prst="rect">
            <a:avLst/>
          </a:prstGeom>
          <a:noFill/>
          <a:extLst>
            <a:ext uri="{909E8E84-426E-40DD-AFC4-6F175D3DCCD1}">
              <a14:hiddenFill xmlns:a14="http://schemas.microsoft.com/office/drawing/2010/main">
                <a:solidFill>
                  <a:srgbClr val="FFFFFF"/>
                </a:solidFill>
              </a14:hiddenFill>
            </a:ext>
          </a:extLst>
        </p:spPr>
      </p:pic>
      <p:sp>
        <p:nvSpPr>
          <p:cNvPr id="2063"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894750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73A657F-AB3E-7586-9697-7B25F92BC3D7}"/>
              </a:ext>
            </a:extLst>
          </p:cNvPr>
          <p:cNvSpPr>
            <a:spLocks noGrp="1"/>
          </p:cNvSpPr>
          <p:nvPr>
            <p:ph type="title"/>
          </p:nvPr>
        </p:nvSpPr>
        <p:spPr>
          <a:xfrm>
            <a:off x="6657715" y="467271"/>
            <a:ext cx="4195674" cy="2052522"/>
          </a:xfrm>
        </p:spPr>
        <p:txBody>
          <a:bodyPr vert="horz" lIns="91440" tIns="45720" rIns="91440" bIns="45720" rtlCol="0" anchor="b">
            <a:normAutofit/>
          </a:bodyPr>
          <a:lstStyle/>
          <a:p>
            <a:r>
              <a:rPr lang="en-US" b="1" i="0" kern="1200" cap="all" baseline="0">
                <a:solidFill>
                  <a:schemeClr val="tx1"/>
                </a:solidFill>
                <a:latin typeface="+mj-lt"/>
                <a:ea typeface="+mj-ea"/>
                <a:cs typeface="+mj-cs"/>
              </a:rPr>
              <a:t>¿Que es react?</a:t>
            </a:r>
            <a:br>
              <a:rPr lang="en-US" b="1" i="0" kern="1200" cap="all" baseline="0">
                <a:solidFill>
                  <a:schemeClr val="tx1"/>
                </a:solidFill>
                <a:latin typeface="+mj-lt"/>
                <a:ea typeface="+mj-ea"/>
                <a:cs typeface="+mj-cs"/>
              </a:rPr>
            </a:br>
            <a:endParaRPr lang="en-US" b="1" i="0" kern="1200" cap="all" baseline="0">
              <a:solidFill>
                <a:schemeClr val="tx1"/>
              </a:solidFill>
              <a:latin typeface="+mj-lt"/>
              <a:ea typeface="+mj-ea"/>
              <a:cs typeface="+mj-cs"/>
            </a:endParaRPr>
          </a:p>
        </p:txBody>
      </p:sp>
      <p:sp>
        <p:nvSpPr>
          <p:cNvPr id="38" name="Oval 37">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42"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pic>
        <p:nvPicPr>
          <p:cNvPr id="3" name="Content Placeholder 2" descr="React - Wikipedia, la enciclopedia libre">
            <a:extLst>
              <a:ext uri="{FF2B5EF4-FFF2-40B4-BE49-F238E27FC236}">
                <a16:creationId xmlns:a16="http://schemas.microsoft.com/office/drawing/2014/main" id="{500E8F00-A73C-C6B7-A5FA-94D5A946D9B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217770" y="1636705"/>
            <a:ext cx="3952579" cy="3577083"/>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18F1E0BB-F993-700A-2468-CB80517F9EF9}"/>
              </a:ext>
            </a:extLst>
          </p:cNvPr>
          <p:cNvSpPr txBox="1"/>
          <p:nvPr/>
        </p:nvSpPr>
        <p:spPr>
          <a:xfrm>
            <a:off x="6695359" y="2990818"/>
            <a:ext cx="4158031" cy="29138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b="0" i="0">
                <a:effectLst/>
              </a:rPr>
              <a:t>React es una biblioteca de JavaScript de código abierto desarrollada por Facebook que se utiliza para construir interfaces de usuario interactivas y reutilizables. Es una de las herramientas más populares y ampliamente adoptadas en el desarrollo web moderno.</a:t>
            </a:r>
            <a:endParaRPr lang="en-US"/>
          </a:p>
        </p:txBody>
      </p:sp>
      <p:sp>
        <p:nvSpPr>
          <p:cNvPr id="4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46" name="Straight Connector 4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3783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4" name="Straight Connector 73">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73A657F-AB3E-7586-9697-7B25F92BC3D7}"/>
              </a:ext>
            </a:extLst>
          </p:cNvPr>
          <p:cNvSpPr>
            <a:spLocks noGrp="1"/>
          </p:cNvSpPr>
          <p:nvPr>
            <p:ph type="title"/>
          </p:nvPr>
        </p:nvSpPr>
        <p:spPr>
          <a:xfrm>
            <a:off x="457200" y="1589368"/>
            <a:ext cx="4412419" cy="1440229"/>
          </a:xfrm>
        </p:spPr>
        <p:txBody>
          <a:bodyPr vert="horz" lIns="91440" tIns="45720" rIns="91440" bIns="45720" rtlCol="0" anchor="t">
            <a:normAutofit fontScale="90000"/>
          </a:bodyPr>
          <a:lstStyle/>
          <a:p>
            <a:pPr algn="r"/>
            <a:r>
              <a:rPr lang="en-US" b="1" i="0" kern="1200" cap="all" baseline="0" dirty="0">
                <a:solidFill>
                  <a:schemeClr val="bg1"/>
                </a:solidFill>
                <a:latin typeface="+mj-lt"/>
                <a:ea typeface="+mj-ea"/>
                <a:cs typeface="+mj-cs"/>
              </a:rPr>
              <a:t>¿Que es react icons?</a:t>
            </a:r>
            <a:br>
              <a:rPr lang="en-US" sz="6200" b="1" i="0" kern="1200" cap="all" baseline="0" dirty="0">
                <a:solidFill>
                  <a:schemeClr val="bg1"/>
                </a:solidFill>
                <a:latin typeface="+mj-lt"/>
                <a:ea typeface="+mj-ea"/>
                <a:cs typeface="+mj-cs"/>
              </a:rPr>
            </a:br>
            <a:endParaRPr lang="en-US" sz="6200" b="1" i="0" kern="1200" cap="all" baseline="0" dirty="0">
              <a:solidFill>
                <a:schemeClr val="bg1"/>
              </a:solidFill>
              <a:latin typeface="+mj-lt"/>
              <a:ea typeface="+mj-ea"/>
              <a:cs typeface="+mj-cs"/>
            </a:endParaRPr>
          </a:p>
        </p:txBody>
      </p:sp>
      <p:sp>
        <p:nvSpPr>
          <p:cNvPr id="4" name="CuadroTexto 3">
            <a:extLst>
              <a:ext uri="{FF2B5EF4-FFF2-40B4-BE49-F238E27FC236}">
                <a16:creationId xmlns:a16="http://schemas.microsoft.com/office/drawing/2014/main" id="{18F1E0BB-F993-700A-2468-CB80517F9EF9}"/>
              </a:ext>
            </a:extLst>
          </p:cNvPr>
          <p:cNvSpPr txBox="1"/>
          <p:nvPr/>
        </p:nvSpPr>
        <p:spPr>
          <a:xfrm>
            <a:off x="457202" y="3029597"/>
            <a:ext cx="4412417" cy="3352153"/>
          </a:xfrm>
          <a:prstGeom prst="rect">
            <a:avLst/>
          </a:prstGeom>
        </p:spPr>
        <p:txBody>
          <a:bodyPr vert="horz" lIns="91440" tIns="45720" rIns="91440" bIns="45720" rtlCol="0">
            <a:normAutofit/>
          </a:bodyPr>
          <a:lstStyle/>
          <a:p>
            <a:pPr>
              <a:lnSpc>
                <a:spcPct val="90000"/>
              </a:lnSpc>
              <a:spcBef>
                <a:spcPts val="1000"/>
              </a:spcBef>
              <a:spcAft>
                <a:spcPts val="600"/>
              </a:spcAft>
            </a:pPr>
            <a:r>
              <a:rPr lang="es-ES" sz="2000" b="0" i="0" kern="1200" dirty="0">
                <a:solidFill>
                  <a:schemeClr val="bg1"/>
                </a:solidFill>
                <a:effectLst/>
                <a:latin typeface="+mn-lt"/>
                <a:ea typeface="+mn-ea"/>
                <a:cs typeface="+mn-cs"/>
              </a:rPr>
              <a:t>React Icons es una biblioteca de iconos para React. Proporciona un conjunto de iconos vectoriales listos para usar en aplicaciones React sin la necesidad de agregar bibliotecas de iconos externas. React Icons ofrece una amplia variedad de iconos populares y personalizables que se pueden utilizar en componentes de React de manera sencilla.</a:t>
            </a:r>
            <a:endParaRPr lang="es-ES" sz="2000" kern="1200" dirty="0">
              <a:solidFill>
                <a:schemeClr val="bg1"/>
              </a:solidFill>
              <a:latin typeface="+mn-lt"/>
              <a:ea typeface="+mn-ea"/>
              <a:cs typeface="+mn-cs"/>
            </a:endParaRPr>
          </a:p>
        </p:txBody>
      </p:sp>
      <p:sp>
        <p:nvSpPr>
          <p:cNvPr id="78"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80" name="Straight Connector 7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82"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5" name="CuadroTexto 4">
            <a:extLst>
              <a:ext uri="{FF2B5EF4-FFF2-40B4-BE49-F238E27FC236}">
                <a16:creationId xmlns:a16="http://schemas.microsoft.com/office/drawing/2014/main" id="{2F51A49C-3E7D-9C52-AD23-8A3238284BB8}"/>
              </a:ext>
            </a:extLst>
          </p:cNvPr>
          <p:cNvSpPr txBox="1"/>
          <p:nvPr/>
        </p:nvSpPr>
        <p:spPr>
          <a:xfrm>
            <a:off x="6096000" y="3096272"/>
            <a:ext cx="4963769" cy="3285478"/>
          </a:xfrm>
          <a:prstGeom prst="rect">
            <a:avLst/>
          </a:prstGeom>
        </p:spPr>
        <p:txBody>
          <a:bodyPr vert="horz" lIns="91440" tIns="45720" rIns="91440" bIns="45720" rtlCol="0">
            <a:noAutofit/>
          </a:bodyPr>
          <a:lstStyle/>
          <a:p>
            <a:pPr>
              <a:lnSpc>
                <a:spcPct val="90000"/>
              </a:lnSpc>
              <a:spcBef>
                <a:spcPts val="1000"/>
              </a:spcBef>
            </a:pPr>
            <a:r>
              <a:rPr lang="es-ES" sz="2000" b="0" i="0" kern="1200" dirty="0">
                <a:solidFill>
                  <a:schemeClr val="bg1"/>
                </a:solidFill>
                <a:effectLst/>
                <a:latin typeface="+mn-lt"/>
                <a:ea typeface="+mn-ea"/>
                <a:cs typeface="+mn-cs"/>
              </a:rPr>
              <a:t>React Router DOM es una biblioteca que facilita la navegación y el enrutamiento en aplicaciones web React. Permite definir rutas y asociar componentes a cada ruta específica. Con React </a:t>
            </a:r>
            <a:r>
              <a:rPr lang="es-ES" sz="2000" b="0" i="0" kern="1200" dirty="0" err="1">
                <a:solidFill>
                  <a:schemeClr val="bg1"/>
                </a:solidFill>
                <a:effectLst/>
                <a:latin typeface="+mn-lt"/>
                <a:ea typeface="+mn-ea"/>
                <a:cs typeface="+mn-cs"/>
              </a:rPr>
              <a:t>Ruter</a:t>
            </a:r>
            <a:r>
              <a:rPr lang="es-ES" sz="2000" b="0" i="0" kern="1200" dirty="0">
                <a:solidFill>
                  <a:schemeClr val="bg1"/>
                </a:solidFill>
                <a:effectLst/>
                <a:latin typeface="+mn-lt"/>
                <a:ea typeface="+mn-ea"/>
                <a:cs typeface="+mn-cs"/>
              </a:rPr>
              <a:t> DOM, los usuarios pueden cambiar entre diferentes vistas de manera dinámica, lo que mejora la experiencia de usuario y la interactividad en la aplicación.</a:t>
            </a:r>
            <a:endParaRPr lang="es-ES" sz="2000" kern="1200" dirty="0">
              <a:solidFill>
                <a:schemeClr val="bg1"/>
              </a:solidFill>
              <a:latin typeface="+mn-lt"/>
              <a:ea typeface="+mn-ea"/>
              <a:cs typeface="+mn-cs"/>
            </a:endParaRPr>
          </a:p>
        </p:txBody>
      </p:sp>
      <p:pic>
        <p:nvPicPr>
          <p:cNvPr id="71" name="Graphic 70">
            <a:extLst>
              <a:ext uri="{FF2B5EF4-FFF2-40B4-BE49-F238E27FC236}">
                <a16:creationId xmlns:a16="http://schemas.microsoft.com/office/drawing/2014/main" id="{731291BC-7691-2D2C-F8B5-16F705D8EB8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914400" cy="914400"/>
          </a:xfrm>
          <a:prstGeom prst="rect">
            <a:avLst/>
          </a:prstGeom>
        </p:spPr>
      </p:pic>
      <p:sp>
        <p:nvSpPr>
          <p:cNvPr id="8" name="Título 1">
            <a:extLst>
              <a:ext uri="{FF2B5EF4-FFF2-40B4-BE49-F238E27FC236}">
                <a16:creationId xmlns:a16="http://schemas.microsoft.com/office/drawing/2014/main" id="{F13A03E1-6397-825C-1904-6E27F2395A8D}"/>
              </a:ext>
            </a:extLst>
          </p:cNvPr>
          <p:cNvSpPr txBox="1">
            <a:spLocks/>
          </p:cNvSpPr>
          <p:nvPr/>
        </p:nvSpPr>
        <p:spPr>
          <a:xfrm>
            <a:off x="6218078" y="1589368"/>
            <a:ext cx="3790106" cy="1440229"/>
          </a:xfrm>
          <a:prstGeom prst="rect">
            <a:avLst/>
          </a:prstGeom>
        </p:spPr>
        <p:txBody>
          <a:bodyPr vert="horz" lIns="91440" tIns="45720" rIns="91440" bIns="45720" rtlCol="0" anchor="t">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b="1" cap="all" dirty="0">
                <a:solidFill>
                  <a:schemeClr val="bg1"/>
                </a:solidFill>
              </a:rPr>
              <a:t>¿Que es react router Dom?</a:t>
            </a:r>
            <a:br>
              <a:rPr lang="en-US" sz="6200" b="1" cap="all" dirty="0">
                <a:solidFill>
                  <a:schemeClr val="bg1"/>
                </a:solidFill>
              </a:rPr>
            </a:br>
            <a:endParaRPr lang="en-US" sz="6200" b="1" cap="all" dirty="0">
              <a:solidFill>
                <a:schemeClr val="bg1"/>
              </a:solidFill>
            </a:endParaRPr>
          </a:p>
        </p:txBody>
      </p:sp>
    </p:spTree>
    <p:extLst>
      <p:ext uri="{BB962C8B-B14F-4D97-AF65-F5344CB8AC3E}">
        <p14:creationId xmlns:p14="http://schemas.microsoft.com/office/powerpoint/2010/main" val="477611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3" name="Straight Connector 13">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4" name="Rectangle 15">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3F15F6D-C674-EA92-BD58-27709CC91BF8}"/>
              </a:ext>
            </a:extLst>
          </p:cNvPr>
          <p:cNvSpPr>
            <a:spLocks noGrp="1"/>
          </p:cNvSpPr>
          <p:nvPr>
            <p:ph type="title"/>
          </p:nvPr>
        </p:nvSpPr>
        <p:spPr>
          <a:xfrm>
            <a:off x="457200" y="1598246"/>
            <a:ext cx="4412419" cy="3626217"/>
          </a:xfrm>
        </p:spPr>
        <p:txBody>
          <a:bodyPr vert="horz" lIns="91440" tIns="45720" rIns="91440" bIns="45720" rtlCol="0" anchor="t">
            <a:normAutofit/>
          </a:bodyPr>
          <a:lstStyle/>
          <a:p>
            <a:pPr algn="r"/>
            <a:r>
              <a:rPr lang="en-US" b="1" i="0" kern="1200" cap="all" baseline="0">
                <a:solidFill>
                  <a:schemeClr val="bg1"/>
                </a:solidFill>
                <a:latin typeface="+mj-lt"/>
                <a:ea typeface="+mj-ea"/>
                <a:cs typeface="+mj-cs"/>
              </a:rPr>
              <a:t>Tailwindcss</a:t>
            </a:r>
          </a:p>
        </p:txBody>
      </p:sp>
      <p:sp>
        <p:nvSpPr>
          <p:cNvPr id="25"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26" name="Straight Connector 1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7" name="Marcador de contenido 6" descr="Dibujo de un animal con la boca abierta&#10;&#10;Descripción generada automáticamente con confianza baja">
            <a:extLst>
              <a:ext uri="{FF2B5EF4-FFF2-40B4-BE49-F238E27FC236}">
                <a16:creationId xmlns:a16="http://schemas.microsoft.com/office/drawing/2014/main" id="{307CDA18-86AB-8538-8528-27E2DA69F9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80106" y="1598246"/>
            <a:ext cx="4783504" cy="4783504"/>
          </a:xfrm>
          <a:prstGeom prst="rect">
            <a:avLst/>
          </a:prstGeom>
        </p:spPr>
      </p:pic>
      <p:sp>
        <p:nvSpPr>
          <p:cNvPr id="22"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3742376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73A657F-AB3E-7586-9697-7B25F92BC3D7}"/>
              </a:ext>
            </a:extLst>
          </p:cNvPr>
          <p:cNvSpPr>
            <a:spLocks noGrp="1"/>
          </p:cNvSpPr>
          <p:nvPr>
            <p:ph type="title"/>
          </p:nvPr>
        </p:nvSpPr>
        <p:spPr>
          <a:xfrm>
            <a:off x="6657715" y="467271"/>
            <a:ext cx="4195674" cy="2052522"/>
          </a:xfrm>
        </p:spPr>
        <p:txBody>
          <a:bodyPr vert="horz" lIns="91440" tIns="45720" rIns="91440" bIns="45720" rtlCol="0" anchor="b">
            <a:normAutofit/>
          </a:bodyPr>
          <a:lstStyle/>
          <a:p>
            <a:r>
              <a:rPr lang="en-US" sz="3700" b="1" i="0" kern="1200" cap="all" baseline="0">
                <a:latin typeface="+mj-lt"/>
                <a:ea typeface="+mj-ea"/>
                <a:cs typeface="+mj-cs"/>
              </a:rPr>
              <a:t>¿Que es Tailwind css?</a:t>
            </a:r>
            <a:br>
              <a:rPr lang="en-US" sz="3700" b="1" i="0" kern="1200" cap="all" baseline="0">
                <a:latin typeface="+mj-lt"/>
                <a:ea typeface="+mj-ea"/>
                <a:cs typeface="+mj-cs"/>
              </a:rPr>
            </a:br>
            <a:endParaRPr lang="en-US" sz="3700" b="1" i="0" kern="1200" cap="all" baseline="0">
              <a:latin typeface="+mj-lt"/>
              <a:ea typeface="+mj-ea"/>
              <a:cs typeface="+mj-cs"/>
            </a:endParaRPr>
          </a:p>
        </p:txBody>
      </p:sp>
      <p:sp>
        <p:nvSpPr>
          <p:cNvPr id="42" name="Oval 41">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Marcador de contenido 6" descr="Dibujo de un animal con la boca abierta&#10;&#10;Descripción generada automáticamente con confianza baja">
            <a:extLst>
              <a:ext uri="{FF2B5EF4-FFF2-40B4-BE49-F238E27FC236}">
                <a16:creationId xmlns:a16="http://schemas.microsoft.com/office/drawing/2014/main" id="{204F4182-7E57-B9FF-AC5E-272E9166D43F}"/>
              </a:ext>
            </a:extLst>
          </p:cNvPr>
          <p:cNvPicPr>
            <a:picLocks noChangeAspect="1"/>
          </p:cNvPicPr>
          <p:nvPr/>
        </p:nvPicPr>
        <p:blipFill rotWithShape="1">
          <a:blip r:embed="rId2">
            <a:extLst>
              <a:ext uri="{28A0092B-C50C-407E-A947-70E740481C1C}">
                <a14:useLocalDpi xmlns:a14="http://schemas.microsoft.com/office/drawing/2010/main" val="0"/>
              </a:ext>
            </a:extLst>
          </a:blip>
          <a:srcRect r="1" b="1"/>
          <a:stretch/>
        </p:blipFill>
        <p:spPr>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44"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46"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22" name="Content Placeholder 21">
            <a:extLst>
              <a:ext uri="{FF2B5EF4-FFF2-40B4-BE49-F238E27FC236}">
                <a16:creationId xmlns:a16="http://schemas.microsoft.com/office/drawing/2014/main" id="{F71DC725-C323-1BF6-5C2F-53D91672C7F4}"/>
              </a:ext>
            </a:extLst>
          </p:cNvPr>
          <p:cNvSpPr>
            <a:spLocks noGrp="1"/>
          </p:cNvSpPr>
          <p:nvPr>
            <p:ph idx="1"/>
          </p:nvPr>
        </p:nvSpPr>
        <p:spPr>
          <a:xfrm>
            <a:off x="6657715" y="2990818"/>
            <a:ext cx="4195673" cy="2913872"/>
          </a:xfrm>
        </p:spPr>
        <p:txBody>
          <a:bodyPr anchor="t">
            <a:normAutofit/>
          </a:bodyPr>
          <a:lstStyle/>
          <a:p>
            <a:r>
              <a:rPr lang="es-ES" sz="1400" dirty="0"/>
              <a:t>Tailwind, en pocas palabras, es un framework CSS que da prioridad a la utilidad sobre el propio estilo, pero además a diferencia de otros </a:t>
            </a:r>
            <a:r>
              <a:rPr lang="es-ES" sz="1400" dirty="0" err="1"/>
              <a:t>frameworks</a:t>
            </a:r>
            <a:r>
              <a:rPr lang="es-ES" sz="1400" dirty="0"/>
              <a:t> CSS como Bootstrap o </a:t>
            </a:r>
            <a:r>
              <a:rPr lang="es-ES" sz="1400" dirty="0" err="1"/>
              <a:t>Bulma</a:t>
            </a:r>
            <a:r>
              <a:rPr lang="es-ES" sz="1400" dirty="0"/>
              <a:t>, Tailwind no provee una serie de componentes predefinidos. En su lugar, este framework opera en un nivel inferior y te proporciona un conjunto de clases de ayuda para estructura y estilado, de forma que, usando dichas clases, puedas crear rápidamente diseños personalizados con facilidad. Además, no es </a:t>
            </a:r>
            <a:r>
              <a:rPr lang="es-ES" sz="1400" dirty="0" err="1"/>
              <a:t>opinionado</a:t>
            </a:r>
            <a:r>
              <a:rPr lang="es-ES" sz="1400" dirty="0"/>
              <a:t> y gracias a su flexibilidad te permite crear un diseño realmente único.</a:t>
            </a:r>
          </a:p>
          <a:p>
            <a:endParaRPr lang="en-US" sz="1400" dirty="0"/>
          </a:p>
        </p:txBody>
      </p:sp>
      <p:sp>
        <p:nvSpPr>
          <p:cNvPr id="48"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50"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3686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2" name="Rectangle 10">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6A6BBF0-897B-62CA-92FC-A5101FA8AAAA}"/>
              </a:ext>
            </a:extLst>
          </p:cNvPr>
          <p:cNvSpPr>
            <a:spLocks noGrp="1"/>
          </p:cNvSpPr>
          <p:nvPr>
            <p:ph type="title"/>
          </p:nvPr>
        </p:nvSpPr>
        <p:spPr>
          <a:xfrm>
            <a:off x="457200" y="1598246"/>
            <a:ext cx="4412419" cy="3626217"/>
          </a:xfrm>
        </p:spPr>
        <p:txBody>
          <a:bodyPr vert="horz" lIns="91440" tIns="45720" rIns="91440" bIns="45720" rtlCol="0" anchor="t">
            <a:normAutofit/>
          </a:bodyPr>
          <a:lstStyle/>
          <a:p>
            <a:pPr algn="r"/>
            <a:r>
              <a:rPr lang="en-US" b="1" i="0" kern="1200" cap="all" baseline="0">
                <a:solidFill>
                  <a:schemeClr val="bg1"/>
                </a:solidFill>
                <a:latin typeface="+mj-lt"/>
                <a:ea typeface="+mj-ea"/>
                <a:cs typeface="+mj-cs"/>
              </a:rPr>
              <a:t>Muestras de código de REACT, REACT-ICONS REACT-ROUTER DOM</a:t>
            </a:r>
          </a:p>
        </p:txBody>
      </p:sp>
      <p:sp>
        <p:nvSpPr>
          <p:cNvPr id="23"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6" name="Graphic 5" descr="Test tubes">
            <a:extLst>
              <a:ext uri="{FF2B5EF4-FFF2-40B4-BE49-F238E27FC236}">
                <a16:creationId xmlns:a16="http://schemas.microsoft.com/office/drawing/2014/main" id="{40264239-C196-7B86-8C32-2E6E6E5C89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80106" y="1598246"/>
            <a:ext cx="4783504" cy="4783504"/>
          </a:xfrm>
          <a:prstGeom prst="rect">
            <a:avLst/>
          </a:prstGeom>
        </p:spPr>
      </p:pic>
      <p:sp>
        <p:nvSpPr>
          <p:cNvPr id="24"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1520785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8" name="Rectangle 11">
            <a:extLst>
              <a:ext uri="{FF2B5EF4-FFF2-40B4-BE49-F238E27FC236}">
                <a16:creationId xmlns:a16="http://schemas.microsoft.com/office/drawing/2014/main" id="{D9FB580A-BA0E-4D5E-90F4-C42767A78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Patrón de fondo&#10;&#10;Descripción generada automáticamente con confianza media">
            <a:extLst>
              <a:ext uri="{FF2B5EF4-FFF2-40B4-BE49-F238E27FC236}">
                <a16:creationId xmlns:a16="http://schemas.microsoft.com/office/drawing/2014/main" id="{FA87B1DA-02A5-684A-C17D-8408B046E48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019" t="20442" r="63768" b="10808"/>
          <a:stretch/>
        </p:blipFill>
        <p:spPr>
          <a:xfrm>
            <a:off x="1664143" y="1114050"/>
            <a:ext cx="9142939" cy="4967980"/>
          </a:xfrm>
          <a:prstGeom prst="rect">
            <a:avLst/>
          </a:prstGeom>
        </p:spPr>
      </p:pic>
    </p:spTree>
    <p:extLst>
      <p:ext uri="{BB962C8B-B14F-4D97-AF65-F5344CB8AC3E}">
        <p14:creationId xmlns:p14="http://schemas.microsoft.com/office/powerpoint/2010/main" val="1786373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9FB580A-BA0E-4D5E-90F4-C42767A78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Marcador de contenido 5" descr="Texto&#10;&#10;Descripción generada automáticamente">
            <a:extLst>
              <a:ext uri="{FF2B5EF4-FFF2-40B4-BE49-F238E27FC236}">
                <a16:creationId xmlns:a16="http://schemas.microsoft.com/office/drawing/2014/main" id="{28EA9068-D903-E6C2-1C17-8CF186B6ED3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024" t="11748" r="39932" b="7115"/>
          <a:stretch/>
        </p:blipFill>
        <p:spPr>
          <a:xfrm>
            <a:off x="1431781" y="426971"/>
            <a:ext cx="9539442" cy="6004058"/>
          </a:xfrm>
          <a:prstGeom prst="rect">
            <a:avLst/>
          </a:prstGeom>
        </p:spPr>
      </p:pic>
    </p:spTree>
    <p:extLst>
      <p:ext uri="{BB962C8B-B14F-4D97-AF65-F5344CB8AC3E}">
        <p14:creationId xmlns:p14="http://schemas.microsoft.com/office/powerpoint/2010/main" val="1422509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353C1207-D1C8-49E3-8837-E2B89D366F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6B067B1-F4E5-4FDF-813D-C9E872E80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88790FCC-5D1B-CC0F-5B5A-35D565617034}"/>
              </a:ext>
            </a:extLst>
          </p:cNvPr>
          <p:cNvPicPr>
            <a:picLocks noChangeAspect="1"/>
          </p:cNvPicPr>
          <p:nvPr/>
        </p:nvPicPr>
        <p:blipFill rotWithShape="1">
          <a:blip r:embed="rId2"/>
          <a:srcRect r="37871"/>
          <a:stretch/>
        </p:blipFill>
        <p:spPr>
          <a:xfrm>
            <a:off x="307775" y="261437"/>
            <a:ext cx="11576450" cy="6335126"/>
          </a:xfrm>
          <a:prstGeom prst="rect">
            <a:avLst/>
          </a:prstGeom>
        </p:spPr>
      </p:pic>
    </p:spTree>
    <p:extLst>
      <p:ext uri="{BB962C8B-B14F-4D97-AF65-F5344CB8AC3E}">
        <p14:creationId xmlns:p14="http://schemas.microsoft.com/office/powerpoint/2010/main" val="310541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9FB580A-BA0E-4D5E-90F4-C42767A78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descr="Texto&#10;&#10;Descripción generada automáticamente">
            <a:extLst>
              <a:ext uri="{FF2B5EF4-FFF2-40B4-BE49-F238E27FC236}">
                <a16:creationId xmlns:a16="http://schemas.microsoft.com/office/drawing/2014/main" id="{81CD6D13-1CEE-4FBD-731A-DAA100AC767F}"/>
              </a:ext>
            </a:extLst>
          </p:cNvPr>
          <p:cNvPicPr>
            <a:picLocks noChangeAspect="1"/>
          </p:cNvPicPr>
          <p:nvPr/>
        </p:nvPicPr>
        <p:blipFill rotWithShape="1">
          <a:blip r:embed="rId2">
            <a:extLst>
              <a:ext uri="{28A0092B-C50C-407E-A947-70E740481C1C}">
                <a14:useLocalDpi xmlns:a14="http://schemas.microsoft.com/office/drawing/2010/main" val="0"/>
              </a:ext>
            </a:extLst>
          </a:blip>
          <a:srcRect l="3179" t="6388" r="28214" b="4862"/>
          <a:stretch/>
        </p:blipFill>
        <p:spPr>
          <a:xfrm>
            <a:off x="2905467" y="209550"/>
            <a:ext cx="6381066" cy="6438900"/>
          </a:xfrm>
          <a:prstGeom prst="rect">
            <a:avLst/>
          </a:prstGeom>
        </p:spPr>
      </p:pic>
    </p:spTree>
    <p:extLst>
      <p:ext uri="{BB962C8B-B14F-4D97-AF65-F5344CB8AC3E}">
        <p14:creationId xmlns:p14="http://schemas.microsoft.com/office/powerpoint/2010/main" val="4184556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25">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ítulo 1">
            <a:extLst>
              <a:ext uri="{FF2B5EF4-FFF2-40B4-BE49-F238E27FC236}">
                <a16:creationId xmlns:a16="http://schemas.microsoft.com/office/drawing/2014/main" id="{80424F5C-77C1-11AB-216A-1A8165A45C96}"/>
              </a:ext>
            </a:extLst>
          </p:cNvPr>
          <p:cNvSpPr>
            <a:spLocks noGrp="1"/>
          </p:cNvSpPr>
          <p:nvPr>
            <p:ph type="title"/>
          </p:nvPr>
        </p:nvSpPr>
        <p:spPr>
          <a:xfrm>
            <a:off x="838200" y="365125"/>
            <a:ext cx="9804918" cy="1325563"/>
          </a:xfrm>
        </p:spPr>
        <p:txBody>
          <a:bodyPr>
            <a:normAutofit/>
          </a:bodyPr>
          <a:lstStyle/>
          <a:p>
            <a:r>
              <a:rPr lang="es-ES">
                <a:solidFill>
                  <a:schemeClr val="bg1"/>
                </a:solidFill>
              </a:rPr>
              <a:t>Indice</a:t>
            </a:r>
          </a:p>
        </p:txBody>
      </p:sp>
      <p:cxnSp>
        <p:nvCxnSpPr>
          <p:cNvPr id="28" name="Straight Connector 27">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44"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45"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46"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21" name="Marcador de contenido 2">
            <a:extLst>
              <a:ext uri="{FF2B5EF4-FFF2-40B4-BE49-F238E27FC236}">
                <a16:creationId xmlns:a16="http://schemas.microsoft.com/office/drawing/2014/main" id="{321A544D-8EBF-3F23-D187-D0D15ADA6326}"/>
              </a:ext>
            </a:extLst>
          </p:cNvPr>
          <p:cNvGraphicFramePr>
            <a:graphicFrameLocks noGrp="1"/>
          </p:cNvGraphicFramePr>
          <p:nvPr>
            <p:ph idx="1"/>
            <p:extLst>
              <p:ext uri="{D42A27DB-BD31-4B8C-83A1-F6EECF244321}">
                <p14:modId xmlns:p14="http://schemas.microsoft.com/office/powerpoint/2010/main" val="125995478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3449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353C1207-D1C8-49E3-8837-E2B89D366F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16B067B1-F4E5-4FDF-813D-C9E872E80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descr="Una captura de pantalla de una computadora&#10;&#10;Descripción generada automáticamente">
            <a:extLst>
              <a:ext uri="{FF2B5EF4-FFF2-40B4-BE49-F238E27FC236}">
                <a16:creationId xmlns:a16="http://schemas.microsoft.com/office/drawing/2014/main" id="{B8D79A6F-20BF-3244-A2F7-9FE6986EFEDC}"/>
              </a:ext>
            </a:extLst>
          </p:cNvPr>
          <p:cNvPicPr>
            <a:picLocks noChangeAspect="1"/>
          </p:cNvPicPr>
          <p:nvPr/>
        </p:nvPicPr>
        <p:blipFill rotWithShape="1">
          <a:blip r:embed="rId2"/>
          <a:srcRect r="10003"/>
          <a:stretch/>
        </p:blipFill>
        <p:spPr>
          <a:xfrm>
            <a:off x="307775" y="261437"/>
            <a:ext cx="11576450" cy="6335126"/>
          </a:xfrm>
          <a:prstGeom prst="rect">
            <a:avLst/>
          </a:prstGeom>
        </p:spPr>
      </p:pic>
    </p:spTree>
    <p:extLst>
      <p:ext uri="{BB962C8B-B14F-4D97-AF65-F5344CB8AC3E}">
        <p14:creationId xmlns:p14="http://schemas.microsoft.com/office/powerpoint/2010/main" val="2998908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353C1207-D1C8-49E3-8837-E2B89D366F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6B067B1-F4E5-4FDF-813D-C9E872E80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DC1A427F-4384-0CEE-DB03-0BDD413AD3A7}"/>
              </a:ext>
            </a:extLst>
          </p:cNvPr>
          <p:cNvPicPr>
            <a:picLocks noChangeAspect="1"/>
          </p:cNvPicPr>
          <p:nvPr/>
        </p:nvPicPr>
        <p:blipFill>
          <a:blip r:embed="rId2"/>
          <a:stretch>
            <a:fillRect/>
          </a:stretch>
        </p:blipFill>
        <p:spPr>
          <a:xfrm>
            <a:off x="937845" y="417531"/>
            <a:ext cx="10855569" cy="6022937"/>
          </a:xfrm>
          <a:prstGeom prst="rect">
            <a:avLst/>
          </a:prstGeom>
        </p:spPr>
      </p:pic>
    </p:spTree>
    <p:extLst>
      <p:ext uri="{BB962C8B-B14F-4D97-AF65-F5344CB8AC3E}">
        <p14:creationId xmlns:p14="http://schemas.microsoft.com/office/powerpoint/2010/main" val="3846895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ítulo 1">
            <a:extLst>
              <a:ext uri="{FF2B5EF4-FFF2-40B4-BE49-F238E27FC236}">
                <a16:creationId xmlns:a16="http://schemas.microsoft.com/office/drawing/2014/main" id="{B0CC3C23-8D19-DFED-A5A5-82EFA9AC895A}"/>
              </a:ext>
            </a:extLst>
          </p:cNvPr>
          <p:cNvSpPr>
            <a:spLocks noGrp="1"/>
          </p:cNvSpPr>
          <p:nvPr>
            <p:ph type="title"/>
          </p:nvPr>
        </p:nvSpPr>
        <p:spPr>
          <a:xfrm>
            <a:off x="1245072" y="1289765"/>
            <a:ext cx="3651101" cy="4270963"/>
          </a:xfrm>
        </p:spPr>
        <p:txBody>
          <a:bodyPr anchor="ctr">
            <a:normAutofit/>
          </a:bodyPr>
          <a:lstStyle/>
          <a:p>
            <a:pPr algn="ctr"/>
            <a:r>
              <a:rPr lang="es-ES" sz="6100">
                <a:solidFill>
                  <a:schemeClr val="bg1"/>
                </a:solidFill>
              </a:rPr>
              <a:t>Porque he usado todo esto</a:t>
            </a:r>
          </a:p>
        </p:txBody>
      </p:sp>
      <p:sp>
        <p:nvSpPr>
          <p:cNvPr id="2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2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Marcador de contenido 2">
            <a:extLst>
              <a:ext uri="{FF2B5EF4-FFF2-40B4-BE49-F238E27FC236}">
                <a16:creationId xmlns:a16="http://schemas.microsoft.com/office/drawing/2014/main" id="{456E37BA-578B-74B5-BAC7-04B0189DD359}"/>
              </a:ext>
            </a:extLst>
          </p:cNvPr>
          <p:cNvSpPr>
            <a:spLocks noGrp="1"/>
          </p:cNvSpPr>
          <p:nvPr>
            <p:ph idx="1"/>
          </p:nvPr>
        </p:nvSpPr>
        <p:spPr>
          <a:xfrm>
            <a:off x="6397039" y="381935"/>
            <a:ext cx="4685916" cy="5974415"/>
          </a:xfrm>
        </p:spPr>
        <p:txBody>
          <a:bodyPr anchor="ctr">
            <a:normAutofit/>
          </a:bodyPr>
          <a:lstStyle/>
          <a:p>
            <a:pPr marL="0" indent="0">
              <a:buNone/>
            </a:pPr>
            <a:r>
              <a:rPr lang="es-ES" sz="1800" dirty="0"/>
              <a:t>He querido usar cosas nuevas para poder investigar qué cosas hay en el tema relacionado con las páginas web. Y como quería probar a hacer una tienda que muestra algunos productos he querido usar React el cual e usado alguna vez o probado para hacer la página más dinámica y usar tailwindcss para el tema del estilo de la página web. </a:t>
            </a:r>
          </a:p>
        </p:txBody>
      </p:sp>
      <p:sp>
        <p:nvSpPr>
          <p:cNvPr id="2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89223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384E714-7761-5BDD-6E2E-7CF242737135}"/>
              </a:ext>
            </a:extLst>
          </p:cNvPr>
          <p:cNvSpPr>
            <a:spLocks noGrp="1"/>
          </p:cNvSpPr>
          <p:nvPr>
            <p:ph type="title"/>
          </p:nvPr>
        </p:nvSpPr>
        <p:spPr>
          <a:xfrm>
            <a:off x="1256275" y="2271449"/>
            <a:ext cx="9679449" cy="2847058"/>
          </a:xfrm>
        </p:spPr>
        <p:txBody>
          <a:bodyPr vert="horz" lIns="91440" tIns="45720" rIns="91440" bIns="45720" rtlCol="0" anchor="b">
            <a:normAutofit/>
          </a:bodyPr>
          <a:lstStyle/>
          <a:p>
            <a:r>
              <a:rPr lang="en-US" sz="7200" b="1" i="0" kern="1200" cap="all" baseline="0">
                <a:solidFill>
                  <a:schemeClr val="bg1"/>
                </a:solidFill>
                <a:latin typeface="+mj-lt"/>
                <a:ea typeface="+mj-ea"/>
                <a:cs typeface="+mj-cs"/>
              </a:rPr>
              <a:t>Fin</a:t>
            </a:r>
          </a:p>
        </p:txBody>
      </p:sp>
      <p:cxnSp>
        <p:nvCxnSpPr>
          <p:cNvPr id="11" name="Straight Connector 1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1247181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23">
            <a:extLst>
              <a:ext uri="{FF2B5EF4-FFF2-40B4-BE49-F238E27FC236}">
                <a16:creationId xmlns:a16="http://schemas.microsoft.com/office/drawing/2014/main" id="{7EE0A6B3-EB7E-45AA-ADB6-138489E0CD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a:extLst>
              <a:ext uri="{FF2B5EF4-FFF2-40B4-BE49-F238E27FC236}">
                <a16:creationId xmlns:a16="http://schemas.microsoft.com/office/drawing/2014/main" id="{0C0EA1AB-DC8C-4976-9474-9313A673D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5" name="Picture 4" descr="Esferas metálicas conectadas en una malla">
            <a:extLst>
              <a:ext uri="{FF2B5EF4-FFF2-40B4-BE49-F238E27FC236}">
                <a16:creationId xmlns:a16="http://schemas.microsoft.com/office/drawing/2014/main" id="{C3CB8455-E901-7DD4-30D3-524CAEC7B08C}"/>
              </a:ext>
            </a:extLst>
          </p:cNvPr>
          <p:cNvPicPr>
            <a:picLocks noChangeAspect="1"/>
          </p:cNvPicPr>
          <p:nvPr/>
        </p:nvPicPr>
        <p:blipFill rotWithShape="1">
          <a:blip r:embed="rId2">
            <a:duotone>
              <a:schemeClr val="accent1">
                <a:shade val="45000"/>
                <a:satMod val="135000"/>
              </a:schemeClr>
              <a:prstClr val="white"/>
            </a:duotone>
            <a:alphaModFix amt="35000"/>
          </a:blip>
          <a:srcRect t="15730"/>
          <a:stretch/>
        </p:blipFill>
        <p:spPr>
          <a:xfrm>
            <a:off x="20" y="-8877"/>
            <a:ext cx="12191980" cy="6858000"/>
          </a:xfrm>
          <a:prstGeom prst="rect">
            <a:avLst/>
          </a:prstGeom>
        </p:spPr>
      </p:pic>
      <p:sp>
        <p:nvSpPr>
          <p:cNvPr id="2" name="Título 1">
            <a:extLst>
              <a:ext uri="{FF2B5EF4-FFF2-40B4-BE49-F238E27FC236}">
                <a16:creationId xmlns:a16="http://schemas.microsoft.com/office/drawing/2014/main" id="{4FB6EC3D-9CB5-F278-B2D3-BB092BFAE3EC}"/>
              </a:ext>
            </a:extLst>
          </p:cNvPr>
          <p:cNvSpPr>
            <a:spLocks noGrp="1"/>
          </p:cNvSpPr>
          <p:nvPr>
            <p:ph type="title"/>
          </p:nvPr>
        </p:nvSpPr>
        <p:spPr>
          <a:xfrm>
            <a:off x="1188069" y="381935"/>
            <a:ext cx="5366040" cy="2344840"/>
          </a:xfrm>
        </p:spPr>
        <p:txBody>
          <a:bodyPr anchor="b">
            <a:normAutofit/>
          </a:bodyPr>
          <a:lstStyle/>
          <a:p>
            <a:r>
              <a:rPr lang="es-ES" sz="7200">
                <a:solidFill>
                  <a:srgbClr val="FFFFFF"/>
                </a:solidFill>
              </a:rPr>
              <a:t>¿Qué es un framework?</a:t>
            </a:r>
            <a:endParaRPr lang="es-ES" sz="7200" dirty="0">
              <a:solidFill>
                <a:srgbClr val="FFFFFF"/>
              </a:solidFill>
            </a:endParaRPr>
          </a:p>
        </p:txBody>
      </p:sp>
      <p:sp>
        <p:nvSpPr>
          <p:cNvPr id="4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4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4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34"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A5E1291A-166F-C5E1-2A36-CC5E5859A4A6}"/>
              </a:ext>
            </a:extLst>
          </p:cNvPr>
          <p:cNvSpPr>
            <a:spLocks noGrp="1"/>
          </p:cNvSpPr>
          <p:nvPr>
            <p:ph idx="1"/>
          </p:nvPr>
        </p:nvSpPr>
        <p:spPr>
          <a:xfrm>
            <a:off x="1188069" y="3175552"/>
            <a:ext cx="5366041" cy="2809114"/>
          </a:xfrm>
        </p:spPr>
        <p:txBody>
          <a:bodyPr anchor="t">
            <a:normAutofit/>
          </a:bodyPr>
          <a:lstStyle/>
          <a:p>
            <a:pPr marL="0" indent="0">
              <a:buNone/>
            </a:pPr>
            <a:r>
              <a:rPr lang="es-ES" sz="1800">
                <a:solidFill>
                  <a:srgbClr val="FFFFFF"/>
                </a:solidFill>
              </a:rPr>
              <a:t>Un framework es un marco de trabajo que tiene como objetivo facilitar la solución de problemas que pueden surgir al programar. Los frameworks aceleran el proceso de programar facilitando tareas como la organización del código o el trabajo en equipo dentro de un proyecto, por ejemplo: TailwindCSS.</a:t>
            </a:r>
            <a:endParaRPr lang="es-ES" sz="1800" dirty="0">
              <a:solidFill>
                <a:srgbClr val="FFFFFF"/>
              </a:solidFill>
            </a:endParaRPr>
          </a:p>
        </p:txBody>
      </p:sp>
    </p:spTree>
    <p:extLst>
      <p:ext uri="{BB962C8B-B14F-4D97-AF65-F5344CB8AC3E}">
        <p14:creationId xmlns:p14="http://schemas.microsoft.com/office/powerpoint/2010/main" val="1036149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EE0A6B3-EB7E-45AA-ADB6-138489E0CD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0C0EA1AB-DC8C-4976-9474-9313A673D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5" name="Picture 4">
            <a:extLst>
              <a:ext uri="{FF2B5EF4-FFF2-40B4-BE49-F238E27FC236}">
                <a16:creationId xmlns:a16="http://schemas.microsoft.com/office/drawing/2014/main" id="{B18F3E1C-9FF1-CF44-2D71-FBF6EB51BD1B}"/>
              </a:ext>
            </a:extLst>
          </p:cNvPr>
          <p:cNvPicPr>
            <a:picLocks noChangeAspect="1"/>
          </p:cNvPicPr>
          <p:nvPr/>
        </p:nvPicPr>
        <p:blipFill rotWithShape="1">
          <a:blip r:embed="rId2">
            <a:duotone>
              <a:schemeClr val="accent1">
                <a:shade val="45000"/>
                <a:satMod val="135000"/>
              </a:schemeClr>
              <a:prstClr val="white"/>
            </a:duotone>
            <a:alphaModFix amt="35000"/>
          </a:blip>
          <a:srcRect/>
          <a:stretch/>
        </p:blipFill>
        <p:spPr>
          <a:xfrm>
            <a:off x="20" y="-8877"/>
            <a:ext cx="12191980" cy="6858000"/>
          </a:xfrm>
          <a:prstGeom prst="rect">
            <a:avLst/>
          </a:prstGeom>
        </p:spPr>
      </p:pic>
      <p:sp>
        <p:nvSpPr>
          <p:cNvPr id="2" name="Título 1">
            <a:extLst>
              <a:ext uri="{FF2B5EF4-FFF2-40B4-BE49-F238E27FC236}">
                <a16:creationId xmlns:a16="http://schemas.microsoft.com/office/drawing/2014/main" id="{DBE3C47A-4845-0CB4-6E3A-DC9E4AAE9682}"/>
              </a:ext>
            </a:extLst>
          </p:cNvPr>
          <p:cNvSpPr>
            <a:spLocks noGrp="1"/>
          </p:cNvSpPr>
          <p:nvPr>
            <p:ph type="title"/>
          </p:nvPr>
        </p:nvSpPr>
        <p:spPr>
          <a:xfrm>
            <a:off x="1188069" y="381935"/>
            <a:ext cx="5366040" cy="2344840"/>
          </a:xfrm>
        </p:spPr>
        <p:txBody>
          <a:bodyPr anchor="b">
            <a:normAutofit/>
          </a:bodyPr>
          <a:lstStyle/>
          <a:p>
            <a:r>
              <a:rPr lang="es-ES" sz="5000" dirty="0">
                <a:solidFill>
                  <a:srgbClr val="FFFFFF"/>
                </a:solidFill>
              </a:rPr>
              <a:t>¿Qué es una Biblioteca de JS?</a:t>
            </a:r>
          </a:p>
        </p:txBody>
      </p:sp>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19"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D5CA8A8E-236C-0DD9-44D2-741BFD509CB3}"/>
              </a:ext>
            </a:extLst>
          </p:cNvPr>
          <p:cNvSpPr>
            <a:spLocks noGrp="1"/>
          </p:cNvSpPr>
          <p:nvPr>
            <p:ph idx="1"/>
          </p:nvPr>
        </p:nvSpPr>
        <p:spPr>
          <a:xfrm>
            <a:off x="1188069" y="3175552"/>
            <a:ext cx="5366041" cy="2809114"/>
          </a:xfrm>
        </p:spPr>
        <p:txBody>
          <a:bodyPr anchor="t">
            <a:normAutofit/>
          </a:bodyPr>
          <a:lstStyle/>
          <a:p>
            <a:pPr marL="0" indent="0">
              <a:buNone/>
            </a:pPr>
            <a:r>
              <a:rPr lang="es-ES" sz="1800" dirty="0">
                <a:solidFill>
                  <a:srgbClr val="FFFFFF"/>
                </a:solidFill>
              </a:rPr>
              <a:t>Una biblioteca de JavaScript es una biblioteca de código pre-escrito en JavaScript que permite un desarrollo más fácil de aplicaciones basadas en JavaScript, especialmente AJAX y otras tecnologías centradas en la web.​ por ejemplo: React.</a:t>
            </a:r>
          </a:p>
        </p:txBody>
      </p:sp>
    </p:spTree>
    <p:extLst>
      <p:ext uri="{BB962C8B-B14F-4D97-AF65-F5344CB8AC3E}">
        <p14:creationId xmlns:p14="http://schemas.microsoft.com/office/powerpoint/2010/main" val="168553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73">
            <a:extLst>
              <a:ext uri="{FF2B5EF4-FFF2-40B4-BE49-F238E27FC236}">
                <a16:creationId xmlns:a16="http://schemas.microsoft.com/office/drawing/2014/main" id="{2FD33B50-DCFC-4FC8-86E6-220C100422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a:extLst>
              <a:ext uri="{FF2B5EF4-FFF2-40B4-BE49-F238E27FC236}">
                <a16:creationId xmlns:a16="http://schemas.microsoft.com/office/drawing/2014/main" id="{B0C822EA-49C6-4B57-89F4-2F6A54365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22" name="Picture 4" descr="Script de computador num ecrã">
            <a:extLst>
              <a:ext uri="{FF2B5EF4-FFF2-40B4-BE49-F238E27FC236}">
                <a16:creationId xmlns:a16="http://schemas.microsoft.com/office/drawing/2014/main" id="{80CD2610-2060-AB2E-1C29-C36E66F6515B}"/>
              </a:ext>
            </a:extLst>
          </p:cNvPr>
          <p:cNvPicPr>
            <a:picLocks noChangeAspect="1"/>
          </p:cNvPicPr>
          <p:nvPr/>
        </p:nvPicPr>
        <p:blipFill rotWithShape="1">
          <a:blip r:embed="rId2">
            <a:duotone>
              <a:schemeClr val="accent1">
                <a:shade val="45000"/>
                <a:satMod val="135000"/>
              </a:schemeClr>
              <a:prstClr val="white"/>
            </a:duotone>
            <a:alphaModFix amt="35000"/>
          </a:blip>
          <a:srcRect t="7017" b="8713"/>
          <a:stretch/>
        </p:blipFill>
        <p:spPr>
          <a:xfrm>
            <a:off x="20" y="-8877"/>
            <a:ext cx="12191980" cy="6858000"/>
          </a:xfrm>
          <a:prstGeom prst="rect">
            <a:avLst/>
          </a:prstGeom>
        </p:spPr>
      </p:pic>
      <p:sp>
        <p:nvSpPr>
          <p:cNvPr id="2" name="Título 1">
            <a:extLst>
              <a:ext uri="{FF2B5EF4-FFF2-40B4-BE49-F238E27FC236}">
                <a16:creationId xmlns:a16="http://schemas.microsoft.com/office/drawing/2014/main" id="{BCC7CE61-A325-2B2A-83DE-184B326FE817}"/>
              </a:ext>
            </a:extLst>
          </p:cNvPr>
          <p:cNvSpPr>
            <a:spLocks noGrp="1"/>
          </p:cNvSpPr>
          <p:nvPr>
            <p:ph type="title"/>
          </p:nvPr>
        </p:nvSpPr>
        <p:spPr>
          <a:xfrm>
            <a:off x="882268" y="698643"/>
            <a:ext cx="5243394" cy="5189746"/>
          </a:xfrm>
        </p:spPr>
        <p:txBody>
          <a:bodyPr anchor="t">
            <a:normAutofit/>
          </a:bodyPr>
          <a:lstStyle/>
          <a:p>
            <a:r>
              <a:rPr lang="es-ES" sz="7200">
                <a:solidFill>
                  <a:srgbClr val="FFFFFF"/>
                </a:solidFill>
              </a:rPr>
              <a:t>Cosas que he usado</a:t>
            </a:r>
            <a:endParaRPr lang="es-ES" sz="7200" dirty="0">
              <a:solidFill>
                <a:srgbClr val="FFFFFF"/>
              </a:solidFill>
            </a:endParaRPr>
          </a:p>
        </p:txBody>
      </p:sp>
      <p:sp>
        <p:nvSpPr>
          <p:cNvPr id="88"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0016"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8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28796"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90"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54476"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91" name="Straight Connector">
            <a:extLst>
              <a:ext uri="{FF2B5EF4-FFF2-40B4-BE49-F238E27FC236}">
                <a16:creationId xmlns:a16="http://schemas.microsoft.com/office/drawing/2014/main" id="{C27ECE09-20A7-4AE8-973B-F66776C111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26" name="Marcador de contenido 2">
            <a:extLst>
              <a:ext uri="{FF2B5EF4-FFF2-40B4-BE49-F238E27FC236}">
                <a16:creationId xmlns:a16="http://schemas.microsoft.com/office/drawing/2014/main" id="{6652DE62-4AD6-2D9A-5B5E-687DA9C16A6C}"/>
              </a:ext>
            </a:extLst>
          </p:cNvPr>
          <p:cNvSpPr>
            <a:spLocks noGrp="1"/>
          </p:cNvSpPr>
          <p:nvPr>
            <p:ph idx="1"/>
          </p:nvPr>
        </p:nvSpPr>
        <p:spPr>
          <a:xfrm>
            <a:off x="7229042" y="698643"/>
            <a:ext cx="4124758" cy="5301467"/>
          </a:xfrm>
        </p:spPr>
        <p:txBody>
          <a:bodyPr anchor="b">
            <a:normAutofit/>
          </a:bodyPr>
          <a:lstStyle/>
          <a:p>
            <a:r>
              <a:rPr lang="es-ES" sz="1800" dirty="0">
                <a:solidFill>
                  <a:srgbClr val="FFFFFF"/>
                </a:solidFill>
              </a:rPr>
              <a:t>JS</a:t>
            </a:r>
          </a:p>
          <a:p>
            <a:r>
              <a:rPr lang="es-ES" sz="1800" dirty="0">
                <a:solidFill>
                  <a:srgbClr val="FFFFFF"/>
                </a:solidFill>
              </a:rPr>
              <a:t>Node.js</a:t>
            </a:r>
          </a:p>
          <a:p>
            <a:r>
              <a:rPr lang="es-ES" sz="1800" dirty="0">
                <a:solidFill>
                  <a:srgbClr val="FFFFFF"/>
                </a:solidFill>
              </a:rPr>
              <a:t>React</a:t>
            </a:r>
          </a:p>
          <a:p>
            <a:pPr lvl="1"/>
            <a:r>
              <a:rPr lang="es-ES" sz="1800">
                <a:solidFill>
                  <a:srgbClr val="FFFFFF"/>
                </a:solidFill>
              </a:rPr>
              <a:t>React Router Dom</a:t>
            </a:r>
          </a:p>
          <a:p>
            <a:pPr lvl="1"/>
            <a:r>
              <a:rPr lang="es-ES" sz="1800">
                <a:solidFill>
                  <a:srgbClr val="FFFFFF"/>
                </a:solidFill>
              </a:rPr>
              <a:t>React Icons</a:t>
            </a:r>
          </a:p>
          <a:p>
            <a:r>
              <a:rPr lang="es-ES" sz="1800">
                <a:solidFill>
                  <a:srgbClr val="FFFFFF"/>
                </a:solidFill>
              </a:rPr>
              <a:t>TailwindCSS</a:t>
            </a:r>
            <a:endParaRPr lang="es-ES" sz="1800" dirty="0">
              <a:solidFill>
                <a:srgbClr val="FFFFFF"/>
              </a:solidFill>
            </a:endParaRPr>
          </a:p>
          <a:p>
            <a:pPr marL="0" indent="0">
              <a:buNone/>
            </a:pPr>
            <a:endParaRPr lang="es-ES" sz="1800" dirty="0">
              <a:solidFill>
                <a:srgbClr val="FFFFFF"/>
              </a:solidFill>
            </a:endParaRPr>
          </a:p>
        </p:txBody>
      </p:sp>
    </p:spTree>
    <p:extLst>
      <p:ext uri="{BB962C8B-B14F-4D97-AF65-F5344CB8AC3E}">
        <p14:creationId xmlns:p14="http://schemas.microsoft.com/office/powerpoint/2010/main" val="2946057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124" name="Straight Connector 3123">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126" name="Rectangle 3125">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AF0F4A3-6822-6219-0E2E-D7785E542A67}"/>
              </a:ext>
            </a:extLst>
          </p:cNvPr>
          <p:cNvSpPr>
            <a:spLocks noGrp="1"/>
          </p:cNvSpPr>
          <p:nvPr>
            <p:ph type="title"/>
          </p:nvPr>
        </p:nvSpPr>
        <p:spPr>
          <a:xfrm>
            <a:off x="457200" y="1598246"/>
            <a:ext cx="4412419" cy="3626217"/>
          </a:xfrm>
        </p:spPr>
        <p:txBody>
          <a:bodyPr vert="horz" lIns="91440" tIns="45720" rIns="91440" bIns="45720" rtlCol="0" anchor="t">
            <a:normAutofit/>
          </a:bodyPr>
          <a:lstStyle/>
          <a:p>
            <a:pPr algn="r"/>
            <a:r>
              <a:rPr lang="en-US" sz="8000" b="1" i="0" kern="1200" cap="all" baseline="0">
                <a:solidFill>
                  <a:schemeClr val="bg1"/>
                </a:solidFill>
                <a:latin typeface="+mj-lt"/>
                <a:ea typeface="+mj-ea"/>
                <a:cs typeface="+mj-cs"/>
              </a:rPr>
              <a:t>JS</a:t>
            </a:r>
          </a:p>
        </p:txBody>
      </p:sp>
      <p:sp>
        <p:nvSpPr>
          <p:cNvPr id="3128"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3130" name="Straight Connector 312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3074" name="Picture 2" descr="Qué es y cómo solucionar el aviso &quot;Defer Parsing JavaScript&quot; @ Ayuda  WordPress">
            <a:extLst>
              <a:ext uri="{FF2B5EF4-FFF2-40B4-BE49-F238E27FC236}">
                <a16:creationId xmlns:a16="http://schemas.microsoft.com/office/drawing/2014/main" id="{E9D6ED16-F04D-FE90-00E0-8244EC4E66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tretch/>
        </p:blipFill>
        <p:spPr bwMode="auto">
          <a:xfrm>
            <a:off x="5986926" y="2423474"/>
            <a:ext cx="5569864" cy="3133048"/>
          </a:xfrm>
          <a:prstGeom prst="rect">
            <a:avLst/>
          </a:prstGeom>
          <a:noFill/>
          <a:extLst>
            <a:ext uri="{909E8E84-426E-40DD-AFC4-6F175D3DCCD1}">
              <a14:hiddenFill xmlns:a14="http://schemas.microsoft.com/office/drawing/2010/main">
                <a:solidFill>
                  <a:srgbClr val="FFFFFF"/>
                </a:solidFill>
              </a14:hiddenFill>
            </a:ext>
          </a:extLst>
        </p:spPr>
      </p:pic>
      <p:sp>
        <p:nvSpPr>
          <p:cNvPr id="3132"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1643424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81" name="Rectangle 6180">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73A657F-AB3E-7586-9697-7B25F92BC3D7}"/>
              </a:ext>
            </a:extLst>
          </p:cNvPr>
          <p:cNvSpPr>
            <a:spLocks noGrp="1"/>
          </p:cNvSpPr>
          <p:nvPr>
            <p:ph type="title"/>
          </p:nvPr>
        </p:nvSpPr>
        <p:spPr>
          <a:xfrm>
            <a:off x="6657715" y="467271"/>
            <a:ext cx="4195674" cy="2052522"/>
          </a:xfrm>
        </p:spPr>
        <p:txBody>
          <a:bodyPr vert="horz" lIns="91440" tIns="45720" rIns="91440" bIns="45720" rtlCol="0" anchor="b">
            <a:normAutofit/>
          </a:bodyPr>
          <a:lstStyle/>
          <a:p>
            <a:r>
              <a:rPr lang="en-US" sz="4800" b="1" i="0" kern="1200" cap="all" baseline="0">
                <a:solidFill>
                  <a:schemeClr val="tx1"/>
                </a:solidFill>
                <a:latin typeface="+mj-lt"/>
                <a:ea typeface="+mj-ea"/>
                <a:cs typeface="+mj-cs"/>
              </a:rPr>
              <a:t>¿Que es js?</a:t>
            </a:r>
            <a:br>
              <a:rPr lang="en-US" sz="4800" b="1" i="0" kern="1200" cap="all" baseline="0">
                <a:solidFill>
                  <a:schemeClr val="tx1"/>
                </a:solidFill>
                <a:latin typeface="+mj-lt"/>
                <a:ea typeface="+mj-ea"/>
                <a:cs typeface="+mj-cs"/>
              </a:rPr>
            </a:br>
            <a:endParaRPr lang="en-US" sz="4800" b="1" i="0" kern="1200" cap="all" baseline="0">
              <a:solidFill>
                <a:schemeClr val="tx1"/>
              </a:solidFill>
              <a:latin typeface="+mj-lt"/>
              <a:ea typeface="+mj-ea"/>
              <a:cs typeface="+mj-cs"/>
            </a:endParaRPr>
          </a:p>
        </p:txBody>
      </p:sp>
      <p:sp>
        <p:nvSpPr>
          <p:cNvPr id="6183" name="Oval 6182">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8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618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pic>
        <p:nvPicPr>
          <p:cNvPr id="6148" name="Picture 4" descr="Qué es y cómo solucionar el aviso &quot;Defer Parsing JavaScript&quot; @ Ayuda  WordPress">
            <a:extLst>
              <a:ext uri="{FF2B5EF4-FFF2-40B4-BE49-F238E27FC236}">
                <a16:creationId xmlns:a16="http://schemas.microsoft.com/office/drawing/2014/main" id="{89D753CE-6946-6224-4B5A-B8412845E32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17770" y="2313584"/>
            <a:ext cx="3952579" cy="2223325"/>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54428B14-527D-3251-54E4-A1DDC4FDF11D}"/>
              </a:ext>
            </a:extLst>
          </p:cNvPr>
          <p:cNvSpPr txBox="1"/>
          <p:nvPr/>
        </p:nvSpPr>
        <p:spPr>
          <a:xfrm>
            <a:off x="6695359" y="2990818"/>
            <a:ext cx="4158031" cy="29138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b="0" i="0">
                <a:effectLst/>
              </a:rPr>
              <a:t>JavaScript, también conocido como JS, es un lenguaje de programación versátil y poderoso que se utiliza principalmente en el desarrollo web. Es uno de los pilares fundamentales de la web moderna y permite agregar interactividad y dinamismo a las páginas web.</a:t>
            </a:r>
            <a:endParaRPr lang="en-US"/>
          </a:p>
        </p:txBody>
      </p:sp>
      <p:sp>
        <p:nvSpPr>
          <p:cNvPr id="618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6191" name="Straight Connector 6190">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9673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103" name="Straight Connector 4102">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4105" name="Rectangle 4104">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7DA6FD7-8616-C23B-9DB7-235F5D9DC42E}"/>
              </a:ext>
            </a:extLst>
          </p:cNvPr>
          <p:cNvSpPr>
            <a:spLocks noGrp="1"/>
          </p:cNvSpPr>
          <p:nvPr>
            <p:ph type="title"/>
          </p:nvPr>
        </p:nvSpPr>
        <p:spPr>
          <a:xfrm>
            <a:off x="457200" y="1598246"/>
            <a:ext cx="4412419" cy="3626217"/>
          </a:xfrm>
        </p:spPr>
        <p:txBody>
          <a:bodyPr vert="horz" lIns="91440" tIns="45720" rIns="91440" bIns="45720" rtlCol="0" anchor="t">
            <a:normAutofit/>
          </a:bodyPr>
          <a:lstStyle/>
          <a:p>
            <a:pPr algn="r"/>
            <a:r>
              <a:rPr lang="en-US" sz="7400" b="1" i="0" kern="1200" cap="all" baseline="0">
                <a:solidFill>
                  <a:schemeClr val="bg1"/>
                </a:solidFill>
                <a:latin typeface="+mj-lt"/>
                <a:ea typeface="+mj-ea"/>
                <a:cs typeface="+mj-cs"/>
              </a:rPr>
              <a:t>NODE.JS</a:t>
            </a:r>
          </a:p>
        </p:txBody>
      </p:sp>
      <p:sp>
        <p:nvSpPr>
          <p:cNvPr id="4107"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4109" name="Straight Connector 410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4098" name="Picture 2" descr="NodeJs Development Services Reviews 2023: Details, Pricing, &amp; Features | G2">
            <a:extLst>
              <a:ext uri="{FF2B5EF4-FFF2-40B4-BE49-F238E27FC236}">
                <a16:creationId xmlns:a16="http://schemas.microsoft.com/office/drawing/2014/main" id="{949DDEC2-6238-80DA-2FB0-1B04ED0FB78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380106" y="1598246"/>
            <a:ext cx="4783504" cy="4783504"/>
          </a:xfrm>
          <a:prstGeom prst="rect">
            <a:avLst/>
          </a:prstGeom>
          <a:noFill/>
          <a:extLst>
            <a:ext uri="{909E8E84-426E-40DD-AFC4-6F175D3DCCD1}">
              <a14:hiddenFill xmlns:a14="http://schemas.microsoft.com/office/drawing/2010/main">
                <a:solidFill>
                  <a:srgbClr val="FFFFFF"/>
                </a:solidFill>
              </a14:hiddenFill>
            </a:ext>
          </a:extLst>
        </p:spPr>
      </p:pic>
      <p:sp>
        <p:nvSpPr>
          <p:cNvPr id="4111"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4294801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69" name="Rectangle 5154">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73A657F-AB3E-7586-9697-7B25F92BC3D7}"/>
              </a:ext>
            </a:extLst>
          </p:cNvPr>
          <p:cNvSpPr>
            <a:spLocks noGrp="1"/>
          </p:cNvSpPr>
          <p:nvPr>
            <p:ph type="title"/>
          </p:nvPr>
        </p:nvSpPr>
        <p:spPr>
          <a:xfrm>
            <a:off x="6657715" y="467271"/>
            <a:ext cx="4195674" cy="2052522"/>
          </a:xfrm>
        </p:spPr>
        <p:txBody>
          <a:bodyPr vert="horz" lIns="91440" tIns="45720" rIns="91440" bIns="45720" rtlCol="0" anchor="b">
            <a:normAutofit/>
          </a:bodyPr>
          <a:lstStyle/>
          <a:p>
            <a:r>
              <a:rPr lang="en-US" b="1" i="0" kern="1200" cap="all" baseline="0" dirty="0">
                <a:solidFill>
                  <a:schemeClr val="tx1"/>
                </a:solidFill>
                <a:latin typeface="+mj-lt"/>
                <a:ea typeface="+mj-ea"/>
                <a:cs typeface="+mj-cs"/>
              </a:rPr>
              <a:t>¿Que es Node.js?</a:t>
            </a:r>
            <a:br>
              <a:rPr lang="en-US" b="1" i="0" kern="1200" cap="all" baseline="0" dirty="0">
                <a:solidFill>
                  <a:schemeClr val="tx1"/>
                </a:solidFill>
                <a:latin typeface="+mj-lt"/>
                <a:ea typeface="+mj-ea"/>
                <a:cs typeface="+mj-cs"/>
              </a:rPr>
            </a:br>
            <a:endParaRPr lang="en-US" b="1" i="0" kern="1200" cap="all" baseline="0" dirty="0">
              <a:solidFill>
                <a:schemeClr val="tx1"/>
              </a:solidFill>
              <a:latin typeface="+mj-lt"/>
              <a:ea typeface="+mj-ea"/>
              <a:cs typeface="+mj-cs"/>
            </a:endParaRPr>
          </a:p>
        </p:txBody>
      </p:sp>
      <p:sp>
        <p:nvSpPr>
          <p:cNvPr id="5170" name="Oval 5156">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71"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5161"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pic>
        <p:nvPicPr>
          <p:cNvPr id="5122" name="Picture 2" descr="Node.js - Wikipedia, la enciclopedia libre">
            <a:extLst>
              <a:ext uri="{FF2B5EF4-FFF2-40B4-BE49-F238E27FC236}">
                <a16:creationId xmlns:a16="http://schemas.microsoft.com/office/drawing/2014/main" id="{5593F3BF-B0A8-62C7-300A-CD35B52006E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17770" y="2214769"/>
            <a:ext cx="3952579" cy="2420954"/>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30A843D-6444-4193-845E-C506F74E7D17}"/>
              </a:ext>
            </a:extLst>
          </p:cNvPr>
          <p:cNvSpPr txBox="1"/>
          <p:nvPr/>
        </p:nvSpPr>
        <p:spPr>
          <a:xfrm>
            <a:off x="6695359" y="2990818"/>
            <a:ext cx="4158031" cy="29138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b="1" i="0">
                <a:effectLst/>
              </a:rPr>
              <a:t>Node.js</a:t>
            </a:r>
            <a:r>
              <a:rPr lang="en-US" b="0" i="0">
                <a:effectLst/>
              </a:rPr>
              <a:t> es un entorno de tiempo de ejecución de JavaScript (de ahí su terminación en .js haciendo alusión al lenguaje JavaScript). Este </a:t>
            </a:r>
            <a:r>
              <a:rPr lang="en-US" b="1" i="0">
                <a:effectLst/>
              </a:rPr>
              <a:t>entorno de tiempo</a:t>
            </a:r>
            <a:r>
              <a:rPr lang="en-US" b="0" i="0">
                <a:effectLst/>
              </a:rPr>
              <a:t> de ejecución en tiempo real incluye todo lo que se necesita para ejecutar un programa escrito en JavaScript. </a:t>
            </a:r>
            <a:endParaRPr lang="en-US"/>
          </a:p>
        </p:txBody>
      </p:sp>
      <p:sp>
        <p:nvSpPr>
          <p:cNvPr id="516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5172" name="Straight Connector 516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3321429"/>
      </p:ext>
    </p:extLst>
  </p:cSld>
  <p:clrMapOvr>
    <a:masterClrMapping/>
  </p:clrMapOvr>
</p:sld>
</file>

<file path=ppt/theme/theme1.xml><?xml version="1.0" encoding="utf-8"?>
<a:theme xmlns:a="http://schemas.openxmlformats.org/drawingml/2006/main" name="GradientVTI">
  <a:themeElements>
    <a:clrScheme name="Office">
      <a:dk1>
        <a:srgbClr val="000000"/>
      </a:dk1>
      <a:lt1>
        <a:srgbClr val="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226</TotalTime>
  <Words>627</Words>
  <Application>Microsoft Office PowerPoint</Application>
  <PresentationFormat>Panorámica</PresentationFormat>
  <Paragraphs>38</Paragraphs>
  <Slides>23</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23</vt:i4>
      </vt:variant>
    </vt:vector>
  </HeadingPairs>
  <TitlesOfParts>
    <vt:vector size="26" baseType="lpstr">
      <vt:lpstr>Arial</vt:lpstr>
      <vt:lpstr>Univers</vt:lpstr>
      <vt:lpstr>GradientVTI</vt:lpstr>
      <vt:lpstr>PROYECTO LLMM</vt:lpstr>
      <vt:lpstr>Indice</vt:lpstr>
      <vt:lpstr>¿Qué es un framework?</vt:lpstr>
      <vt:lpstr>¿Qué es una Biblioteca de JS?</vt:lpstr>
      <vt:lpstr>Cosas que he usado</vt:lpstr>
      <vt:lpstr>JS</vt:lpstr>
      <vt:lpstr>¿Que es js? </vt:lpstr>
      <vt:lpstr>NODE.JS</vt:lpstr>
      <vt:lpstr>¿Que es Node.js? </vt:lpstr>
      <vt:lpstr>REACT</vt:lpstr>
      <vt:lpstr>¿Que es react? </vt:lpstr>
      <vt:lpstr>¿Que es react icons? </vt:lpstr>
      <vt:lpstr>Tailwindcss</vt:lpstr>
      <vt:lpstr>¿Que es Tailwind css? </vt:lpstr>
      <vt:lpstr>Muestras de código de REACT, REACT-ICONS REACT-ROUTER DOM</vt:lpstr>
      <vt:lpstr>Presentación de PowerPoint</vt:lpstr>
      <vt:lpstr>Presentación de PowerPoint</vt:lpstr>
      <vt:lpstr>Presentación de PowerPoint</vt:lpstr>
      <vt:lpstr>Presentación de PowerPoint</vt:lpstr>
      <vt:lpstr>Presentación de PowerPoint</vt:lpstr>
      <vt:lpstr>Presentación de PowerPoint</vt:lpstr>
      <vt:lpstr>Porque he usado todo esto</vt:lpstr>
      <vt:lpstr>Fin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LLMM</dc:title>
  <dc:creator>CARLOS VARAS ALONSO</dc:creator>
  <cp:lastModifiedBy>CARLOS VARAS ALONSO</cp:lastModifiedBy>
  <cp:revision>11</cp:revision>
  <dcterms:created xsi:type="dcterms:W3CDTF">2023-06-02T16:52:01Z</dcterms:created>
  <dcterms:modified xsi:type="dcterms:W3CDTF">2023-06-06T14:28:31Z</dcterms:modified>
</cp:coreProperties>
</file>