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2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3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4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3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1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8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7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2" descr="Una cortina de colores&#10;&#10;Descripción generada automáticamente con confianza media">
            <a:extLst>
              <a:ext uri="{FF2B5EF4-FFF2-40B4-BE49-F238E27FC236}">
                <a16:creationId xmlns:a16="http://schemas.microsoft.com/office/drawing/2014/main" id="{BD783A46-4240-342B-E0AF-47E35B9BE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00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9EB537-A244-A7FB-6FBF-658E3B002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ES" sz="7200">
                <a:solidFill>
                  <a:srgbClr val="FFFFFF"/>
                </a:solidFill>
              </a:rPr>
              <a:t>PROYECTO LLMM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6686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Univers</vt:lpstr>
      <vt:lpstr>GradientVTI</vt:lpstr>
      <vt:lpstr>PROYECTO LLMM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LLMM</dc:title>
  <dc:creator>CARLOS VARAS ALONSO</dc:creator>
  <cp:lastModifiedBy>CARLOS VARAS ALONSO</cp:lastModifiedBy>
  <cp:revision>1</cp:revision>
  <dcterms:created xsi:type="dcterms:W3CDTF">2023-06-02T16:52:01Z</dcterms:created>
  <dcterms:modified xsi:type="dcterms:W3CDTF">2023-06-02T16:58:04Z</dcterms:modified>
</cp:coreProperties>
</file>