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9" r:id="rId3"/>
    <p:sldId id="257" r:id="rId4"/>
    <p:sldId id="267" r:id="rId5"/>
    <p:sldId id="268" r:id="rId6"/>
    <p:sldId id="259" r:id="rId7"/>
    <p:sldId id="265" r:id="rId8"/>
    <p:sldId id="260" r:id="rId9"/>
    <p:sldId id="264" r:id="rId10"/>
    <p:sldId id="258" r:id="rId11"/>
    <p:sldId id="263" r:id="rId12"/>
    <p:sldId id="266" r:id="rId13"/>
    <p:sldId id="261" r:id="rId14"/>
    <p:sldId id="262"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CDE46-7A3F-47FA-8ECD-F3A496337D3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2B9C7E-636D-481B-B734-DBD3A0C81D00}">
      <dgm:prSet/>
      <dgm:spPr/>
      <dgm:t>
        <a:bodyPr/>
        <a:lstStyle/>
        <a:p>
          <a:r>
            <a:rPr lang="es-ES"/>
            <a:t>¿Qué es un framework?</a:t>
          </a:r>
          <a:endParaRPr lang="en-US"/>
        </a:p>
      </dgm:t>
    </dgm:pt>
    <dgm:pt modelId="{C7183387-A109-4D80-84EF-0AAC1EFE13E7}" type="parTrans" cxnId="{5A917401-ECF4-46D9-98DE-081D941129D2}">
      <dgm:prSet/>
      <dgm:spPr/>
      <dgm:t>
        <a:bodyPr/>
        <a:lstStyle/>
        <a:p>
          <a:endParaRPr lang="en-US"/>
        </a:p>
      </dgm:t>
    </dgm:pt>
    <dgm:pt modelId="{7A2A1A69-6609-4EF7-8106-653CB7048CD9}" type="sibTrans" cxnId="{5A917401-ECF4-46D9-98DE-081D941129D2}">
      <dgm:prSet/>
      <dgm:spPr/>
      <dgm:t>
        <a:bodyPr/>
        <a:lstStyle/>
        <a:p>
          <a:endParaRPr lang="en-US"/>
        </a:p>
      </dgm:t>
    </dgm:pt>
    <dgm:pt modelId="{1F9DB50F-1A8C-42C2-BFA4-4EC48BEAE6E5}">
      <dgm:prSet/>
      <dgm:spPr/>
      <dgm:t>
        <a:bodyPr/>
        <a:lstStyle/>
        <a:p>
          <a:r>
            <a:rPr lang="es-ES"/>
            <a:t>¿Qué es una Biblioteca de JS?</a:t>
          </a:r>
          <a:endParaRPr lang="en-US"/>
        </a:p>
      </dgm:t>
    </dgm:pt>
    <dgm:pt modelId="{F58AE301-23F1-436C-95C1-3B439E83ABC3}" type="parTrans" cxnId="{39B34695-B658-419D-A45E-E9C9DFFD6E75}">
      <dgm:prSet/>
      <dgm:spPr/>
      <dgm:t>
        <a:bodyPr/>
        <a:lstStyle/>
        <a:p>
          <a:endParaRPr lang="en-US"/>
        </a:p>
      </dgm:t>
    </dgm:pt>
    <dgm:pt modelId="{30DAE0FD-1F9F-4476-BA5B-F2BE51C59E7C}" type="sibTrans" cxnId="{39B34695-B658-419D-A45E-E9C9DFFD6E75}">
      <dgm:prSet/>
      <dgm:spPr/>
      <dgm:t>
        <a:bodyPr/>
        <a:lstStyle/>
        <a:p>
          <a:endParaRPr lang="en-US"/>
        </a:p>
      </dgm:t>
    </dgm:pt>
    <dgm:pt modelId="{8FA06BA2-199B-4291-882D-E33C8411082A}">
      <dgm:prSet/>
      <dgm:spPr/>
      <dgm:t>
        <a:bodyPr/>
        <a:lstStyle/>
        <a:p>
          <a:r>
            <a:rPr lang="es-ES"/>
            <a:t>Cosas que he usado</a:t>
          </a:r>
          <a:endParaRPr lang="en-US"/>
        </a:p>
      </dgm:t>
    </dgm:pt>
    <dgm:pt modelId="{B871EC60-38FE-4B15-93FB-A96659F08719}" type="parTrans" cxnId="{14B7E44E-9EC7-4F0C-80CA-7A3240B4F1E9}">
      <dgm:prSet/>
      <dgm:spPr/>
      <dgm:t>
        <a:bodyPr/>
        <a:lstStyle/>
        <a:p>
          <a:endParaRPr lang="en-US"/>
        </a:p>
      </dgm:t>
    </dgm:pt>
    <dgm:pt modelId="{F1B31658-7FE8-4CB4-A0EF-4FC1D153F3E6}" type="sibTrans" cxnId="{14B7E44E-9EC7-4F0C-80CA-7A3240B4F1E9}">
      <dgm:prSet/>
      <dgm:spPr/>
      <dgm:t>
        <a:bodyPr/>
        <a:lstStyle/>
        <a:p>
          <a:endParaRPr lang="en-US"/>
        </a:p>
      </dgm:t>
    </dgm:pt>
    <dgm:pt modelId="{2E2DDA94-608C-43AC-9C61-68964103DADA}">
      <dgm:prSet/>
      <dgm:spPr/>
      <dgm:t>
        <a:bodyPr/>
        <a:lstStyle/>
        <a:p>
          <a:r>
            <a:rPr lang="es-ES"/>
            <a:t>¿Que son?</a:t>
          </a:r>
          <a:endParaRPr lang="en-US"/>
        </a:p>
      </dgm:t>
    </dgm:pt>
    <dgm:pt modelId="{2CFBB059-7E8E-4D8F-B68B-47E1149A224D}" type="parTrans" cxnId="{35223F8E-DDD3-4320-A831-882FF2371980}">
      <dgm:prSet/>
      <dgm:spPr/>
      <dgm:t>
        <a:bodyPr/>
        <a:lstStyle/>
        <a:p>
          <a:endParaRPr lang="en-US"/>
        </a:p>
      </dgm:t>
    </dgm:pt>
    <dgm:pt modelId="{D1A42052-FBF5-4238-82DC-10412AAFD09F}" type="sibTrans" cxnId="{35223F8E-DDD3-4320-A831-882FF2371980}">
      <dgm:prSet/>
      <dgm:spPr/>
      <dgm:t>
        <a:bodyPr/>
        <a:lstStyle/>
        <a:p>
          <a:endParaRPr lang="en-US"/>
        </a:p>
      </dgm:t>
    </dgm:pt>
    <dgm:pt modelId="{B86E489B-8C4C-4461-9EAE-410833D8CEBC}">
      <dgm:prSet/>
      <dgm:spPr/>
      <dgm:t>
        <a:bodyPr/>
        <a:lstStyle/>
        <a:p>
          <a:r>
            <a:rPr lang="es-ES"/>
            <a:t>Codigo</a:t>
          </a:r>
          <a:endParaRPr lang="en-US"/>
        </a:p>
      </dgm:t>
    </dgm:pt>
    <dgm:pt modelId="{41DEE1D2-F5E5-4C52-8FB2-4302C0C7FF3F}" type="parTrans" cxnId="{32EE017D-A59C-4609-8013-B9CFE99A8AB4}">
      <dgm:prSet/>
      <dgm:spPr/>
      <dgm:t>
        <a:bodyPr/>
        <a:lstStyle/>
        <a:p>
          <a:endParaRPr lang="en-US"/>
        </a:p>
      </dgm:t>
    </dgm:pt>
    <dgm:pt modelId="{34A26E3A-2A55-4BB1-82FA-9A039A817F39}" type="sibTrans" cxnId="{32EE017D-A59C-4609-8013-B9CFE99A8AB4}">
      <dgm:prSet/>
      <dgm:spPr/>
      <dgm:t>
        <a:bodyPr/>
        <a:lstStyle/>
        <a:p>
          <a:endParaRPr lang="en-US"/>
        </a:p>
      </dgm:t>
    </dgm:pt>
    <dgm:pt modelId="{CB569D9D-1602-40CA-9A2F-46B70A203773}">
      <dgm:prSet/>
      <dgm:spPr/>
      <dgm:t>
        <a:bodyPr/>
        <a:lstStyle/>
        <a:p>
          <a:r>
            <a:rPr lang="es-ES"/>
            <a:t>Porque e usado esto?</a:t>
          </a:r>
          <a:endParaRPr lang="en-US"/>
        </a:p>
      </dgm:t>
    </dgm:pt>
    <dgm:pt modelId="{CBE83AB3-815B-4AEC-9C92-57EF883C5284}" type="parTrans" cxnId="{86FA2564-F211-4E77-880E-026290DBB6E1}">
      <dgm:prSet/>
      <dgm:spPr/>
      <dgm:t>
        <a:bodyPr/>
        <a:lstStyle/>
        <a:p>
          <a:endParaRPr lang="en-US"/>
        </a:p>
      </dgm:t>
    </dgm:pt>
    <dgm:pt modelId="{E80C4C0D-6D41-461E-A750-EEA038F88275}" type="sibTrans" cxnId="{86FA2564-F211-4E77-880E-026290DBB6E1}">
      <dgm:prSet/>
      <dgm:spPr/>
      <dgm:t>
        <a:bodyPr/>
        <a:lstStyle/>
        <a:p>
          <a:endParaRPr lang="en-US"/>
        </a:p>
      </dgm:t>
    </dgm:pt>
    <dgm:pt modelId="{477A92A2-DB23-4329-A73B-AB048D5D629F}" type="pres">
      <dgm:prSet presAssocID="{B7CCDE46-7A3F-47FA-8ECD-F3A496337D39}" presName="root" presStyleCnt="0">
        <dgm:presLayoutVars>
          <dgm:dir/>
          <dgm:resizeHandles val="exact"/>
        </dgm:presLayoutVars>
      </dgm:prSet>
      <dgm:spPr/>
    </dgm:pt>
    <dgm:pt modelId="{354D8CF3-75E9-42B5-9EEF-80F547D92107}" type="pres">
      <dgm:prSet presAssocID="{B82B9C7E-636D-481B-B734-DBD3A0C81D00}" presName="compNode" presStyleCnt="0"/>
      <dgm:spPr/>
    </dgm:pt>
    <dgm:pt modelId="{965EA740-D44A-47B2-AD39-5993B560A3A2}" type="pres">
      <dgm:prSet presAssocID="{B82B9C7E-636D-481B-B734-DBD3A0C81D00}" presName="bgRect" presStyleLbl="bgShp" presStyleIdx="0" presStyleCnt="6"/>
      <dgm:spPr/>
    </dgm:pt>
    <dgm:pt modelId="{7106DC7E-810F-40AC-901A-993B60B0BABB}" type="pres">
      <dgm:prSet presAssocID="{B82B9C7E-636D-481B-B734-DBD3A0C81D0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Jerarquía"/>
        </a:ext>
      </dgm:extLst>
    </dgm:pt>
    <dgm:pt modelId="{F2A801E6-C1E8-414A-95DC-D9AD4C43BC06}" type="pres">
      <dgm:prSet presAssocID="{B82B9C7E-636D-481B-B734-DBD3A0C81D00}" presName="spaceRect" presStyleCnt="0"/>
      <dgm:spPr/>
    </dgm:pt>
    <dgm:pt modelId="{1CE228F7-A178-4AF6-8E91-3B113C03160E}" type="pres">
      <dgm:prSet presAssocID="{B82B9C7E-636D-481B-B734-DBD3A0C81D00}" presName="parTx" presStyleLbl="revTx" presStyleIdx="0" presStyleCnt="6">
        <dgm:presLayoutVars>
          <dgm:chMax val="0"/>
          <dgm:chPref val="0"/>
        </dgm:presLayoutVars>
      </dgm:prSet>
      <dgm:spPr/>
    </dgm:pt>
    <dgm:pt modelId="{8F356AA3-B55F-4D11-B7C1-567B291517EE}" type="pres">
      <dgm:prSet presAssocID="{7A2A1A69-6609-4EF7-8106-653CB7048CD9}" presName="sibTrans" presStyleCnt="0"/>
      <dgm:spPr/>
    </dgm:pt>
    <dgm:pt modelId="{68332CC1-F808-42A3-9F62-AC7B4824C792}" type="pres">
      <dgm:prSet presAssocID="{1F9DB50F-1A8C-42C2-BFA4-4EC48BEAE6E5}" presName="compNode" presStyleCnt="0"/>
      <dgm:spPr/>
    </dgm:pt>
    <dgm:pt modelId="{7A8C693B-9C50-4E38-A137-CE889639C2D0}" type="pres">
      <dgm:prSet presAssocID="{1F9DB50F-1A8C-42C2-BFA4-4EC48BEAE6E5}" presName="bgRect" presStyleLbl="bgShp" presStyleIdx="1" presStyleCnt="6"/>
      <dgm:spPr/>
    </dgm:pt>
    <dgm:pt modelId="{9BD92682-E08B-4F50-925B-BA6B74DD554A}" type="pres">
      <dgm:prSet presAssocID="{1F9DB50F-1A8C-42C2-BFA4-4EC48BEAE6E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on Shelf"/>
        </a:ext>
      </dgm:extLst>
    </dgm:pt>
    <dgm:pt modelId="{45AD22B7-E2EA-4B0B-8FA8-D9F8B4289AE2}" type="pres">
      <dgm:prSet presAssocID="{1F9DB50F-1A8C-42C2-BFA4-4EC48BEAE6E5}" presName="spaceRect" presStyleCnt="0"/>
      <dgm:spPr/>
    </dgm:pt>
    <dgm:pt modelId="{23A23C3B-4CE0-4685-9F49-D3399742A06F}" type="pres">
      <dgm:prSet presAssocID="{1F9DB50F-1A8C-42C2-BFA4-4EC48BEAE6E5}" presName="parTx" presStyleLbl="revTx" presStyleIdx="1" presStyleCnt="6">
        <dgm:presLayoutVars>
          <dgm:chMax val="0"/>
          <dgm:chPref val="0"/>
        </dgm:presLayoutVars>
      </dgm:prSet>
      <dgm:spPr/>
    </dgm:pt>
    <dgm:pt modelId="{40248A82-3DCE-427E-84F0-18363EAB12A2}" type="pres">
      <dgm:prSet presAssocID="{30DAE0FD-1F9F-4476-BA5B-F2BE51C59E7C}" presName="sibTrans" presStyleCnt="0"/>
      <dgm:spPr/>
    </dgm:pt>
    <dgm:pt modelId="{6877F0B1-896C-4FE7-B55C-8B3647880436}" type="pres">
      <dgm:prSet presAssocID="{8FA06BA2-199B-4291-882D-E33C8411082A}" presName="compNode" presStyleCnt="0"/>
      <dgm:spPr/>
    </dgm:pt>
    <dgm:pt modelId="{32A63343-310A-4F9A-8AA5-153130F6FA2A}" type="pres">
      <dgm:prSet presAssocID="{8FA06BA2-199B-4291-882D-E33C8411082A}" presName="bgRect" presStyleLbl="bgShp" presStyleIdx="2" presStyleCnt="6"/>
      <dgm:spPr/>
    </dgm:pt>
    <dgm:pt modelId="{E3FC30FE-41E9-4635-863D-01CB809540CF}" type="pres">
      <dgm:prSet presAssocID="{8FA06BA2-199B-4291-882D-E33C8411082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talones"/>
        </a:ext>
      </dgm:extLst>
    </dgm:pt>
    <dgm:pt modelId="{720090BF-0BD2-4E13-9812-EB7ED3925A7E}" type="pres">
      <dgm:prSet presAssocID="{8FA06BA2-199B-4291-882D-E33C8411082A}" presName="spaceRect" presStyleCnt="0"/>
      <dgm:spPr/>
    </dgm:pt>
    <dgm:pt modelId="{BCC6B495-1159-4859-ADBF-57F526D89FA1}" type="pres">
      <dgm:prSet presAssocID="{8FA06BA2-199B-4291-882D-E33C8411082A}" presName="parTx" presStyleLbl="revTx" presStyleIdx="2" presStyleCnt="6">
        <dgm:presLayoutVars>
          <dgm:chMax val="0"/>
          <dgm:chPref val="0"/>
        </dgm:presLayoutVars>
      </dgm:prSet>
      <dgm:spPr/>
    </dgm:pt>
    <dgm:pt modelId="{6B8DC898-D9A9-4717-B895-105FF618BB62}" type="pres">
      <dgm:prSet presAssocID="{F1B31658-7FE8-4CB4-A0EF-4FC1D153F3E6}" presName="sibTrans" presStyleCnt="0"/>
      <dgm:spPr/>
    </dgm:pt>
    <dgm:pt modelId="{11BB456E-0EC1-445D-BA43-F272E89A43D4}" type="pres">
      <dgm:prSet presAssocID="{2E2DDA94-608C-43AC-9C61-68964103DADA}" presName="compNode" presStyleCnt="0"/>
      <dgm:spPr/>
    </dgm:pt>
    <dgm:pt modelId="{FEA0FCAC-17E7-4248-84CE-963C64E31AA0}" type="pres">
      <dgm:prSet presAssocID="{2E2DDA94-608C-43AC-9C61-68964103DADA}" presName="bgRect" presStyleLbl="bgShp" presStyleIdx="3" presStyleCnt="6"/>
      <dgm:spPr/>
    </dgm:pt>
    <dgm:pt modelId="{4FF875F4-129C-436B-AE5B-E30E4EA6125E}" type="pres">
      <dgm:prSet presAssocID="{2E2DDA94-608C-43AC-9C61-68964103DAD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ápiz"/>
        </a:ext>
      </dgm:extLst>
    </dgm:pt>
    <dgm:pt modelId="{85D2E1F1-A4D1-496A-96EE-D891EDF08583}" type="pres">
      <dgm:prSet presAssocID="{2E2DDA94-608C-43AC-9C61-68964103DADA}" presName="spaceRect" presStyleCnt="0"/>
      <dgm:spPr/>
    </dgm:pt>
    <dgm:pt modelId="{F763F47D-E8A0-4E12-BDBB-569B51C6BB57}" type="pres">
      <dgm:prSet presAssocID="{2E2DDA94-608C-43AC-9C61-68964103DADA}" presName="parTx" presStyleLbl="revTx" presStyleIdx="3" presStyleCnt="6">
        <dgm:presLayoutVars>
          <dgm:chMax val="0"/>
          <dgm:chPref val="0"/>
        </dgm:presLayoutVars>
      </dgm:prSet>
      <dgm:spPr/>
    </dgm:pt>
    <dgm:pt modelId="{E58FA7CA-BCDA-40F0-80D6-EE27B3AC0772}" type="pres">
      <dgm:prSet presAssocID="{D1A42052-FBF5-4238-82DC-10412AAFD09F}" presName="sibTrans" presStyleCnt="0"/>
      <dgm:spPr/>
    </dgm:pt>
    <dgm:pt modelId="{893FC24A-2553-4DF7-B526-4F9F238BF3CC}" type="pres">
      <dgm:prSet presAssocID="{B86E489B-8C4C-4461-9EAE-410833D8CEBC}" presName="compNode" presStyleCnt="0"/>
      <dgm:spPr/>
    </dgm:pt>
    <dgm:pt modelId="{3D5CCE64-0CF4-43E5-926A-891251C34F07}" type="pres">
      <dgm:prSet presAssocID="{B86E489B-8C4C-4461-9EAE-410833D8CEBC}" presName="bgRect" presStyleLbl="bgShp" presStyleIdx="4" presStyleCnt="6"/>
      <dgm:spPr/>
    </dgm:pt>
    <dgm:pt modelId="{F6E1CECA-FCEF-4437-BF8F-BC259095A948}" type="pres">
      <dgm:prSet presAssocID="{B86E489B-8C4C-4461-9EAE-410833D8CEB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ódigo de barras"/>
        </a:ext>
      </dgm:extLst>
    </dgm:pt>
    <dgm:pt modelId="{36ADCF31-27D6-41FB-AB5E-58F7B4D3E40D}" type="pres">
      <dgm:prSet presAssocID="{B86E489B-8C4C-4461-9EAE-410833D8CEBC}" presName="spaceRect" presStyleCnt="0"/>
      <dgm:spPr/>
    </dgm:pt>
    <dgm:pt modelId="{BD5CA3FA-F5FD-484C-BD98-88E507916A51}" type="pres">
      <dgm:prSet presAssocID="{B86E489B-8C4C-4461-9EAE-410833D8CEBC}" presName="parTx" presStyleLbl="revTx" presStyleIdx="4" presStyleCnt="6">
        <dgm:presLayoutVars>
          <dgm:chMax val="0"/>
          <dgm:chPref val="0"/>
        </dgm:presLayoutVars>
      </dgm:prSet>
      <dgm:spPr/>
    </dgm:pt>
    <dgm:pt modelId="{BC571819-74D0-46E8-97FB-59829C3FA7C2}" type="pres">
      <dgm:prSet presAssocID="{34A26E3A-2A55-4BB1-82FA-9A039A817F39}" presName="sibTrans" presStyleCnt="0"/>
      <dgm:spPr/>
    </dgm:pt>
    <dgm:pt modelId="{F17BFC32-3A57-4900-9F2D-D3FDE9F32FD8}" type="pres">
      <dgm:prSet presAssocID="{CB569D9D-1602-40CA-9A2F-46B70A203773}" presName="compNode" presStyleCnt="0"/>
      <dgm:spPr/>
    </dgm:pt>
    <dgm:pt modelId="{F6D12AFC-15E0-44B8-8DA0-C45ADE6CAFC1}" type="pres">
      <dgm:prSet presAssocID="{CB569D9D-1602-40CA-9A2F-46B70A203773}" presName="bgRect" presStyleLbl="bgShp" presStyleIdx="5" presStyleCnt="6"/>
      <dgm:spPr/>
    </dgm:pt>
    <dgm:pt modelId="{A103EDB6-5C00-4505-88EF-1BDF3C70FF20}" type="pres">
      <dgm:prSet presAssocID="{CB569D9D-1602-40CA-9A2F-46B70A20377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misa"/>
        </a:ext>
      </dgm:extLst>
    </dgm:pt>
    <dgm:pt modelId="{28ACF266-E12E-452D-8F37-5597A29946B9}" type="pres">
      <dgm:prSet presAssocID="{CB569D9D-1602-40CA-9A2F-46B70A203773}" presName="spaceRect" presStyleCnt="0"/>
      <dgm:spPr/>
    </dgm:pt>
    <dgm:pt modelId="{AD0AF3D7-E99C-45BB-9E50-9CC991F6BEDD}" type="pres">
      <dgm:prSet presAssocID="{CB569D9D-1602-40CA-9A2F-46B70A203773}" presName="parTx" presStyleLbl="revTx" presStyleIdx="5" presStyleCnt="6">
        <dgm:presLayoutVars>
          <dgm:chMax val="0"/>
          <dgm:chPref val="0"/>
        </dgm:presLayoutVars>
      </dgm:prSet>
      <dgm:spPr/>
    </dgm:pt>
  </dgm:ptLst>
  <dgm:cxnLst>
    <dgm:cxn modelId="{5A917401-ECF4-46D9-98DE-081D941129D2}" srcId="{B7CCDE46-7A3F-47FA-8ECD-F3A496337D39}" destId="{B82B9C7E-636D-481B-B734-DBD3A0C81D00}" srcOrd="0" destOrd="0" parTransId="{C7183387-A109-4D80-84EF-0AAC1EFE13E7}" sibTransId="{7A2A1A69-6609-4EF7-8106-653CB7048CD9}"/>
    <dgm:cxn modelId="{7AAAAE12-36A9-42AD-BBD9-8F76FF84E0B7}" type="presOf" srcId="{1F9DB50F-1A8C-42C2-BFA4-4EC48BEAE6E5}" destId="{23A23C3B-4CE0-4685-9F49-D3399742A06F}" srcOrd="0" destOrd="0" presId="urn:microsoft.com/office/officeart/2018/2/layout/IconVerticalSolidList"/>
    <dgm:cxn modelId="{86FA2564-F211-4E77-880E-026290DBB6E1}" srcId="{B7CCDE46-7A3F-47FA-8ECD-F3A496337D39}" destId="{CB569D9D-1602-40CA-9A2F-46B70A203773}" srcOrd="5" destOrd="0" parTransId="{CBE83AB3-815B-4AEC-9C92-57EF883C5284}" sibTransId="{E80C4C0D-6D41-461E-A750-EEA038F88275}"/>
    <dgm:cxn modelId="{14B7E44E-9EC7-4F0C-80CA-7A3240B4F1E9}" srcId="{B7CCDE46-7A3F-47FA-8ECD-F3A496337D39}" destId="{8FA06BA2-199B-4291-882D-E33C8411082A}" srcOrd="2" destOrd="0" parTransId="{B871EC60-38FE-4B15-93FB-A96659F08719}" sibTransId="{F1B31658-7FE8-4CB4-A0EF-4FC1D153F3E6}"/>
    <dgm:cxn modelId="{32EE017D-A59C-4609-8013-B9CFE99A8AB4}" srcId="{B7CCDE46-7A3F-47FA-8ECD-F3A496337D39}" destId="{B86E489B-8C4C-4461-9EAE-410833D8CEBC}" srcOrd="4" destOrd="0" parTransId="{41DEE1D2-F5E5-4C52-8FB2-4302C0C7FF3F}" sibTransId="{34A26E3A-2A55-4BB1-82FA-9A039A817F39}"/>
    <dgm:cxn modelId="{35223F8E-DDD3-4320-A831-882FF2371980}" srcId="{B7CCDE46-7A3F-47FA-8ECD-F3A496337D39}" destId="{2E2DDA94-608C-43AC-9C61-68964103DADA}" srcOrd="3" destOrd="0" parTransId="{2CFBB059-7E8E-4D8F-B68B-47E1149A224D}" sibTransId="{D1A42052-FBF5-4238-82DC-10412AAFD09F}"/>
    <dgm:cxn modelId="{39B34695-B658-419D-A45E-E9C9DFFD6E75}" srcId="{B7CCDE46-7A3F-47FA-8ECD-F3A496337D39}" destId="{1F9DB50F-1A8C-42C2-BFA4-4EC48BEAE6E5}" srcOrd="1" destOrd="0" parTransId="{F58AE301-23F1-436C-95C1-3B439E83ABC3}" sibTransId="{30DAE0FD-1F9F-4476-BA5B-F2BE51C59E7C}"/>
    <dgm:cxn modelId="{94AD449D-4373-43EF-AD1D-89ADAB8478A8}" type="presOf" srcId="{B82B9C7E-636D-481B-B734-DBD3A0C81D00}" destId="{1CE228F7-A178-4AF6-8E91-3B113C03160E}" srcOrd="0" destOrd="0" presId="urn:microsoft.com/office/officeart/2018/2/layout/IconVerticalSolidList"/>
    <dgm:cxn modelId="{99ACE1A8-2283-44DC-B0E4-B289C632F2E1}" type="presOf" srcId="{B86E489B-8C4C-4461-9EAE-410833D8CEBC}" destId="{BD5CA3FA-F5FD-484C-BD98-88E507916A51}" srcOrd="0" destOrd="0" presId="urn:microsoft.com/office/officeart/2018/2/layout/IconVerticalSolidList"/>
    <dgm:cxn modelId="{653A7FB1-844F-4D75-BC56-E764A36A1049}" type="presOf" srcId="{2E2DDA94-608C-43AC-9C61-68964103DADA}" destId="{F763F47D-E8A0-4E12-BDBB-569B51C6BB57}" srcOrd="0" destOrd="0" presId="urn:microsoft.com/office/officeart/2018/2/layout/IconVerticalSolidList"/>
    <dgm:cxn modelId="{3584C5BA-729F-479F-A366-B6610962633F}" type="presOf" srcId="{B7CCDE46-7A3F-47FA-8ECD-F3A496337D39}" destId="{477A92A2-DB23-4329-A73B-AB048D5D629F}" srcOrd="0" destOrd="0" presId="urn:microsoft.com/office/officeart/2018/2/layout/IconVerticalSolidList"/>
    <dgm:cxn modelId="{48D1BDBF-52C6-40F7-B5B7-03FE613FF1FC}" type="presOf" srcId="{8FA06BA2-199B-4291-882D-E33C8411082A}" destId="{BCC6B495-1159-4859-ADBF-57F526D89FA1}" srcOrd="0" destOrd="0" presId="urn:microsoft.com/office/officeart/2018/2/layout/IconVerticalSolidList"/>
    <dgm:cxn modelId="{E4E8A7CE-40D3-4DB4-A780-B5C484D31E33}" type="presOf" srcId="{CB569D9D-1602-40CA-9A2F-46B70A203773}" destId="{AD0AF3D7-E99C-45BB-9E50-9CC991F6BEDD}" srcOrd="0" destOrd="0" presId="urn:microsoft.com/office/officeart/2018/2/layout/IconVerticalSolidList"/>
    <dgm:cxn modelId="{C1D2606A-5594-444D-B4D3-1D4879291EFB}" type="presParOf" srcId="{477A92A2-DB23-4329-A73B-AB048D5D629F}" destId="{354D8CF3-75E9-42B5-9EEF-80F547D92107}" srcOrd="0" destOrd="0" presId="urn:microsoft.com/office/officeart/2018/2/layout/IconVerticalSolidList"/>
    <dgm:cxn modelId="{F1C3F8E7-4CE5-4891-A118-5BE5CC02664E}" type="presParOf" srcId="{354D8CF3-75E9-42B5-9EEF-80F547D92107}" destId="{965EA740-D44A-47B2-AD39-5993B560A3A2}" srcOrd="0" destOrd="0" presId="urn:microsoft.com/office/officeart/2018/2/layout/IconVerticalSolidList"/>
    <dgm:cxn modelId="{2C1C05B3-D2EF-469B-8589-08EBE848D898}" type="presParOf" srcId="{354D8CF3-75E9-42B5-9EEF-80F547D92107}" destId="{7106DC7E-810F-40AC-901A-993B60B0BABB}" srcOrd="1" destOrd="0" presId="urn:microsoft.com/office/officeart/2018/2/layout/IconVerticalSolidList"/>
    <dgm:cxn modelId="{4A8CA116-3FA7-4EFB-BCAF-818DA4F060EE}" type="presParOf" srcId="{354D8CF3-75E9-42B5-9EEF-80F547D92107}" destId="{F2A801E6-C1E8-414A-95DC-D9AD4C43BC06}" srcOrd="2" destOrd="0" presId="urn:microsoft.com/office/officeart/2018/2/layout/IconVerticalSolidList"/>
    <dgm:cxn modelId="{C05AE112-BAAE-4FB4-895A-0CC76760A6EF}" type="presParOf" srcId="{354D8CF3-75E9-42B5-9EEF-80F547D92107}" destId="{1CE228F7-A178-4AF6-8E91-3B113C03160E}" srcOrd="3" destOrd="0" presId="urn:microsoft.com/office/officeart/2018/2/layout/IconVerticalSolidList"/>
    <dgm:cxn modelId="{EFA0C464-E8F7-452B-BE96-35635AFFD5C5}" type="presParOf" srcId="{477A92A2-DB23-4329-A73B-AB048D5D629F}" destId="{8F356AA3-B55F-4D11-B7C1-567B291517EE}" srcOrd="1" destOrd="0" presId="urn:microsoft.com/office/officeart/2018/2/layout/IconVerticalSolidList"/>
    <dgm:cxn modelId="{2A7B8E06-AF47-4817-AD76-F548354F85FE}" type="presParOf" srcId="{477A92A2-DB23-4329-A73B-AB048D5D629F}" destId="{68332CC1-F808-42A3-9F62-AC7B4824C792}" srcOrd="2" destOrd="0" presId="urn:microsoft.com/office/officeart/2018/2/layout/IconVerticalSolidList"/>
    <dgm:cxn modelId="{84D106FF-06FD-4556-BA6A-1A24B6464756}" type="presParOf" srcId="{68332CC1-F808-42A3-9F62-AC7B4824C792}" destId="{7A8C693B-9C50-4E38-A137-CE889639C2D0}" srcOrd="0" destOrd="0" presId="urn:microsoft.com/office/officeart/2018/2/layout/IconVerticalSolidList"/>
    <dgm:cxn modelId="{29E7A8EC-2C8A-4678-AC42-07808E468C9C}" type="presParOf" srcId="{68332CC1-F808-42A3-9F62-AC7B4824C792}" destId="{9BD92682-E08B-4F50-925B-BA6B74DD554A}" srcOrd="1" destOrd="0" presId="urn:microsoft.com/office/officeart/2018/2/layout/IconVerticalSolidList"/>
    <dgm:cxn modelId="{004D7A00-F1C4-4D8E-AEE9-2F0FBC35D5E6}" type="presParOf" srcId="{68332CC1-F808-42A3-9F62-AC7B4824C792}" destId="{45AD22B7-E2EA-4B0B-8FA8-D9F8B4289AE2}" srcOrd="2" destOrd="0" presId="urn:microsoft.com/office/officeart/2018/2/layout/IconVerticalSolidList"/>
    <dgm:cxn modelId="{43C62FAE-A8C9-4207-AB5D-9F6DD67DFC40}" type="presParOf" srcId="{68332CC1-F808-42A3-9F62-AC7B4824C792}" destId="{23A23C3B-4CE0-4685-9F49-D3399742A06F}" srcOrd="3" destOrd="0" presId="urn:microsoft.com/office/officeart/2018/2/layout/IconVerticalSolidList"/>
    <dgm:cxn modelId="{2F809798-EF65-4860-B854-63BCF33A605D}" type="presParOf" srcId="{477A92A2-DB23-4329-A73B-AB048D5D629F}" destId="{40248A82-3DCE-427E-84F0-18363EAB12A2}" srcOrd="3" destOrd="0" presId="urn:microsoft.com/office/officeart/2018/2/layout/IconVerticalSolidList"/>
    <dgm:cxn modelId="{79BDA3C3-C4EF-45C4-8C06-F485BC62F236}" type="presParOf" srcId="{477A92A2-DB23-4329-A73B-AB048D5D629F}" destId="{6877F0B1-896C-4FE7-B55C-8B3647880436}" srcOrd="4" destOrd="0" presId="urn:microsoft.com/office/officeart/2018/2/layout/IconVerticalSolidList"/>
    <dgm:cxn modelId="{13C8BF5C-FEA4-4203-BAAC-EDE88E02DFD7}" type="presParOf" srcId="{6877F0B1-896C-4FE7-B55C-8B3647880436}" destId="{32A63343-310A-4F9A-8AA5-153130F6FA2A}" srcOrd="0" destOrd="0" presId="urn:microsoft.com/office/officeart/2018/2/layout/IconVerticalSolidList"/>
    <dgm:cxn modelId="{4A3D902C-47E1-4035-8F53-B0E565FA594D}" type="presParOf" srcId="{6877F0B1-896C-4FE7-B55C-8B3647880436}" destId="{E3FC30FE-41E9-4635-863D-01CB809540CF}" srcOrd="1" destOrd="0" presId="urn:microsoft.com/office/officeart/2018/2/layout/IconVerticalSolidList"/>
    <dgm:cxn modelId="{18A8610E-2D5D-4E66-A50F-9CDF4BD4F218}" type="presParOf" srcId="{6877F0B1-896C-4FE7-B55C-8B3647880436}" destId="{720090BF-0BD2-4E13-9812-EB7ED3925A7E}" srcOrd="2" destOrd="0" presId="urn:microsoft.com/office/officeart/2018/2/layout/IconVerticalSolidList"/>
    <dgm:cxn modelId="{65B0C0A6-B6E7-43A0-ADC4-C58225006E12}" type="presParOf" srcId="{6877F0B1-896C-4FE7-B55C-8B3647880436}" destId="{BCC6B495-1159-4859-ADBF-57F526D89FA1}" srcOrd="3" destOrd="0" presId="urn:microsoft.com/office/officeart/2018/2/layout/IconVerticalSolidList"/>
    <dgm:cxn modelId="{6C112662-8ECC-4644-996C-3BD2BE98D894}" type="presParOf" srcId="{477A92A2-DB23-4329-A73B-AB048D5D629F}" destId="{6B8DC898-D9A9-4717-B895-105FF618BB62}" srcOrd="5" destOrd="0" presId="urn:microsoft.com/office/officeart/2018/2/layout/IconVerticalSolidList"/>
    <dgm:cxn modelId="{55E69565-25DD-475B-B015-E3B9974EC03F}" type="presParOf" srcId="{477A92A2-DB23-4329-A73B-AB048D5D629F}" destId="{11BB456E-0EC1-445D-BA43-F272E89A43D4}" srcOrd="6" destOrd="0" presId="urn:microsoft.com/office/officeart/2018/2/layout/IconVerticalSolidList"/>
    <dgm:cxn modelId="{7C5C2E3B-2FC3-4E37-AEBB-F38BA1E218DD}" type="presParOf" srcId="{11BB456E-0EC1-445D-BA43-F272E89A43D4}" destId="{FEA0FCAC-17E7-4248-84CE-963C64E31AA0}" srcOrd="0" destOrd="0" presId="urn:microsoft.com/office/officeart/2018/2/layout/IconVerticalSolidList"/>
    <dgm:cxn modelId="{B23EA812-D97C-41BA-9484-1CEFFA59F8CF}" type="presParOf" srcId="{11BB456E-0EC1-445D-BA43-F272E89A43D4}" destId="{4FF875F4-129C-436B-AE5B-E30E4EA6125E}" srcOrd="1" destOrd="0" presId="urn:microsoft.com/office/officeart/2018/2/layout/IconVerticalSolidList"/>
    <dgm:cxn modelId="{F335C9AB-7401-4D1F-8406-92EEF41D47BB}" type="presParOf" srcId="{11BB456E-0EC1-445D-BA43-F272E89A43D4}" destId="{85D2E1F1-A4D1-496A-96EE-D891EDF08583}" srcOrd="2" destOrd="0" presId="urn:microsoft.com/office/officeart/2018/2/layout/IconVerticalSolidList"/>
    <dgm:cxn modelId="{B1D1E666-4B5F-49A3-898A-84BBDB5050B1}" type="presParOf" srcId="{11BB456E-0EC1-445D-BA43-F272E89A43D4}" destId="{F763F47D-E8A0-4E12-BDBB-569B51C6BB57}" srcOrd="3" destOrd="0" presId="urn:microsoft.com/office/officeart/2018/2/layout/IconVerticalSolidList"/>
    <dgm:cxn modelId="{30B109A7-67CE-45FB-98F7-8CC73E20C0FB}" type="presParOf" srcId="{477A92A2-DB23-4329-A73B-AB048D5D629F}" destId="{E58FA7CA-BCDA-40F0-80D6-EE27B3AC0772}" srcOrd="7" destOrd="0" presId="urn:microsoft.com/office/officeart/2018/2/layout/IconVerticalSolidList"/>
    <dgm:cxn modelId="{53B26DC9-4FA5-499D-8DCC-B6DD9BC6673F}" type="presParOf" srcId="{477A92A2-DB23-4329-A73B-AB048D5D629F}" destId="{893FC24A-2553-4DF7-B526-4F9F238BF3CC}" srcOrd="8" destOrd="0" presId="urn:microsoft.com/office/officeart/2018/2/layout/IconVerticalSolidList"/>
    <dgm:cxn modelId="{E54441B2-70EA-4A45-A4A5-37037345F5E2}" type="presParOf" srcId="{893FC24A-2553-4DF7-B526-4F9F238BF3CC}" destId="{3D5CCE64-0CF4-43E5-926A-891251C34F07}" srcOrd="0" destOrd="0" presId="urn:microsoft.com/office/officeart/2018/2/layout/IconVerticalSolidList"/>
    <dgm:cxn modelId="{EAEC79F0-4CB9-40F4-A020-44C8DBB21C49}" type="presParOf" srcId="{893FC24A-2553-4DF7-B526-4F9F238BF3CC}" destId="{F6E1CECA-FCEF-4437-BF8F-BC259095A948}" srcOrd="1" destOrd="0" presId="urn:microsoft.com/office/officeart/2018/2/layout/IconVerticalSolidList"/>
    <dgm:cxn modelId="{72E1FC72-E873-4716-AB45-74D22AB843F3}" type="presParOf" srcId="{893FC24A-2553-4DF7-B526-4F9F238BF3CC}" destId="{36ADCF31-27D6-41FB-AB5E-58F7B4D3E40D}" srcOrd="2" destOrd="0" presId="urn:microsoft.com/office/officeart/2018/2/layout/IconVerticalSolidList"/>
    <dgm:cxn modelId="{EE9E4F4F-643D-4F56-9484-7BA121C7C222}" type="presParOf" srcId="{893FC24A-2553-4DF7-B526-4F9F238BF3CC}" destId="{BD5CA3FA-F5FD-484C-BD98-88E507916A51}" srcOrd="3" destOrd="0" presId="urn:microsoft.com/office/officeart/2018/2/layout/IconVerticalSolidList"/>
    <dgm:cxn modelId="{CD24E7EF-93AC-40AF-9C4C-833ADF045D02}" type="presParOf" srcId="{477A92A2-DB23-4329-A73B-AB048D5D629F}" destId="{BC571819-74D0-46E8-97FB-59829C3FA7C2}" srcOrd="9" destOrd="0" presId="urn:microsoft.com/office/officeart/2018/2/layout/IconVerticalSolidList"/>
    <dgm:cxn modelId="{40080758-42CC-4FD5-B5D8-284B396AA680}" type="presParOf" srcId="{477A92A2-DB23-4329-A73B-AB048D5D629F}" destId="{F17BFC32-3A57-4900-9F2D-D3FDE9F32FD8}" srcOrd="10" destOrd="0" presId="urn:microsoft.com/office/officeart/2018/2/layout/IconVerticalSolidList"/>
    <dgm:cxn modelId="{DF99D995-8C18-452E-A176-0413BD04C642}" type="presParOf" srcId="{F17BFC32-3A57-4900-9F2D-D3FDE9F32FD8}" destId="{F6D12AFC-15E0-44B8-8DA0-C45ADE6CAFC1}" srcOrd="0" destOrd="0" presId="urn:microsoft.com/office/officeart/2018/2/layout/IconVerticalSolidList"/>
    <dgm:cxn modelId="{232ECD31-2972-454B-A5A9-8BBB7593B9D3}" type="presParOf" srcId="{F17BFC32-3A57-4900-9F2D-D3FDE9F32FD8}" destId="{A103EDB6-5C00-4505-88EF-1BDF3C70FF20}" srcOrd="1" destOrd="0" presId="urn:microsoft.com/office/officeart/2018/2/layout/IconVerticalSolidList"/>
    <dgm:cxn modelId="{47CCFC05-522C-458C-9C4A-1599E1810FA5}" type="presParOf" srcId="{F17BFC32-3A57-4900-9F2D-D3FDE9F32FD8}" destId="{28ACF266-E12E-452D-8F37-5597A29946B9}" srcOrd="2" destOrd="0" presId="urn:microsoft.com/office/officeart/2018/2/layout/IconVerticalSolidList"/>
    <dgm:cxn modelId="{8627E614-580B-4B66-9146-354CE0A1A39B}" type="presParOf" srcId="{F17BFC32-3A57-4900-9F2D-D3FDE9F32FD8}" destId="{AD0AF3D7-E99C-45BB-9E50-9CC991F6BE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EA740-D44A-47B2-AD39-5993B560A3A2}">
      <dsp:nvSpPr>
        <dsp:cNvPr id="0" name=""/>
        <dsp:cNvSpPr/>
      </dsp:nvSpPr>
      <dsp:spPr>
        <a:xfrm>
          <a:off x="0" y="1808"/>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06DC7E-810F-40AC-901A-993B60B0BABB}">
      <dsp:nvSpPr>
        <dsp:cNvPr id="0" name=""/>
        <dsp:cNvSpPr/>
      </dsp:nvSpPr>
      <dsp:spPr>
        <a:xfrm>
          <a:off x="233059" y="175158"/>
          <a:ext cx="423745" cy="42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E228F7-A178-4AF6-8E91-3B113C03160E}">
      <dsp:nvSpPr>
        <dsp:cNvPr id="0" name=""/>
        <dsp:cNvSpPr/>
      </dsp:nvSpPr>
      <dsp:spPr>
        <a:xfrm>
          <a:off x="889864" y="1808"/>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s-ES" sz="1900" kern="1200"/>
            <a:t>¿Qué es un framework?</a:t>
          </a:r>
          <a:endParaRPr lang="en-US" sz="1900" kern="1200"/>
        </a:p>
      </dsp:txBody>
      <dsp:txXfrm>
        <a:off x="889864" y="1808"/>
        <a:ext cx="5355400" cy="770445"/>
      </dsp:txXfrm>
    </dsp:sp>
    <dsp:sp modelId="{7A8C693B-9C50-4E38-A137-CE889639C2D0}">
      <dsp:nvSpPr>
        <dsp:cNvPr id="0" name=""/>
        <dsp:cNvSpPr/>
      </dsp:nvSpPr>
      <dsp:spPr>
        <a:xfrm>
          <a:off x="0" y="964865"/>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92682-E08B-4F50-925B-BA6B74DD554A}">
      <dsp:nvSpPr>
        <dsp:cNvPr id="0" name=""/>
        <dsp:cNvSpPr/>
      </dsp:nvSpPr>
      <dsp:spPr>
        <a:xfrm>
          <a:off x="233059" y="1138215"/>
          <a:ext cx="423745" cy="42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A23C3B-4CE0-4685-9F49-D3399742A06F}">
      <dsp:nvSpPr>
        <dsp:cNvPr id="0" name=""/>
        <dsp:cNvSpPr/>
      </dsp:nvSpPr>
      <dsp:spPr>
        <a:xfrm>
          <a:off x="889864" y="964865"/>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s-ES" sz="1900" kern="1200"/>
            <a:t>¿Qué es una Biblioteca de JS?</a:t>
          </a:r>
          <a:endParaRPr lang="en-US" sz="1900" kern="1200"/>
        </a:p>
      </dsp:txBody>
      <dsp:txXfrm>
        <a:off x="889864" y="964865"/>
        <a:ext cx="5355400" cy="770445"/>
      </dsp:txXfrm>
    </dsp:sp>
    <dsp:sp modelId="{32A63343-310A-4F9A-8AA5-153130F6FA2A}">
      <dsp:nvSpPr>
        <dsp:cNvPr id="0" name=""/>
        <dsp:cNvSpPr/>
      </dsp:nvSpPr>
      <dsp:spPr>
        <a:xfrm>
          <a:off x="0" y="1927922"/>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FC30FE-41E9-4635-863D-01CB809540CF}">
      <dsp:nvSpPr>
        <dsp:cNvPr id="0" name=""/>
        <dsp:cNvSpPr/>
      </dsp:nvSpPr>
      <dsp:spPr>
        <a:xfrm>
          <a:off x="233059" y="2101272"/>
          <a:ext cx="423745" cy="423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C6B495-1159-4859-ADBF-57F526D89FA1}">
      <dsp:nvSpPr>
        <dsp:cNvPr id="0" name=""/>
        <dsp:cNvSpPr/>
      </dsp:nvSpPr>
      <dsp:spPr>
        <a:xfrm>
          <a:off x="889864" y="1927922"/>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s-ES" sz="1900" kern="1200"/>
            <a:t>Cosas que he usado</a:t>
          </a:r>
          <a:endParaRPr lang="en-US" sz="1900" kern="1200"/>
        </a:p>
      </dsp:txBody>
      <dsp:txXfrm>
        <a:off x="889864" y="1927922"/>
        <a:ext cx="5355400" cy="770445"/>
      </dsp:txXfrm>
    </dsp:sp>
    <dsp:sp modelId="{FEA0FCAC-17E7-4248-84CE-963C64E31AA0}">
      <dsp:nvSpPr>
        <dsp:cNvPr id="0" name=""/>
        <dsp:cNvSpPr/>
      </dsp:nvSpPr>
      <dsp:spPr>
        <a:xfrm>
          <a:off x="0" y="2890979"/>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875F4-129C-436B-AE5B-E30E4EA6125E}">
      <dsp:nvSpPr>
        <dsp:cNvPr id="0" name=""/>
        <dsp:cNvSpPr/>
      </dsp:nvSpPr>
      <dsp:spPr>
        <a:xfrm>
          <a:off x="233059" y="3064329"/>
          <a:ext cx="423745" cy="4237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3F47D-E8A0-4E12-BDBB-569B51C6BB57}">
      <dsp:nvSpPr>
        <dsp:cNvPr id="0" name=""/>
        <dsp:cNvSpPr/>
      </dsp:nvSpPr>
      <dsp:spPr>
        <a:xfrm>
          <a:off x="889864" y="2890979"/>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s-ES" sz="1900" kern="1200"/>
            <a:t>¿Que son?</a:t>
          </a:r>
          <a:endParaRPr lang="en-US" sz="1900" kern="1200"/>
        </a:p>
      </dsp:txBody>
      <dsp:txXfrm>
        <a:off x="889864" y="2890979"/>
        <a:ext cx="5355400" cy="770445"/>
      </dsp:txXfrm>
    </dsp:sp>
    <dsp:sp modelId="{3D5CCE64-0CF4-43E5-926A-891251C34F07}">
      <dsp:nvSpPr>
        <dsp:cNvPr id="0" name=""/>
        <dsp:cNvSpPr/>
      </dsp:nvSpPr>
      <dsp:spPr>
        <a:xfrm>
          <a:off x="0" y="3854036"/>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E1CECA-FCEF-4437-BF8F-BC259095A948}">
      <dsp:nvSpPr>
        <dsp:cNvPr id="0" name=""/>
        <dsp:cNvSpPr/>
      </dsp:nvSpPr>
      <dsp:spPr>
        <a:xfrm>
          <a:off x="233059" y="4027386"/>
          <a:ext cx="423745" cy="4237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5CA3FA-F5FD-484C-BD98-88E507916A51}">
      <dsp:nvSpPr>
        <dsp:cNvPr id="0" name=""/>
        <dsp:cNvSpPr/>
      </dsp:nvSpPr>
      <dsp:spPr>
        <a:xfrm>
          <a:off x="889864" y="3854036"/>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s-ES" sz="1900" kern="1200"/>
            <a:t>Codigo</a:t>
          </a:r>
          <a:endParaRPr lang="en-US" sz="1900" kern="1200"/>
        </a:p>
      </dsp:txBody>
      <dsp:txXfrm>
        <a:off x="889864" y="3854036"/>
        <a:ext cx="5355400" cy="770445"/>
      </dsp:txXfrm>
    </dsp:sp>
    <dsp:sp modelId="{F6D12AFC-15E0-44B8-8DA0-C45ADE6CAFC1}">
      <dsp:nvSpPr>
        <dsp:cNvPr id="0" name=""/>
        <dsp:cNvSpPr/>
      </dsp:nvSpPr>
      <dsp:spPr>
        <a:xfrm>
          <a:off x="0" y="4817093"/>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03EDB6-5C00-4505-88EF-1BDF3C70FF20}">
      <dsp:nvSpPr>
        <dsp:cNvPr id="0" name=""/>
        <dsp:cNvSpPr/>
      </dsp:nvSpPr>
      <dsp:spPr>
        <a:xfrm>
          <a:off x="233059" y="4990443"/>
          <a:ext cx="423745" cy="4237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AF3D7-E99C-45BB-9E50-9CC991F6BEDD}">
      <dsp:nvSpPr>
        <dsp:cNvPr id="0" name=""/>
        <dsp:cNvSpPr/>
      </dsp:nvSpPr>
      <dsp:spPr>
        <a:xfrm>
          <a:off x="889864" y="4817093"/>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s-ES" sz="1900" kern="1200"/>
            <a:t>Porque e usado esto?</a:t>
          </a:r>
          <a:endParaRPr lang="en-US" sz="1900" kern="1200"/>
        </a:p>
      </dsp:txBody>
      <dsp:txXfrm>
        <a:off x="889864" y="4817093"/>
        <a:ext cx="5355400" cy="7704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6/4/2023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62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6/4/2023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837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6/4/2023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7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6/4/2023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00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6/4/2023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946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6/4/2023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133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6/4/2023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818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6/4/2023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32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6/4/2023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31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6/4/2023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8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6/4/2023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‹Nº›</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86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6/4/2023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‹Nº›</a:t>
            </a:fld>
            <a:endParaRPr lang="en-US"/>
          </a:p>
        </p:txBody>
      </p:sp>
    </p:spTree>
    <p:extLst>
      <p:ext uri="{BB962C8B-B14F-4D97-AF65-F5344CB8AC3E}">
        <p14:creationId xmlns:p14="http://schemas.microsoft.com/office/powerpoint/2010/main" val="41008726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5"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3" name="Rectangle 1063">
            <a:extLst>
              <a:ext uri="{FF2B5EF4-FFF2-40B4-BE49-F238E27FC236}">
                <a16:creationId xmlns:a16="http://schemas.microsoft.com/office/drawing/2014/main" id="{609CB703-C563-4F1F-BF28-83C06E978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9EB537-A244-A7FB-6FBF-658E3B0025E7}"/>
              </a:ext>
            </a:extLst>
          </p:cNvPr>
          <p:cNvSpPr>
            <a:spLocks noGrp="1"/>
          </p:cNvSpPr>
          <p:nvPr>
            <p:ph type="ctrTitle"/>
          </p:nvPr>
        </p:nvSpPr>
        <p:spPr>
          <a:xfrm>
            <a:off x="5207000" y="583345"/>
            <a:ext cx="5833787" cy="2274155"/>
          </a:xfrm>
        </p:spPr>
        <p:txBody>
          <a:bodyPr anchor="b">
            <a:normAutofit/>
          </a:bodyPr>
          <a:lstStyle/>
          <a:p>
            <a:pPr algn="r"/>
            <a:r>
              <a:rPr lang="es-ES">
                <a:solidFill>
                  <a:schemeClr val="bg1"/>
                </a:solidFill>
              </a:rPr>
              <a:t>PROYECTO LLMM</a:t>
            </a:r>
          </a:p>
        </p:txBody>
      </p:sp>
      <p:cxnSp>
        <p:nvCxnSpPr>
          <p:cNvPr id="1074" name="!!Straight Connector">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11910"/>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1030" name="Picture 6" descr="Proyecto Final Lenguaje de Marcas. Web de CalzadoFran. – Francisco Jesús">
            <a:extLst>
              <a:ext uri="{FF2B5EF4-FFF2-40B4-BE49-F238E27FC236}">
                <a16:creationId xmlns:a16="http://schemas.microsoft.com/office/drawing/2014/main" id="{1D7DB840-5CD5-9203-1B94-500F032621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76" r="23787" b="1"/>
          <a:stretch/>
        </p:blipFill>
        <p:spPr bwMode="auto">
          <a:xfrm>
            <a:off x="1366432" y="2530057"/>
            <a:ext cx="3707972" cy="3707972"/>
          </a:xfrm>
          <a:custGeom>
            <a:avLst/>
            <a:gdLst/>
            <a:ahLst/>
            <a:cxnLst/>
            <a:rect l="l" t="t" r="r" b="b"/>
            <a:pathLst>
              <a:path w="1924906" h="1924906">
                <a:moveTo>
                  <a:pt x="962453" y="0"/>
                </a:moveTo>
                <a:cubicBezTo>
                  <a:pt x="1494001" y="0"/>
                  <a:pt x="1924906" y="430905"/>
                  <a:pt x="1924906" y="962453"/>
                </a:cubicBezTo>
                <a:cubicBezTo>
                  <a:pt x="1924906" y="1494001"/>
                  <a:pt x="1494001" y="1924906"/>
                  <a:pt x="962453" y="1924906"/>
                </a:cubicBezTo>
                <a:cubicBezTo>
                  <a:pt x="430905" y="1924906"/>
                  <a:pt x="0" y="1494001"/>
                  <a:pt x="0" y="962453"/>
                </a:cubicBezTo>
                <a:cubicBezTo>
                  <a:pt x="0" y="430905"/>
                  <a:pt x="430905" y="0"/>
                  <a:pt x="962453" y="0"/>
                </a:cubicBezTo>
                <a:close/>
              </a:path>
            </a:pathLst>
          </a:custGeom>
          <a:noFill/>
          <a:extLst>
            <a:ext uri="{909E8E84-426E-40DD-AFC4-6F175D3DCCD1}">
              <a14:hiddenFill xmlns:a14="http://schemas.microsoft.com/office/drawing/2010/main">
                <a:solidFill>
                  <a:srgbClr val="FFFFFF"/>
                </a:solidFill>
              </a14:hiddenFill>
            </a:ext>
          </a:extLst>
        </p:spPr>
      </p:pic>
      <p:sp>
        <p:nvSpPr>
          <p:cNvPr id="1075" name="!!plus graphic">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076" name="!!dot graphic">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1072" name="!!circle graphic">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64166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96D45D7-7270-3181-9AA0-CFCD0FB3AF5F}"/>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a:solidFill>
                  <a:schemeClr val="bg1"/>
                </a:solidFill>
                <a:latin typeface="+mj-lt"/>
                <a:ea typeface="+mj-ea"/>
                <a:cs typeface="+mj-cs"/>
              </a:rPr>
              <a:t>REACT</a:t>
            </a:r>
          </a:p>
        </p:txBody>
      </p:sp>
      <p:sp>
        <p:nvSpPr>
          <p:cNvPr id="2059"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061" name="Straight Connector 206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2050" name="Picture 2" descr="React - Wikipedia, la enciclopedia libre">
            <a:extLst>
              <a:ext uri="{FF2B5EF4-FFF2-40B4-BE49-F238E27FC236}">
                <a16:creationId xmlns:a16="http://schemas.microsoft.com/office/drawing/2014/main" id="{910335B7-B5D0-1037-2F57-9B235DA1B0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29038" y="1598246"/>
            <a:ext cx="5285640" cy="4783504"/>
          </a:xfrm>
          <a:prstGeom prst="rect">
            <a:avLst/>
          </a:prstGeom>
          <a:noFill/>
          <a:extLst>
            <a:ext uri="{909E8E84-426E-40DD-AFC4-6F175D3DCCD1}">
              <a14:hiddenFill xmlns:a14="http://schemas.microsoft.com/office/drawing/2010/main">
                <a:solidFill>
                  <a:srgbClr val="FFFFFF"/>
                </a:solidFill>
              </a14:hiddenFill>
            </a:ext>
          </a:extLst>
        </p:spPr>
      </p:pic>
      <p:sp>
        <p:nvSpPr>
          <p:cNvPr id="2063"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89475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b="1" i="0" kern="1200" cap="all" baseline="0">
                <a:solidFill>
                  <a:schemeClr val="tx1"/>
                </a:solidFill>
                <a:latin typeface="+mj-lt"/>
                <a:ea typeface="+mj-ea"/>
                <a:cs typeface="+mj-cs"/>
              </a:rPr>
              <a:t>¿Que es react?</a:t>
            </a:r>
            <a:br>
              <a:rPr lang="en-US" b="1" i="0" kern="1200" cap="all" baseline="0">
                <a:solidFill>
                  <a:schemeClr val="tx1"/>
                </a:solidFill>
                <a:latin typeface="+mj-lt"/>
                <a:ea typeface="+mj-ea"/>
                <a:cs typeface="+mj-cs"/>
              </a:rPr>
            </a:br>
            <a:endParaRPr lang="en-US" b="1" i="0" kern="1200" cap="all" baseline="0">
              <a:solidFill>
                <a:schemeClr val="tx1"/>
              </a:solidFill>
              <a:latin typeface="+mj-lt"/>
              <a:ea typeface="+mj-ea"/>
              <a:cs typeface="+mj-cs"/>
            </a:endParaRPr>
          </a:p>
        </p:txBody>
      </p:sp>
      <p:sp>
        <p:nvSpPr>
          <p:cNvPr id="38" name="Oval 3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2"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3" name="Content Placeholder 2" descr="React - Wikipedia, la enciclopedia libre">
            <a:extLst>
              <a:ext uri="{FF2B5EF4-FFF2-40B4-BE49-F238E27FC236}">
                <a16:creationId xmlns:a16="http://schemas.microsoft.com/office/drawing/2014/main" id="{500E8F00-A73C-C6B7-A5FA-94D5A946D9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7770" y="1636705"/>
            <a:ext cx="3952579" cy="357708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8F1E0BB-F993-700A-2468-CB80517F9EF9}"/>
              </a:ext>
            </a:extLst>
          </p:cNvPr>
          <p:cNvSpPr txBox="1"/>
          <p:nvPr/>
        </p:nvSpPr>
        <p:spPr>
          <a:xfrm>
            <a:off x="6695359" y="2990818"/>
            <a:ext cx="4158031"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0" i="0">
                <a:effectLst/>
              </a:rPr>
              <a:t>React es una biblioteca de JavaScript de código abierto desarrollada por Facebook que se utiliza para construir interfaces de usuario interactivas y reutilizables. Es una de las herramientas más populares y ampliamente adoptadas en el desarrollo web moderno.</a:t>
            </a:r>
            <a:endParaRPr lang="en-US"/>
          </a:p>
        </p:txBody>
      </p:sp>
      <p:sp>
        <p:nvSpPr>
          <p:cNvPr id="4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6" name="Straight Connector 4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783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mpecabezas blanco con una pieza roja">
            <a:extLst>
              <a:ext uri="{FF2B5EF4-FFF2-40B4-BE49-F238E27FC236}">
                <a16:creationId xmlns:a16="http://schemas.microsoft.com/office/drawing/2014/main" id="{33E9CF21-815E-5CF9-616C-1873583CC352}"/>
              </a:ext>
            </a:extLst>
          </p:cNvPr>
          <p:cNvPicPr>
            <a:picLocks noChangeAspect="1"/>
          </p:cNvPicPr>
          <p:nvPr/>
        </p:nvPicPr>
        <p:blipFill rotWithShape="1">
          <a:blip r:embed="rId2"/>
          <a:srcRect l="27318" r="25755" b="1"/>
          <a:stretch/>
        </p:blipFill>
        <p:spPr>
          <a:xfrm>
            <a:off x="279143" y="299509"/>
            <a:ext cx="5221625" cy="6258983"/>
          </a:xfrm>
          <a:prstGeom prst="rect">
            <a:avLst/>
          </a:prstGeom>
        </p:spPr>
      </p:pic>
      <p:sp>
        <p:nvSpPr>
          <p:cNvPr id="3" name="Marcador de contenido 2">
            <a:extLst>
              <a:ext uri="{FF2B5EF4-FFF2-40B4-BE49-F238E27FC236}">
                <a16:creationId xmlns:a16="http://schemas.microsoft.com/office/drawing/2014/main" id="{8A774C64-83AC-703B-E813-0B83216DBC72}"/>
              </a:ext>
            </a:extLst>
          </p:cNvPr>
          <p:cNvSpPr>
            <a:spLocks noGrp="1"/>
          </p:cNvSpPr>
          <p:nvPr>
            <p:ph idx="1"/>
          </p:nvPr>
        </p:nvSpPr>
        <p:spPr>
          <a:xfrm>
            <a:off x="6392583" y="797170"/>
            <a:ext cx="4434721" cy="5559180"/>
          </a:xfrm>
        </p:spPr>
        <p:txBody>
          <a:bodyPr anchor="t">
            <a:normAutofit/>
          </a:bodyPr>
          <a:lstStyle/>
          <a:p>
            <a:r>
              <a:rPr lang="es-ES" sz="2000" dirty="0"/>
              <a:t>Tailwind, en pocas palabras, es un framework CSS que da prioridad a la utilidad sobre el propio estilo, pero además a diferencia de otros frameworks CSS como Bootstrap o </a:t>
            </a:r>
            <a:r>
              <a:rPr lang="es-ES" sz="2000" dirty="0" err="1"/>
              <a:t>Bulma</a:t>
            </a:r>
            <a:r>
              <a:rPr lang="es-ES" sz="2000" dirty="0"/>
              <a:t>, Tailwind no provee una serie de componentes predefinidos. En su lugar, este framework opera en un nivel inferior y te proporciona un conjunto de clases de ayuda para estructura y estilado, de forma que, usando dichas clases, puedas crear rápidamente diseños personalizados con facilidad. Además, no es </a:t>
            </a:r>
            <a:r>
              <a:rPr lang="es-ES" sz="2000" dirty="0" err="1"/>
              <a:t>opinionado</a:t>
            </a:r>
            <a:r>
              <a:rPr lang="es-ES" sz="2000" dirty="0"/>
              <a:t> y gracias a su flexibilidad te permite crear un diseño realmente único.</a:t>
            </a:r>
          </a:p>
        </p:txBody>
      </p:sp>
      <p:cxnSp>
        <p:nvCxnSpPr>
          <p:cNvPr id="43"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62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1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4" name="Rectangle 1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3F15F6D-C674-EA92-BD58-27709CC91BF8}"/>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b="1" i="0" kern="1200" cap="all" baseline="0">
                <a:solidFill>
                  <a:schemeClr val="bg1"/>
                </a:solidFill>
                <a:latin typeface="+mj-lt"/>
                <a:ea typeface="+mj-ea"/>
                <a:cs typeface="+mj-cs"/>
              </a:rPr>
              <a:t>Tailwindcss</a:t>
            </a:r>
          </a:p>
        </p:txBody>
      </p:sp>
      <p:sp>
        <p:nvSpPr>
          <p:cNvPr id="25"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26"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Marcador de contenido 6" descr="Dibujo de un animal con la boca abierta&#10;&#10;Descripción generada automáticamente con confianza baja">
            <a:extLst>
              <a:ext uri="{FF2B5EF4-FFF2-40B4-BE49-F238E27FC236}">
                <a16:creationId xmlns:a16="http://schemas.microsoft.com/office/drawing/2014/main" id="{307CDA18-86AB-8538-8528-27E2DA69F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0106" y="1598246"/>
            <a:ext cx="4783504" cy="4783504"/>
          </a:xfrm>
          <a:prstGeom prst="rect">
            <a:avLst/>
          </a:prstGeom>
        </p:spPr>
      </p:pic>
      <p:sp>
        <p:nvSpPr>
          <p:cNvPr id="2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742376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3700" b="1" i="0" kern="1200" cap="all" baseline="0">
                <a:latin typeface="+mj-lt"/>
                <a:ea typeface="+mj-ea"/>
                <a:cs typeface="+mj-cs"/>
              </a:rPr>
              <a:t>¿Que es Tailwind css?</a:t>
            </a:r>
            <a:br>
              <a:rPr lang="en-US" sz="3700" b="1" i="0" kern="1200" cap="all" baseline="0">
                <a:latin typeface="+mj-lt"/>
                <a:ea typeface="+mj-ea"/>
                <a:cs typeface="+mj-cs"/>
              </a:rPr>
            </a:br>
            <a:endParaRPr lang="en-US" sz="3700" b="1" i="0" kern="1200" cap="all" baseline="0">
              <a:latin typeface="+mj-lt"/>
              <a:ea typeface="+mj-ea"/>
              <a:cs typeface="+mj-cs"/>
            </a:endParaRPr>
          </a:p>
        </p:txBody>
      </p:sp>
      <p:sp>
        <p:nvSpPr>
          <p:cNvPr id="27" name="Oval 2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Marcador de contenido 6" descr="Dibujo de un animal con la boca abierta&#10;&#10;Descripción generada automáticamente con confianza baja">
            <a:extLst>
              <a:ext uri="{FF2B5EF4-FFF2-40B4-BE49-F238E27FC236}">
                <a16:creationId xmlns:a16="http://schemas.microsoft.com/office/drawing/2014/main" id="{204F4182-7E57-B9FF-AC5E-272E9166D43F}"/>
              </a:ext>
            </a:extLst>
          </p:cNvPr>
          <p:cNvPicPr>
            <a:picLocks noChangeAspect="1"/>
          </p:cNvPicPr>
          <p:nvPr/>
        </p:nvPicPr>
        <p:blipFill rotWithShape="1">
          <a:blip r:embed="rId2">
            <a:extLst>
              <a:ext uri="{28A0092B-C50C-407E-A947-70E740481C1C}">
                <a14:useLocalDpi xmlns:a14="http://schemas.microsoft.com/office/drawing/2010/main" val="0"/>
              </a:ext>
            </a:extLst>
          </a:blip>
          <a:srcRect r="1"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2" name="Content Placeholder 21">
            <a:extLst>
              <a:ext uri="{FF2B5EF4-FFF2-40B4-BE49-F238E27FC236}">
                <a16:creationId xmlns:a16="http://schemas.microsoft.com/office/drawing/2014/main" id="{F71DC725-C323-1BF6-5C2F-53D91672C7F4}"/>
              </a:ext>
            </a:extLst>
          </p:cNvPr>
          <p:cNvSpPr>
            <a:spLocks noGrp="1"/>
          </p:cNvSpPr>
          <p:nvPr>
            <p:ph idx="1"/>
          </p:nvPr>
        </p:nvSpPr>
        <p:spPr>
          <a:xfrm>
            <a:off x="6657715" y="2990818"/>
            <a:ext cx="4195673" cy="2913872"/>
          </a:xfrm>
        </p:spPr>
        <p:txBody>
          <a:bodyPr anchor="t">
            <a:normAutofit/>
          </a:bodyPr>
          <a:lstStyle/>
          <a:p>
            <a:endParaRPr lang="en-US" sz="1800"/>
          </a:p>
        </p:txBody>
      </p:sp>
      <p:sp>
        <p:nvSpPr>
          <p:cNvPr id="3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68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80424F5C-77C1-11AB-216A-1A8165A45C96}"/>
              </a:ext>
            </a:extLst>
          </p:cNvPr>
          <p:cNvSpPr>
            <a:spLocks noGrp="1"/>
          </p:cNvSpPr>
          <p:nvPr>
            <p:ph type="title"/>
          </p:nvPr>
        </p:nvSpPr>
        <p:spPr>
          <a:xfrm>
            <a:off x="479394" y="1070800"/>
            <a:ext cx="3939688" cy="5583126"/>
          </a:xfrm>
        </p:spPr>
        <p:txBody>
          <a:bodyPr>
            <a:normAutofit/>
          </a:bodyPr>
          <a:lstStyle/>
          <a:p>
            <a:pPr algn="r"/>
            <a:r>
              <a:rPr lang="es-ES" sz="7200"/>
              <a:t>Indice</a:t>
            </a:r>
          </a:p>
        </p:txBody>
      </p:sp>
      <p:cxnSp>
        <p:nvCxnSpPr>
          <p:cNvPr id="20"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1" name="Marcador de contenido 2">
            <a:extLst>
              <a:ext uri="{FF2B5EF4-FFF2-40B4-BE49-F238E27FC236}">
                <a16:creationId xmlns:a16="http://schemas.microsoft.com/office/drawing/2014/main" id="{321A544D-8EBF-3F23-D187-D0D15ADA6326}"/>
              </a:ext>
            </a:extLst>
          </p:cNvPr>
          <p:cNvGraphicFramePr>
            <a:graphicFrameLocks noGrp="1"/>
          </p:cNvGraphicFramePr>
          <p:nvPr>
            <p:ph idx="1"/>
            <p:extLst>
              <p:ext uri="{D42A27DB-BD31-4B8C-83A1-F6EECF244321}">
                <p14:modId xmlns:p14="http://schemas.microsoft.com/office/powerpoint/2010/main" val="2151216979"/>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344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552166BF-0946-419E-A3F5-F3510C5B2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a:extLst>
              <a:ext uri="{FF2B5EF4-FFF2-40B4-BE49-F238E27FC236}">
                <a16:creationId xmlns:a16="http://schemas.microsoft.com/office/drawing/2014/main" id="{1E902070-A0E4-4756-B623-BA0AC4066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22" name="Picture 4" descr="Script de computador num ecrã">
            <a:extLst>
              <a:ext uri="{FF2B5EF4-FFF2-40B4-BE49-F238E27FC236}">
                <a16:creationId xmlns:a16="http://schemas.microsoft.com/office/drawing/2014/main" id="{80CD2610-2060-AB2E-1C29-C36E66F6515B}"/>
              </a:ext>
            </a:extLst>
          </p:cNvPr>
          <p:cNvPicPr>
            <a:picLocks noChangeAspect="1"/>
          </p:cNvPicPr>
          <p:nvPr/>
        </p:nvPicPr>
        <p:blipFill rotWithShape="1">
          <a:blip r:embed="rId2">
            <a:duotone>
              <a:schemeClr val="accent1">
                <a:shade val="45000"/>
                <a:satMod val="135000"/>
              </a:schemeClr>
              <a:prstClr val="white"/>
            </a:duotone>
            <a:alphaModFix amt="35000"/>
          </a:blip>
          <a:srcRect t="7017" b="8713"/>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BCC7CE61-A325-2B2A-83DE-184B326FE817}"/>
              </a:ext>
            </a:extLst>
          </p:cNvPr>
          <p:cNvSpPr>
            <a:spLocks noGrp="1"/>
          </p:cNvSpPr>
          <p:nvPr>
            <p:ph type="title"/>
          </p:nvPr>
        </p:nvSpPr>
        <p:spPr>
          <a:xfrm>
            <a:off x="838199" y="381934"/>
            <a:ext cx="5257801" cy="5181523"/>
          </a:xfrm>
        </p:spPr>
        <p:txBody>
          <a:bodyPr anchor="b">
            <a:normAutofit/>
          </a:bodyPr>
          <a:lstStyle/>
          <a:p>
            <a:r>
              <a:rPr lang="es-ES" sz="7200">
                <a:solidFill>
                  <a:srgbClr val="FFFFFF"/>
                </a:solidFill>
              </a:rPr>
              <a:t>Cosas que he usado</a:t>
            </a:r>
            <a:endParaRPr lang="es-ES" sz="7200" dirty="0">
              <a:solidFill>
                <a:srgbClr val="FFFFFF"/>
              </a:solidFill>
            </a:endParaRPr>
          </a:p>
        </p:txBody>
      </p:sp>
      <p:cxnSp>
        <p:nvCxnSpPr>
          <p:cNvPr id="57" name="Straight Connector 5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5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6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6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6" name="Marcador de contenido 2">
            <a:extLst>
              <a:ext uri="{FF2B5EF4-FFF2-40B4-BE49-F238E27FC236}">
                <a16:creationId xmlns:a16="http://schemas.microsoft.com/office/drawing/2014/main" id="{6652DE62-4AD6-2D9A-5B5E-687DA9C16A6C}"/>
              </a:ext>
            </a:extLst>
          </p:cNvPr>
          <p:cNvSpPr>
            <a:spLocks noGrp="1"/>
          </p:cNvSpPr>
          <p:nvPr>
            <p:ph idx="1"/>
          </p:nvPr>
        </p:nvSpPr>
        <p:spPr>
          <a:xfrm>
            <a:off x="7229042" y="698643"/>
            <a:ext cx="4124758" cy="5301467"/>
          </a:xfrm>
        </p:spPr>
        <p:txBody>
          <a:bodyPr anchor="b">
            <a:normAutofit/>
          </a:bodyPr>
          <a:lstStyle/>
          <a:p>
            <a:r>
              <a:rPr lang="es-ES" sz="1800">
                <a:solidFill>
                  <a:srgbClr val="FFFFFF"/>
                </a:solidFill>
              </a:rPr>
              <a:t>HTML</a:t>
            </a:r>
          </a:p>
          <a:p>
            <a:r>
              <a:rPr lang="es-ES" sz="1800">
                <a:solidFill>
                  <a:srgbClr val="FFFFFF"/>
                </a:solidFill>
              </a:rPr>
              <a:t>CSS</a:t>
            </a:r>
          </a:p>
          <a:p>
            <a:r>
              <a:rPr lang="es-ES" sz="1800">
                <a:solidFill>
                  <a:srgbClr val="FFFFFF"/>
                </a:solidFill>
              </a:rPr>
              <a:t>JS</a:t>
            </a:r>
          </a:p>
          <a:p>
            <a:r>
              <a:rPr lang="es-ES" sz="1800">
                <a:solidFill>
                  <a:srgbClr val="FFFFFF"/>
                </a:solidFill>
              </a:rPr>
              <a:t>NODE.JS</a:t>
            </a:r>
          </a:p>
          <a:p>
            <a:r>
              <a:rPr lang="es-ES" sz="1800">
                <a:solidFill>
                  <a:srgbClr val="FFFFFF"/>
                </a:solidFill>
              </a:rPr>
              <a:t>REACT</a:t>
            </a:r>
          </a:p>
          <a:p>
            <a:r>
              <a:rPr lang="es-ES" sz="1800">
                <a:solidFill>
                  <a:srgbClr val="FFFFFF"/>
                </a:solidFill>
              </a:rPr>
              <a:t>TAILWINDCSS</a:t>
            </a:r>
          </a:p>
          <a:p>
            <a:pPr marL="0" indent="0">
              <a:buNone/>
            </a:pPr>
            <a:endParaRPr lang="es-ES" sz="1800" dirty="0">
              <a:solidFill>
                <a:srgbClr val="FFFFFF"/>
              </a:solidFill>
            </a:endParaRPr>
          </a:p>
        </p:txBody>
      </p:sp>
    </p:spTree>
    <p:extLst>
      <p:ext uri="{BB962C8B-B14F-4D97-AF65-F5344CB8AC3E}">
        <p14:creationId xmlns:p14="http://schemas.microsoft.com/office/powerpoint/2010/main" val="294605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F0CC2-658D-4A87-9D2E-154B0ABE1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796C2CE2-29C3-4EBD-A8BB-82C6CC069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Esferas metálicas conectadas en una malla">
            <a:extLst>
              <a:ext uri="{FF2B5EF4-FFF2-40B4-BE49-F238E27FC236}">
                <a16:creationId xmlns:a16="http://schemas.microsoft.com/office/drawing/2014/main" id="{C3CB8455-E901-7DD4-30D3-524CAEC7B08C}"/>
              </a:ext>
            </a:extLst>
          </p:cNvPr>
          <p:cNvPicPr>
            <a:picLocks noChangeAspect="1"/>
          </p:cNvPicPr>
          <p:nvPr/>
        </p:nvPicPr>
        <p:blipFill rotWithShape="1">
          <a:blip r:embed="rId2">
            <a:duotone>
              <a:schemeClr val="accent1">
                <a:shade val="45000"/>
                <a:satMod val="135000"/>
              </a:schemeClr>
              <a:prstClr val="white"/>
            </a:duotone>
            <a:alphaModFix amt="35000"/>
          </a:blip>
          <a:srcRect t="15730"/>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4FB6EC3D-9CB5-F278-B2D3-BB092BFAE3EC}"/>
              </a:ext>
            </a:extLst>
          </p:cNvPr>
          <p:cNvSpPr>
            <a:spLocks noGrp="1"/>
          </p:cNvSpPr>
          <p:nvPr>
            <p:ph type="title"/>
          </p:nvPr>
        </p:nvSpPr>
        <p:spPr>
          <a:xfrm>
            <a:off x="5846617" y="381935"/>
            <a:ext cx="5366040" cy="2344840"/>
          </a:xfrm>
        </p:spPr>
        <p:txBody>
          <a:bodyPr anchor="b">
            <a:normAutofit/>
          </a:bodyPr>
          <a:lstStyle/>
          <a:p>
            <a:r>
              <a:rPr lang="es-ES" sz="7200" dirty="0">
                <a:solidFill>
                  <a:srgbClr val="FFFFFF"/>
                </a:solidFill>
              </a:rPr>
              <a:t>¿Qué es un framework?</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BF76EB78-6E9D-49A9-ADC5-7BCCD6F1FD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5E1291A-166F-C5E1-2A36-CC5E5859A4A6}"/>
              </a:ext>
            </a:extLst>
          </p:cNvPr>
          <p:cNvSpPr>
            <a:spLocks noGrp="1"/>
          </p:cNvSpPr>
          <p:nvPr>
            <p:ph idx="1"/>
          </p:nvPr>
        </p:nvSpPr>
        <p:spPr>
          <a:xfrm>
            <a:off x="5846617" y="3175552"/>
            <a:ext cx="5366041" cy="2809114"/>
          </a:xfrm>
        </p:spPr>
        <p:txBody>
          <a:bodyPr anchor="t">
            <a:normAutofit/>
          </a:bodyPr>
          <a:lstStyle/>
          <a:p>
            <a:pPr marL="0" indent="0">
              <a:buNone/>
            </a:pPr>
            <a:r>
              <a:rPr lang="es-ES" sz="1800" dirty="0">
                <a:solidFill>
                  <a:srgbClr val="FFFFFF"/>
                </a:solidFill>
              </a:rPr>
              <a:t>Un framework es un marco de trabajo que tiene como objetivo facilitar la solución de problemas que pueden surgir al programar. Los frameworks aceleran el proceso de programar facilitando tareas como la organización del código o el trabajo en equipo dentro de un proyecto, por ejemplo.</a:t>
            </a:r>
          </a:p>
        </p:txBody>
      </p:sp>
    </p:spTree>
    <p:extLst>
      <p:ext uri="{BB962C8B-B14F-4D97-AF65-F5344CB8AC3E}">
        <p14:creationId xmlns:p14="http://schemas.microsoft.com/office/powerpoint/2010/main" val="103614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E0A6B3-EB7E-45AA-ADB6-138489E0CD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0C0EA1AB-DC8C-4976-9474-9313A673D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a:extLst>
              <a:ext uri="{FF2B5EF4-FFF2-40B4-BE49-F238E27FC236}">
                <a16:creationId xmlns:a16="http://schemas.microsoft.com/office/drawing/2014/main" id="{B18F3E1C-9FF1-CF44-2D71-FBF6EB51BD1B}"/>
              </a:ext>
            </a:extLst>
          </p:cNvPr>
          <p:cNvPicPr>
            <a:picLocks noChangeAspect="1"/>
          </p:cNvPicPr>
          <p:nvPr/>
        </p:nvPicPr>
        <p:blipFill rotWithShape="1">
          <a:blip r:embed="rId2">
            <a:duotone>
              <a:schemeClr val="accent1">
                <a:shade val="45000"/>
                <a:satMod val="135000"/>
              </a:schemeClr>
              <a:prstClr val="white"/>
            </a:duotone>
            <a:alphaModFix amt="35000"/>
          </a:blip>
          <a:srcRect/>
          <a:stretch/>
        </p:blipFill>
        <p:spPr>
          <a:xfrm>
            <a:off x="20" y="-8877"/>
            <a:ext cx="12191980" cy="6858000"/>
          </a:xfrm>
          <a:prstGeom prst="rect">
            <a:avLst/>
          </a:prstGeom>
        </p:spPr>
      </p:pic>
      <p:sp>
        <p:nvSpPr>
          <p:cNvPr id="2" name="Título 1">
            <a:extLst>
              <a:ext uri="{FF2B5EF4-FFF2-40B4-BE49-F238E27FC236}">
                <a16:creationId xmlns:a16="http://schemas.microsoft.com/office/drawing/2014/main" id="{DBE3C47A-4845-0CB4-6E3A-DC9E4AAE9682}"/>
              </a:ext>
            </a:extLst>
          </p:cNvPr>
          <p:cNvSpPr>
            <a:spLocks noGrp="1"/>
          </p:cNvSpPr>
          <p:nvPr>
            <p:ph type="title"/>
          </p:nvPr>
        </p:nvSpPr>
        <p:spPr>
          <a:xfrm>
            <a:off x="1188069" y="381935"/>
            <a:ext cx="5366040" cy="2344840"/>
          </a:xfrm>
        </p:spPr>
        <p:txBody>
          <a:bodyPr anchor="b">
            <a:normAutofit/>
          </a:bodyPr>
          <a:lstStyle/>
          <a:p>
            <a:r>
              <a:rPr lang="es-ES" sz="5000" dirty="0">
                <a:solidFill>
                  <a:srgbClr val="FFFFFF"/>
                </a:solidFill>
              </a:rPr>
              <a:t>¿Qué es una Biblioteca de JS?</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5CA8A8E-236C-0DD9-44D2-741BFD509CB3}"/>
              </a:ext>
            </a:extLst>
          </p:cNvPr>
          <p:cNvSpPr>
            <a:spLocks noGrp="1"/>
          </p:cNvSpPr>
          <p:nvPr>
            <p:ph idx="1"/>
          </p:nvPr>
        </p:nvSpPr>
        <p:spPr>
          <a:xfrm>
            <a:off x="1188069" y="3175552"/>
            <a:ext cx="5366041" cy="2809114"/>
          </a:xfrm>
        </p:spPr>
        <p:txBody>
          <a:bodyPr anchor="t">
            <a:normAutofit/>
          </a:bodyPr>
          <a:lstStyle/>
          <a:p>
            <a:pPr marL="0" indent="0">
              <a:buNone/>
            </a:pPr>
            <a:r>
              <a:rPr lang="es-ES" sz="1800" dirty="0">
                <a:solidFill>
                  <a:srgbClr val="FFFFFF"/>
                </a:solidFill>
              </a:rPr>
              <a:t>Una biblioteca de JavaScript es una biblioteca de código </a:t>
            </a:r>
            <a:r>
              <a:rPr lang="es-ES" sz="1800" dirty="0" err="1">
                <a:solidFill>
                  <a:srgbClr val="FFFFFF"/>
                </a:solidFill>
              </a:rPr>
              <a:t>pre-escrito</a:t>
            </a:r>
            <a:r>
              <a:rPr lang="es-ES" sz="1800" dirty="0">
                <a:solidFill>
                  <a:srgbClr val="FFFFFF"/>
                </a:solidFill>
              </a:rPr>
              <a:t> en JavaScript que permite un desarrollo más fácil de aplicaciones basadas en JavaScript, especialmente AJAX y otras tecnologías centradas en la web.​</a:t>
            </a:r>
          </a:p>
        </p:txBody>
      </p:sp>
    </p:spTree>
    <p:extLst>
      <p:ext uri="{BB962C8B-B14F-4D97-AF65-F5344CB8AC3E}">
        <p14:creationId xmlns:p14="http://schemas.microsoft.com/office/powerpoint/2010/main" val="16855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24" name="Straight Connector 3123">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126" name="Rectangle 3125">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AF0F4A3-6822-6219-0E2E-D7785E542A67}"/>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b="1" i="0" kern="1200" cap="all" baseline="0">
                <a:solidFill>
                  <a:schemeClr val="bg1"/>
                </a:solidFill>
                <a:latin typeface="+mj-lt"/>
                <a:ea typeface="+mj-ea"/>
                <a:cs typeface="+mj-cs"/>
              </a:rPr>
              <a:t>JS</a:t>
            </a:r>
          </a:p>
        </p:txBody>
      </p:sp>
      <p:sp>
        <p:nvSpPr>
          <p:cNvPr id="3128"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3130" name="Straight Connector 31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3074" name="Picture 2" descr="Qué es y cómo solucionar el aviso &quot;Defer Parsing JavaScript&quot; @ Ayuda  WordPress">
            <a:extLst>
              <a:ext uri="{FF2B5EF4-FFF2-40B4-BE49-F238E27FC236}">
                <a16:creationId xmlns:a16="http://schemas.microsoft.com/office/drawing/2014/main" id="{E9D6ED16-F04D-FE90-00E0-8244EC4E66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5986926" y="2423474"/>
            <a:ext cx="5569864" cy="3133048"/>
          </a:xfrm>
          <a:prstGeom prst="rect">
            <a:avLst/>
          </a:prstGeom>
          <a:noFill/>
          <a:extLst>
            <a:ext uri="{909E8E84-426E-40DD-AFC4-6F175D3DCCD1}">
              <a14:hiddenFill xmlns:a14="http://schemas.microsoft.com/office/drawing/2010/main">
                <a:solidFill>
                  <a:srgbClr val="FFFFFF"/>
                </a:solidFill>
              </a14:hiddenFill>
            </a:ext>
          </a:extLst>
        </p:spPr>
      </p:pic>
      <p:sp>
        <p:nvSpPr>
          <p:cNvPr id="313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643424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81" name="Rectangle 618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4800" b="1" i="0" kern="1200" cap="all" baseline="0">
                <a:solidFill>
                  <a:schemeClr val="tx1"/>
                </a:solidFill>
                <a:latin typeface="+mj-lt"/>
                <a:ea typeface="+mj-ea"/>
                <a:cs typeface="+mj-cs"/>
              </a:rPr>
              <a:t>¿Que es js?</a:t>
            </a:r>
            <a:br>
              <a:rPr lang="en-US" sz="4800" b="1" i="0" kern="1200" cap="all" baseline="0">
                <a:solidFill>
                  <a:schemeClr val="tx1"/>
                </a:solidFill>
                <a:latin typeface="+mj-lt"/>
                <a:ea typeface="+mj-ea"/>
                <a:cs typeface="+mj-cs"/>
              </a:rPr>
            </a:br>
            <a:endParaRPr lang="en-US" sz="4800" b="1" i="0" kern="1200" cap="all" baseline="0">
              <a:solidFill>
                <a:schemeClr val="tx1"/>
              </a:solidFill>
              <a:latin typeface="+mj-lt"/>
              <a:ea typeface="+mj-ea"/>
              <a:cs typeface="+mj-cs"/>
            </a:endParaRPr>
          </a:p>
        </p:txBody>
      </p:sp>
      <p:sp>
        <p:nvSpPr>
          <p:cNvPr id="6183" name="Oval 618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8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618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6148" name="Picture 4" descr="Qué es y cómo solucionar el aviso &quot;Defer Parsing JavaScript&quot; @ Ayuda  WordPress">
            <a:extLst>
              <a:ext uri="{FF2B5EF4-FFF2-40B4-BE49-F238E27FC236}">
                <a16:creationId xmlns:a16="http://schemas.microsoft.com/office/drawing/2014/main" id="{89D753CE-6946-6224-4B5A-B8412845E3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70" y="2313584"/>
            <a:ext cx="3952579" cy="222332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4428B14-527D-3251-54E4-A1DDC4FDF11D}"/>
              </a:ext>
            </a:extLst>
          </p:cNvPr>
          <p:cNvSpPr txBox="1"/>
          <p:nvPr/>
        </p:nvSpPr>
        <p:spPr>
          <a:xfrm>
            <a:off x="6695359" y="2990818"/>
            <a:ext cx="4158031"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0" i="0">
                <a:effectLst/>
              </a:rPr>
              <a:t>JavaScript, también conocido como JS, es un lenguaje de programación versátil y poderoso que se utiliza principalmente en el desarrollo web. Es uno de los pilares fundamentales de la web moderna y permite agregar interactividad y dinamismo a las páginas web.</a:t>
            </a:r>
            <a:endParaRPr lang="en-US"/>
          </a:p>
        </p:txBody>
      </p:sp>
      <p:sp>
        <p:nvSpPr>
          <p:cNvPr id="618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6191" name="Straight Connector 619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67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03" name="Straight Connector 4102">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105" name="Rectangle 4104">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DA6FD7-8616-C23B-9DB7-235F5D9DC42E}"/>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7400" b="1" i="0" kern="1200" cap="all" baseline="0">
                <a:solidFill>
                  <a:schemeClr val="bg1"/>
                </a:solidFill>
                <a:latin typeface="+mj-lt"/>
                <a:ea typeface="+mj-ea"/>
                <a:cs typeface="+mj-cs"/>
              </a:rPr>
              <a:t>NODE.JS</a:t>
            </a:r>
          </a:p>
        </p:txBody>
      </p:sp>
      <p:sp>
        <p:nvSpPr>
          <p:cNvPr id="4107"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4109" name="Straight Connector 410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4098" name="Picture 2" descr="NodeJs Development Services Reviews 2023: Details, Pricing, &amp; Features | G2">
            <a:extLst>
              <a:ext uri="{FF2B5EF4-FFF2-40B4-BE49-F238E27FC236}">
                <a16:creationId xmlns:a16="http://schemas.microsoft.com/office/drawing/2014/main" id="{949DDEC2-6238-80DA-2FB0-1B04ED0FB7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380106" y="1598246"/>
            <a:ext cx="4783504" cy="4783504"/>
          </a:xfrm>
          <a:prstGeom prst="rect">
            <a:avLst/>
          </a:prstGeom>
          <a:noFill/>
          <a:extLst>
            <a:ext uri="{909E8E84-426E-40DD-AFC4-6F175D3DCCD1}">
              <a14:hiddenFill xmlns:a14="http://schemas.microsoft.com/office/drawing/2010/main">
                <a:solidFill>
                  <a:srgbClr val="FFFFFF"/>
                </a:solidFill>
              </a14:hiddenFill>
            </a:ext>
          </a:extLst>
        </p:spPr>
      </p:pic>
      <p:sp>
        <p:nvSpPr>
          <p:cNvPr id="4111"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29480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9" name="Rectangle 515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A73A657F-AB3E-7586-9697-7B25F92BC3D7}"/>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b="1" i="0" kern="1200" cap="all" baseline="0" dirty="0">
                <a:solidFill>
                  <a:schemeClr val="tx1"/>
                </a:solidFill>
                <a:latin typeface="+mj-lt"/>
                <a:ea typeface="+mj-ea"/>
                <a:cs typeface="+mj-cs"/>
              </a:rPr>
              <a:t>¿Que es Node.js?</a:t>
            </a:r>
            <a:br>
              <a:rPr lang="en-US" b="1" i="0" kern="1200" cap="all" baseline="0" dirty="0">
                <a:solidFill>
                  <a:schemeClr val="tx1"/>
                </a:solidFill>
                <a:latin typeface="+mj-lt"/>
                <a:ea typeface="+mj-ea"/>
                <a:cs typeface="+mj-cs"/>
              </a:rPr>
            </a:br>
            <a:endParaRPr lang="en-US" b="1" i="0" kern="1200" cap="all" baseline="0" dirty="0">
              <a:solidFill>
                <a:schemeClr val="tx1"/>
              </a:solidFill>
              <a:latin typeface="+mj-lt"/>
              <a:ea typeface="+mj-ea"/>
              <a:cs typeface="+mj-cs"/>
            </a:endParaRPr>
          </a:p>
        </p:txBody>
      </p:sp>
      <p:sp>
        <p:nvSpPr>
          <p:cNvPr id="5170" name="Oval 515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7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516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5122" name="Picture 2" descr="Node.js - Wikipedia, la enciclopedia libre">
            <a:extLst>
              <a:ext uri="{FF2B5EF4-FFF2-40B4-BE49-F238E27FC236}">
                <a16:creationId xmlns:a16="http://schemas.microsoft.com/office/drawing/2014/main" id="{5593F3BF-B0A8-62C7-300A-CD35B52006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17770" y="2214769"/>
            <a:ext cx="3952579" cy="242095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30A843D-6444-4193-845E-C506F74E7D17}"/>
              </a:ext>
            </a:extLst>
          </p:cNvPr>
          <p:cNvSpPr txBox="1"/>
          <p:nvPr/>
        </p:nvSpPr>
        <p:spPr>
          <a:xfrm>
            <a:off x="6695359" y="2990818"/>
            <a:ext cx="4158031"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1" i="0">
                <a:effectLst/>
              </a:rPr>
              <a:t>Node.js</a:t>
            </a:r>
            <a:r>
              <a:rPr lang="en-US" b="0" i="0">
                <a:effectLst/>
              </a:rPr>
              <a:t> es un entorno de tiempo de ejecución de JavaScript (de ahí su terminación en .js haciendo alusión al lenguaje JavaScript). Este </a:t>
            </a:r>
            <a:r>
              <a:rPr lang="en-US" b="1" i="0">
                <a:effectLst/>
              </a:rPr>
              <a:t>entorno de tiempo</a:t>
            </a:r>
            <a:r>
              <a:rPr lang="en-US" b="0" i="0">
                <a:effectLst/>
              </a:rPr>
              <a:t> de ejecución en tiempo real incluye todo lo que se necesita para ejecutar un programa escrito en JavaScript. </a:t>
            </a:r>
            <a:endParaRPr lang="en-US"/>
          </a:p>
        </p:txBody>
      </p:sp>
      <p:sp>
        <p:nvSpPr>
          <p:cNvPr id="51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5172" name="Straight Connector 516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321429"/>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183</TotalTime>
  <Words>410</Words>
  <Application>Microsoft Office PowerPoint</Application>
  <PresentationFormat>Panorámica</PresentationFormat>
  <Paragraphs>31</Paragraphs>
  <Slides>14</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14</vt:i4>
      </vt:variant>
    </vt:vector>
  </HeadingPairs>
  <TitlesOfParts>
    <vt:vector size="17" baseType="lpstr">
      <vt:lpstr>Arial</vt:lpstr>
      <vt:lpstr>Univers</vt:lpstr>
      <vt:lpstr>GradientVTI</vt:lpstr>
      <vt:lpstr>PROYECTO LLMM</vt:lpstr>
      <vt:lpstr>Indice</vt:lpstr>
      <vt:lpstr>Cosas que he usado</vt:lpstr>
      <vt:lpstr>¿Qué es un framework?</vt:lpstr>
      <vt:lpstr>¿Qué es una Biblioteca de JS?</vt:lpstr>
      <vt:lpstr>JS</vt:lpstr>
      <vt:lpstr>¿Que es js? </vt:lpstr>
      <vt:lpstr>NODE.JS</vt:lpstr>
      <vt:lpstr>¿Que es Node.js? </vt:lpstr>
      <vt:lpstr>REACT</vt:lpstr>
      <vt:lpstr>¿Que es react? </vt:lpstr>
      <vt:lpstr>Presentación de PowerPoint</vt:lpstr>
      <vt:lpstr>Tailwindcss</vt:lpstr>
      <vt:lpstr>¿Que es Tailwind css?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LLMM</dc:title>
  <dc:creator>CARLOS VARAS ALONSO</dc:creator>
  <cp:lastModifiedBy>Carlos</cp:lastModifiedBy>
  <cp:revision>6</cp:revision>
  <dcterms:created xsi:type="dcterms:W3CDTF">2023-06-02T16:52:01Z</dcterms:created>
  <dcterms:modified xsi:type="dcterms:W3CDTF">2023-06-04T01:51:47Z</dcterms:modified>
</cp:coreProperties>
</file>