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arget="ppt/presentation.xml" Type="http://schemas.openxmlformats.org/officeDocument/2006/relationships/officeDocument"/></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aveSubsetFonts="1" strictFirstAndLastChars="0">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x="9144000" cy="5143500"/>
  <p:notesSz cx="6950075" cy="9236075"/>
  <p:embeddedFontLst>
    <p:embeddedFont>
      <p:font typeface="Helvetica Neue"/>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9" Target="fonts/HelveticaNeue-boldItalic.fntdata" Type="http://schemas.openxmlformats.org/officeDocument/2006/relationships/font"/><Relationship Id="rId18" Target="fonts/HelveticaNeue-italic.fntdata" Type="http://schemas.openxmlformats.org/officeDocument/2006/relationships/font"/><Relationship Id="rId17" Target="fonts/HelveticaNeue-bold.fntdata" Type="http://schemas.openxmlformats.org/officeDocument/2006/relationships/font"/><Relationship Id="rId16" Target="fonts/HelveticaNeue-regular.fntdata" Type="http://schemas.openxmlformats.org/officeDocument/2006/relationships/font"/><Relationship Id="rId15" Target="slides/slide10.xml" Type="http://schemas.openxmlformats.org/officeDocument/2006/relationships/slide"/><Relationship Id="rId14" Target="slides/slide9.xml" Type="http://schemas.openxmlformats.org/officeDocument/2006/relationships/slide"/><Relationship Id="rId13" Target="slides/slide8.xml" Type="http://schemas.openxmlformats.org/officeDocument/2006/relationships/slide"/><Relationship Id="rId12" Target="slides/slide7.xml" Type="http://schemas.openxmlformats.org/officeDocument/2006/relationships/slide"/><Relationship Id="rId11" Target="slides/slide6.xml" Type="http://schemas.openxmlformats.org/officeDocument/2006/relationships/slide"/><Relationship Id="rId10" Target="slides/slide5.xml" Type="http://schemas.openxmlformats.org/officeDocument/2006/relationships/slide"/><Relationship Id="rId9" Target="slides/slide4.xml" Type="http://schemas.openxmlformats.org/officeDocument/2006/relationships/slide"/><Relationship Id="rId8" Target="slides/slide3.xml" Type="http://schemas.openxmlformats.org/officeDocument/2006/relationships/slide"/><Relationship Id="rId7" Target="slides/slide2.xml" Type="http://schemas.openxmlformats.org/officeDocument/2006/relationships/slide"/><Relationship Id="rId6" Target="slides/slide1.xml" Type="http://schemas.openxmlformats.org/officeDocument/2006/relationships/slide"/><Relationship Id="rId5" Target="notesMasters/notesMaster1.xml" Type="http://schemas.openxmlformats.org/officeDocument/2006/relationships/notesMaster"/><Relationship Id="rId4" Target="slideMasters/slideMaster2.xml" Type="http://schemas.openxmlformats.org/officeDocument/2006/relationships/slideMaster"/><Relationship Id="rId3" Target="slideMasters/slideMaster1.xml" Type="http://schemas.openxmlformats.org/officeDocument/2006/relationships/slideMaster"/><Relationship Id="rId2" Target="presProps.xml" Type="http://schemas.openxmlformats.org/officeDocument/2006/relationships/presProps"/><Relationship Id="rId1" Target="theme/theme3.xml" Type="http://schemas.openxmlformats.org/officeDocument/2006/relationships/theme"/></Relationships>
</file>

<file path=ppt/notesMasters/_rels/notesMaster1.xml.rels><?xml version="1.0" encoding="UTF-8" standalone="yes"?><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925513" y="4387850"/>
            <a:ext cx="5099050" cy="4154488"/>
          </a:xfrm>
          <a:prstGeom prst="rect">
            <a:avLst/>
          </a:prstGeom>
          <a:noFill/>
          <a:ln>
            <a:noFill/>
          </a:ln>
        </p:spPr>
        <p:txBody>
          <a:bodyPr anchor="t" anchorCtr="0" bIns="91425" lIns="91425" numCol="1" rIns="91425" spcFirstLastPara="1" tIns="91425" wrap="square"/>
          <a:lstStyle>
            <a:lvl1pPr algn="l" indent="-228600" lvl="0" marL="457200" marR="0" rtl="0">
              <a:spcBef>
                <a:spcPts val="360"/>
              </a:spcBef>
              <a:spcAft>
                <a:spcPts val="0"/>
              </a:spcAft>
              <a:buSzPts val="1400"/>
              <a:buNone/>
              <a:defRPr b="0" cap="none" i="0" strike="noStrike" sz="1200" u="none">
                <a:solidFill>
                  <a:schemeClr val="dk1"/>
                </a:solidFill>
                <a:latin typeface="Times"/>
                <a:ea typeface="Times"/>
                <a:cs typeface="Times"/>
                <a:sym typeface="Times"/>
              </a:defRPr>
            </a:lvl1pPr>
            <a:lvl2pPr algn="l" indent="-228600" lvl="1" marL="914400" marR="0" rtl="0">
              <a:spcBef>
                <a:spcPts val="360"/>
              </a:spcBef>
              <a:spcAft>
                <a:spcPts val="0"/>
              </a:spcAft>
              <a:buSzPts val="1400"/>
              <a:buNone/>
              <a:defRPr b="0" cap="none" i="0" strike="noStrike" sz="1200" u="none">
                <a:solidFill>
                  <a:schemeClr val="dk1"/>
                </a:solidFill>
                <a:latin typeface="Times"/>
                <a:ea typeface="Times"/>
                <a:cs typeface="Times"/>
                <a:sym typeface="Times"/>
              </a:defRPr>
            </a:lvl2pPr>
            <a:lvl3pPr algn="l" indent="-228600" lvl="2" marL="1371600" marR="0" rtl="0">
              <a:spcBef>
                <a:spcPts val="360"/>
              </a:spcBef>
              <a:spcAft>
                <a:spcPts val="0"/>
              </a:spcAft>
              <a:buSzPts val="1400"/>
              <a:buNone/>
              <a:defRPr b="0" cap="none" i="0" strike="noStrike" sz="1200" u="none">
                <a:solidFill>
                  <a:schemeClr val="dk1"/>
                </a:solidFill>
                <a:latin typeface="Times"/>
                <a:ea typeface="Times"/>
                <a:cs typeface="Times"/>
                <a:sym typeface="Times"/>
              </a:defRPr>
            </a:lvl3pPr>
            <a:lvl4pPr algn="l" indent="-228600" lvl="3" marL="1828800" marR="0" rtl="0">
              <a:spcBef>
                <a:spcPts val="360"/>
              </a:spcBef>
              <a:spcAft>
                <a:spcPts val="0"/>
              </a:spcAft>
              <a:buSzPts val="1400"/>
              <a:buNone/>
              <a:defRPr b="0" cap="none" i="0" strike="noStrike" sz="1200" u="none">
                <a:solidFill>
                  <a:schemeClr val="dk1"/>
                </a:solidFill>
                <a:latin typeface="Times"/>
                <a:ea typeface="Times"/>
                <a:cs typeface="Times"/>
                <a:sym typeface="Times"/>
              </a:defRPr>
            </a:lvl4pPr>
            <a:lvl5pPr algn="l" indent="-228600" lvl="4" marL="2286000" marR="0" rtl="0">
              <a:spcBef>
                <a:spcPts val="360"/>
              </a:spcBef>
              <a:spcAft>
                <a:spcPts val="0"/>
              </a:spcAft>
              <a:buSzPts val="1400"/>
              <a:buNone/>
              <a:defRPr b="0" cap="none" i="0" strike="noStrike" sz="1200" u="none">
                <a:solidFill>
                  <a:schemeClr val="dk1"/>
                </a:solidFill>
                <a:latin typeface="Times"/>
                <a:ea typeface="Times"/>
                <a:cs typeface="Times"/>
                <a:sym typeface="Times"/>
              </a:defRPr>
            </a:lvl5pPr>
            <a:lvl6pPr algn="l" indent="-228600" lvl="5" marL="27432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9pPr>
          </a:lstStyle>
          <a:p/>
        </p:txBody>
      </p:sp>
      <p:sp>
        <p:nvSpPr>
          <p:cNvPr id="4" name="Google Shape;4;n"/>
          <p:cNvSpPr/>
          <p:nvPr>
            <p:ph idx="2" type="sldImg"/>
          </p:nvPr>
        </p:nvSpPr>
        <p:spPr>
          <a:xfrm>
            <a:off x="397405" y="693738"/>
            <a:ext cx="6155400" cy="34623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type="none" w="sm"/>
            <a:tailEnd len="sm" type="none" w="sm"/>
          </a:ln>
        </p:spPr>
      </p:sp>
    </p:spTree>
  </p:cSld>
  <p:clrMap accent1="accent1" accent2="accent2" accent3="accent3" accent4="accent4" accent5="accent5" accent6="accent6" bg1="lt1" bg2="dk2" folHlink="folHlink" hlink="hlink" tx1="dk1" tx2="lt2"/>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0.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2.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3.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4.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5.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6.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7.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8.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9.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d830bdae7_0_4:notes"/>
          <p:cNvSpPr txBox="1"/>
          <p:nvPr>
            <p:ph idx="1" type="body"/>
          </p:nvPr>
        </p:nvSpPr>
        <p:spPr>
          <a:xfrm>
            <a:off x="925513" y="4387850"/>
            <a:ext cx="5099100" cy="4154400"/>
          </a:xfrm>
          <a:prstGeom prst="rect">
            <a:avLst/>
          </a:prstGeom>
        </p:spPr>
        <p:txBody>
          <a:bodyPr anchor="t" anchorCtr="0" bIns="91425" lIns="91425" numCol="1" rIns="91425" spcFirstLastPara="1" tIns="91425" wrap="square">
            <a:noAutofit/>
          </a:bodyPr>
          <a:lstStyle/>
          <a:p>
            <a:pPr indent="0" lvl="0" marL="0" rtl="0">
              <a:spcBef>
                <a:spcPts val="360"/>
              </a:spcBef>
              <a:spcAft>
                <a:spcPts val="0"/>
              </a:spcAft>
              <a:buNone/>
            </a:pPr>
            <a:r>
              <a:t/>
            </a:r>
            <a:endParaRPr/>
          </a:p>
        </p:txBody>
      </p:sp>
      <p:sp>
        <p:nvSpPr>
          <p:cNvPr id="127" name="Google Shape;127;g3d830bdae7_0_4:notes"/>
          <p:cNvSpPr/>
          <p:nvPr>
            <p:ph idx="2" type="sldImg"/>
          </p:nvPr>
        </p:nvSpPr>
        <p:spPr>
          <a:xfrm>
            <a:off x="397413" y="693738"/>
            <a:ext cx="6155100" cy="34623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3533b3cbba_1_5:notes"/>
          <p:cNvSpPr/>
          <p:nvPr>
            <p:ph idx="2" type="sldImg"/>
          </p:nvPr>
        </p:nvSpPr>
        <p:spPr>
          <a:xfrm>
            <a:off x="1158574" y="692706"/>
            <a:ext cx="4633800" cy="3463500"/>
          </a:xfrm>
          <a:custGeom>
            <a:pathLst>
              <a:path extrusionOk="0" h="120000" w="120000">
                <a:moveTo>
                  <a:pt x="0" y="0"/>
                </a:moveTo>
                <a:lnTo>
                  <a:pt x="120000" y="0"/>
                </a:lnTo>
                <a:lnTo>
                  <a:pt x="120000" y="120000"/>
                </a:lnTo>
                <a:lnTo>
                  <a:pt x="0" y="120000"/>
                </a:lnTo>
                <a:close/>
              </a:path>
            </a:pathLst>
          </a:custGeom>
        </p:spPr>
      </p:sp>
      <p:sp>
        <p:nvSpPr>
          <p:cNvPr id="251" name="Google Shape;251;g3533b3cbba_1_5:notes"/>
          <p:cNvSpPr txBox="1"/>
          <p:nvPr>
            <p:ph idx="1" type="body"/>
          </p:nvPr>
        </p:nvSpPr>
        <p:spPr>
          <a:xfrm>
            <a:off x="695007" y="4387136"/>
            <a:ext cx="5560200" cy="4156200"/>
          </a:xfrm>
          <a:prstGeom prst="rect">
            <a:avLst/>
          </a:prstGeom>
          <a:noFill/>
          <a:ln>
            <a:noFill/>
          </a:ln>
        </p:spPr>
        <p:txBody>
          <a:bodyPr anchor="ctr" anchorCtr="0" bIns="92550" lIns="92550" numCol="1" rIns="92550" spcFirstLastPara="1" tIns="92550" wrap="square">
            <a:noAutofit/>
          </a:bodyPr>
          <a:lstStyle/>
          <a:p>
            <a:pPr indent="-298450" lvl="0" marL="457200" rtl="0">
              <a:lnSpc>
                <a:spcPct val="115000"/>
              </a:lnSpc>
              <a:spcBef>
                <a:spcPts val="0"/>
              </a:spcBef>
              <a:spcAft>
                <a:spcPts val="0"/>
              </a:spcAft>
              <a:buClr>
                <a:schemeClr val="dk1"/>
              </a:buClr>
              <a:buSzPts val="1100"/>
              <a:buAutoNum type="arabicParenR"/>
            </a:pPr>
            <a:r>
              <a:rPr lang="en-US"/>
              <a:t>Close to the NGINX service we now deploy the Jupyterhub docker container ( provided by the Jupyter team) as a service</a:t>
            </a:r>
            <a:endParaRPr/>
          </a:p>
          <a:p>
            <a:pPr indent="-317500" lvl="0" marL="457200" rtl="0">
              <a:lnSpc>
                <a:spcPct val="115000"/>
              </a:lnSpc>
              <a:spcBef>
                <a:spcPts val="0"/>
              </a:spcBef>
              <a:spcAft>
                <a:spcPts val="0"/>
              </a:spcAft>
              <a:buSzPts val="1400"/>
              <a:buAutoNum type="arabicParenR"/>
            </a:pPr>
            <a:r>
              <a:rPr lang="en-US"/>
              <a:t>Also, Jupyterhub interfaces with the Kubernetes API and creates other containers for the users somewhere across the cluster</a:t>
            </a:r>
            <a:endParaRPr/>
          </a:p>
          <a:p>
            <a:pPr indent="-317500" lvl="0" marL="457200" rtl="0">
              <a:lnSpc>
                <a:spcPct val="115000"/>
              </a:lnSpc>
              <a:spcBef>
                <a:spcPts val="0"/>
              </a:spcBef>
              <a:spcAft>
                <a:spcPts val="0"/>
              </a:spcAft>
              <a:buSzPts val="1400"/>
              <a:buAutoNum type="arabicParenR"/>
            </a:pPr>
            <a:r>
              <a:rPr lang="en-US"/>
              <a:t>All networking is handled transparently by Kubernetes</a:t>
            </a:r>
            <a:endParaRPr/>
          </a:p>
          <a:p>
            <a:pPr indent="-317500" lvl="0" marL="457200" rtl="0">
              <a:lnSpc>
                <a:spcPct val="115000"/>
              </a:lnSpc>
              <a:spcBef>
                <a:spcPts val="0"/>
              </a:spcBef>
              <a:spcAft>
                <a:spcPts val="0"/>
              </a:spcAft>
              <a:buSzPts val="1400"/>
              <a:buAutoNum type="arabicParenR"/>
            </a:pPr>
            <a:r>
              <a:rPr lang="en-US"/>
              <a:t>We can deploy more services, for example Rook provides the Ceph distributed filesystem we can use for persistent home folders (can write to Jetstream volumes)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d830bdae7_0_60:notes"/>
          <p:cNvSpPr txBox="1"/>
          <p:nvPr>
            <p:ph idx="1" type="body"/>
          </p:nvPr>
        </p:nvSpPr>
        <p:spPr>
          <a:xfrm>
            <a:off x="925513" y="4387850"/>
            <a:ext cx="5099100" cy="4154400"/>
          </a:xfrm>
          <a:prstGeom prst="rect">
            <a:avLst/>
          </a:prstGeom>
        </p:spPr>
        <p:txBody>
          <a:bodyPr anchor="t" anchorCtr="0" bIns="91425" lIns="91425" numCol="1" rIns="91425" spcFirstLastPara="1" tIns="91425" wrap="square">
            <a:noAutofit/>
          </a:bodyPr>
          <a:lstStyle/>
          <a:p>
            <a:pPr indent="0" lvl="0" marL="0">
              <a:spcBef>
                <a:spcPts val="360"/>
              </a:spcBef>
              <a:spcAft>
                <a:spcPts val="0"/>
              </a:spcAft>
              <a:buNone/>
            </a:pPr>
            <a:r>
              <a:rPr lang="en-US"/>
              <a:t>Just to give you a feeling I'll present 2 scenarios, there are many more:</a:t>
            </a:r>
            <a:endParaRPr/>
          </a:p>
          <a:p>
            <a:pPr indent="0" lvl="0" marL="0">
              <a:spcBef>
                <a:spcPts val="360"/>
              </a:spcBef>
              <a:spcAft>
                <a:spcPts val="0"/>
              </a:spcAft>
              <a:buNone/>
            </a:pPr>
            <a:r>
              <a:t/>
            </a:r>
            <a:endParaRPr/>
          </a:p>
          <a:p>
            <a:pPr indent="-317500" lvl="0" marL="457200" rtl="0">
              <a:spcBef>
                <a:spcPts val="360"/>
              </a:spcBef>
              <a:spcAft>
                <a:spcPts val="0"/>
              </a:spcAft>
              <a:buSzPts val="1400"/>
              <a:buAutoNum type="arabicParenR"/>
            </a:pPr>
            <a:r>
              <a:rPr lang="en-US"/>
              <a:t>You have a workshop with 50 students, you do not want them to install software and download data on their systems. Just want them to open their browser, login and access an environment with software and data already installed and tested.</a:t>
            </a:r>
            <a:endParaRPr/>
          </a:p>
          <a:p>
            <a:pPr indent="-317500" lvl="0" marL="457200" rtl="0">
              <a:spcBef>
                <a:spcPts val="0"/>
              </a:spcBef>
              <a:spcAft>
                <a:spcPts val="0"/>
              </a:spcAft>
              <a:buSzPts val="1400"/>
              <a:buAutoNum type="arabicParenR"/>
            </a:pPr>
            <a:r>
              <a:rPr lang="en-US"/>
              <a:t>You have a science gateway, scientists upload data and get results, you would like them to analyze results right there on gateway with all the required software</a:t>
            </a:r>
            <a:endParaRPr/>
          </a:p>
          <a:p>
            <a:pPr indent="0" lvl="0" marL="0" rtl="0">
              <a:spcBef>
                <a:spcPts val="360"/>
              </a:spcBef>
              <a:spcAft>
                <a:spcPts val="0"/>
              </a:spcAft>
              <a:buNone/>
            </a:pPr>
            <a:r>
              <a:t/>
            </a:r>
            <a:endParaRPr/>
          </a:p>
        </p:txBody>
      </p:sp>
      <p:sp>
        <p:nvSpPr>
          <p:cNvPr id="133" name="Google Shape;133;g3d830bdae7_0_60:notes"/>
          <p:cNvSpPr/>
          <p:nvPr>
            <p:ph idx="2" type="sldImg"/>
          </p:nvPr>
        </p:nvSpPr>
        <p:spPr>
          <a:xfrm>
            <a:off x="397405" y="693738"/>
            <a:ext cx="6155400" cy="34623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3d830bdae7_0_110:notes"/>
          <p:cNvSpPr txBox="1"/>
          <p:nvPr>
            <p:ph idx="1" type="body"/>
          </p:nvPr>
        </p:nvSpPr>
        <p:spPr>
          <a:xfrm>
            <a:off x="925513" y="4387850"/>
            <a:ext cx="5099100" cy="4154400"/>
          </a:xfrm>
          <a:prstGeom prst="rect">
            <a:avLst/>
          </a:prstGeom>
        </p:spPr>
        <p:txBody>
          <a:bodyPr anchor="t" anchorCtr="0" bIns="91425" lIns="91425" numCol="1" rIns="91425" spcFirstLastPara="1" tIns="91425" wrap="square">
            <a:noAutofit/>
          </a:bodyPr>
          <a:lstStyle/>
          <a:p>
            <a:pPr indent="0" lvl="0" marL="0" rtl="0">
              <a:spcBef>
                <a:spcPts val="360"/>
              </a:spcBef>
              <a:spcAft>
                <a:spcPts val="0"/>
              </a:spcAft>
              <a:buNone/>
            </a:pPr>
            <a:r>
              <a:rPr lang="en-US"/>
              <a:t>The Jupyter team supports the Jupyterhub software for multi-user Jupyter Notebooks.</a:t>
            </a:r>
            <a:endParaRPr/>
          </a:p>
          <a:p>
            <a:pPr indent="0" lvl="0" marL="0" rtl="0">
              <a:spcBef>
                <a:spcPts val="360"/>
              </a:spcBef>
              <a:spcAft>
                <a:spcPts val="0"/>
              </a:spcAft>
              <a:buNone/>
            </a:pPr>
            <a:r>
              <a:rPr lang="en-US"/>
              <a:t>We want to also provide lots of resources to users, so we cannot deploy Jupyterhub on 1 server</a:t>
            </a:r>
            <a:endParaRPr/>
          </a:p>
          <a:p>
            <a:pPr indent="0" lvl="0" marL="0">
              <a:spcBef>
                <a:spcPts val="360"/>
              </a:spcBef>
              <a:spcAft>
                <a:spcPts val="0"/>
              </a:spcAft>
              <a:buNone/>
            </a:pPr>
            <a:r>
              <a:rPr lang="en-US"/>
              <a:t>As for the software environment, we want to encapsulate all the requirements inside a Docker container (and import into Singularity)</a:t>
            </a:r>
            <a:endParaRPr/>
          </a:p>
        </p:txBody>
      </p:sp>
      <p:sp>
        <p:nvSpPr>
          <p:cNvPr id="139" name="Google Shape;139;g3d830bdae7_0_110:notes"/>
          <p:cNvSpPr/>
          <p:nvPr>
            <p:ph idx="2" type="sldImg"/>
          </p:nvPr>
        </p:nvSpPr>
        <p:spPr>
          <a:xfrm>
            <a:off x="397405" y="693738"/>
            <a:ext cx="6155400" cy="34623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d830bdae7_0_115:notes"/>
          <p:cNvSpPr txBox="1"/>
          <p:nvPr>
            <p:ph idx="1" type="body"/>
          </p:nvPr>
        </p:nvSpPr>
        <p:spPr>
          <a:xfrm>
            <a:off x="925513" y="4387850"/>
            <a:ext cx="5099100" cy="4154400"/>
          </a:xfrm>
          <a:prstGeom prst="rect">
            <a:avLst/>
          </a:prstGeom>
        </p:spPr>
        <p:txBody>
          <a:bodyPr anchor="t" anchorCtr="0" bIns="91425" lIns="91425" numCol="1" rIns="91425" spcFirstLastPara="1" tIns="91425" wrap="square">
            <a:noAutofit/>
          </a:bodyPr>
          <a:lstStyle/>
          <a:p>
            <a:pPr indent="0" lvl="0" marL="0">
              <a:spcBef>
                <a:spcPts val="360"/>
              </a:spcBef>
              <a:spcAft>
                <a:spcPts val="0"/>
              </a:spcAft>
              <a:buNone/>
            </a:pPr>
            <a:r>
              <a:rPr lang="en-US"/>
              <a:t>For time's sake here we present just 2, Comet and Kubernetes</a:t>
            </a:r>
            <a:endParaRPr/>
          </a:p>
        </p:txBody>
      </p:sp>
      <p:sp>
        <p:nvSpPr>
          <p:cNvPr id="145" name="Google Shape;145;g3d830bdae7_0_115:notes"/>
          <p:cNvSpPr/>
          <p:nvPr>
            <p:ph idx="2" type="sldImg"/>
          </p:nvPr>
        </p:nvSpPr>
        <p:spPr>
          <a:xfrm>
            <a:off x="397405" y="693738"/>
            <a:ext cx="6155400" cy="34623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d830bdae7_0_120:notes"/>
          <p:cNvSpPr txBox="1"/>
          <p:nvPr>
            <p:ph idx="1" type="body"/>
          </p:nvPr>
        </p:nvSpPr>
        <p:spPr>
          <a:xfrm>
            <a:off x="925513" y="4387850"/>
            <a:ext cx="5099100" cy="4154400"/>
          </a:xfrm>
          <a:prstGeom prst="rect">
            <a:avLst/>
          </a:prstGeom>
        </p:spPr>
        <p:txBody>
          <a:bodyPr anchor="t" anchorCtr="0" bIns="91425" lIns="91425" numCol="1" rIns="91425" spcFirstLastPara="1" tIns="91425" wrap="square">
            <a:noAutofit/>
          </a:bodyPr>
          <a:lstStyle/>
          <a:p>
            <a:pPr indent="-317500" lvl="0" marL="457200" rtl="0">
              <a:spcBef>
                <a:spcPts val="360"/>
              </a:spcBef>
              <a:spcAft>
                <a:spcPts val="0"/>
              </a:spcAft>
              <a:buSzPts val="1400"/>
              <a:buChar char="●"/>
            </a:pPr>
            <a:r>
              <a:rPr lang="en-US"/>
              <a:t>Comet is just an example, we can set this up on any supercomputer</a:t>
            </a:r>
            <a:endParaRPr/>
          </a:p>
          <a:p>
            <a:pPr indent="-317500" lvl="0" marL="457200">
              <a:spcBef>
                <a:spcPts val="0"/>
              </a:spcBef>
              <a:spcAft>
                <a:spcPts val="0"/>
              </a:spcAft>
              <a:buSzPts val="1400"/>
              <a:buChar char="●"/>
            </a:pPr>
            <a:r>
              <a:rPr lang="en-US"/>
              <a:t>[I recommend to skip the "Workflow" bullet point and subpoints and instead explain it in the next slides where the flowchart can help]</a:t>
            </a:r>
            <a:endParaRPr/>
          </a:p>
        </p:txBody>
      </p:sp>
      <p:sp>
        <p:nvSpPr>
          <p:cNvPr id="151" name="Google Shape;151;g3d830bdae7_0_120:notes"/>
          <p:cNvSpPr/>
          <p:nvPr>
            <p:ph idx="2" type="sldImg"/>
          </p:nvPr>
        </p:nvSpPr>
        <p:spPr>
          <a:xfrm>
            <a:off x="397405" y="693738"/>
            <a:ext cx="6155400" cy="34623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1373f9fef_0_49:notes"/>
          <p:cNvSpPr/>
          <p:nvPr>
            <p:ph idx="2" type="sldImg"/>
          </p:nvPr>
        </p:nvSpPr>
        <p:spPr>
          <a:xfrm>
            <a:off x="1158574" y="692706"/>
            <a:ext cx="4633800" cy="3463500"/>
          </a:xfrm>
          <a:custGeom>
            <a:pathLst>
              <a:path extrusionOk="0" h="120000" w="120000">
                <a:moveTo>
                  <a:pt x="0" y="0"/>
                </a:moveTo>
                <a:lnTo>
                  <a:pt x="120000" y="0"/>
                </a:lnTo>
                <a:lnTo>
                  <a:pt x="120000" y="120000"/>
                </a:lnTo>
                <a:lnTo>
                  <a:pt x="0" y="120000"/>
                </a:lnTo>
                <a:close/>
              </a:path>
            </a:pathLst>
          </a:custGeom>
        </p:spPr>
      </p:sp>
      <p:sp>
        <p:nvSpPr>
          <p:cNvPr id="157" name="Google Shape;157;g31373f9fef_0_49:notes"/>
          <p:cNvSpPr txBox="1"/>
          <p:nvPr>
            <p:ph idx="1" type="body"/>
          </p:nvPr>
        </p:nvSpPr>
        <p:spPr>
          <a:xfrm>
            <a:off x="695007" y="4387136"/>
            <a:ext cx="5560200" cy="4156200"/>
          </a:xfrm>
          <a:prstGeom prst="rect">
            <a:avLst/>
          </a:prstGeom>
          <a:noFill/>
          <a:ln>
            <a:noFill/>
          </a:ln>
        </p:spPr>
        <p:txBody>
          <a:bodyPr anchor="ctr" anchorCtr="0" bIns="92550" lIns="92550" numCol="1" rIns="92550" spcFirstLastPara="1" tIns="92550" wrap="square">
            <a:noAutofit/>
          </a:bodyPr>
          <a:lstStyle/>
          <a:p>
            <a:pPr indent="-317500" lvl="0" marL="457200" rtl="0">
              <a:spcBef>
                <a:spcPts val="360"/>
              </a:spcBef>
              <a:spcAft>
                <a:spcPts val="0"/>
              </a:spcAft>
              <a:buClr>
                <a:schemeClr val="dk1"/>
              </a:buClr>
              <a:buSzPts val="1400"/>
              <a:buAutoNum type="arabicParenR"/>
            </a:pPr>
            <a:r>
              <a:rPr lang="en-US" sz="1200">
                <a:solidFill>
                  <a:schemeClr val="dk1"/>
                </a:solidFill>
                <a:latin typeface="Times"/>
                <a:ea typeface="Times"/>
                <a:cs typeface="Times"/>
                <a:sym typeface="Times"/>
              </a:rPr>
              <a:t>User connects with their browsers to the jetstream instance</a:t>
            </a:r>
            <a:endParaRPr sz="1200">
              <a:solidFill>
                <a:schemeClr val="dk1"/>
              </a:solidFill>
              <a:latin typeface="Times"/>
              <a:ea typeface="Times"/>
              <a:cs typeface="Times"/>
              <a:sym typeface="Times"/>
            </a:endParaRPr>
          </a:p>
          <a:p>
            <a:pPr indent="-317500" lvl="0" marL="457200" rtl="0">
              <a:spcBef>
                <a:spcPts val="0"/>
              </a:spcBef>
              <a:spcAft>
                <a:spcPts val="0"/>
              </a:spcAft>
              <a:buClr>
                <a:schemeClr val="dk1"/>
              </a:buClr>
              <a:buSzPts val="1400"/>
              <a:buAutoNum type="arabicParenR"/>
            </a:pPr>
            <a:r>
              <a:rPr lang="en-US" sz="1200">
                <a:solidFill>
                  <a:schemeClr val="dk1"/>
                </a:solidFill>
                <a:latin typeface="Times"/>
                <a:ea typeface="Times"/>
                <a:cs typeface="Times"/>
                <a:sym typeface="Times"/>
              </a:rPr>
              <a:t>Redirected to XSEDE for auth</a:t>
            </a:r>
            <a:endParaRPr sz="1200">
              <a:solidFill>
                <a:schemeClr val="dk1"/>
              </a:solidFill>
              <a:latin typeface="Times"/>
              <a:ea typeface="Times"/>
              <a:cs typeface="Times"/>
              <a:sym typeface="Times"/>
            </a:endParaRPr>
          </a:p>
          <a:p>
            <a:pPr indent="-317500" lvl="0" marL="457200" rtl="0">
              <a:spcBef>
                <a:spcPts val="0"/>
              </a:spcBef>
              <a:spcAft>
                <a:spcPts val="0"/>
              </a:spcAft>
              <a:buClr>
                <a:schemeClr val="dk1"/>
              </a:buClr>
              <a:buSzPts val="1400"/>
              <a:buAutoNum type="arabicParenR"/>
            </a:pPr>
            <a:r>
              <a:rPr lang="en-US" sz="1200">
                <a:solidFill>
                  <a:schemeClr val="dk1"/>
                </a:solidFill>
                <a:latin typeface="Times"/>
                <a:ea typeface="Times"/>
                <a:cs typeface="Times"/>
                <a:sym typeface="Times"/>
              </a:rPr>
              <a:t>Jupyterhub can request a X509 certificate from XSEDE to authenticate *as the user* so user is charged for job (or we can set it up with a community account)</a:t>
            </a:r>
            <a:endParaRPr sz="1200">
              <a:solidFill>
                <a:schemeClr val="dk1"/>
              </a:solidFill>
              <a:latin typeface="Times"/>
              <a:ea typeface="Times"/>
              <a:cs typeface="Times"/>
              <a:sym typeface="Times"/>
            </a:endParaRPr>
          </a:p>
          <a:p>
            <a:pPr indent="-317500" lvl="0" marL="457200" rtl="0">
              <a:spcBef>
                <a:spcPts val="0"/>
              </a:spcBef>
              <a:spcAft>
                <a:spcPts val="0"/>
              </a:spcAft>
              <a:buClr>
                <a:schemeClr val="dk1"/>
              </a:buClr>
              <a:buSzPts val="1400"/>
              <a:buAutoNum type="arabicParenR"/>
            </a:pPr>
            <a:r>
              <a:rPr lang="en-US" sz="1200">
                <a:solidFill>
                  <a:schemeClr val="dk1"/>
                </a:solidFill>
                <a:latin typeface="Times"/>
                <a:ea typeface="Times"/>
                <a:cs typeface="Times"/>
                <a:sym typeface="Times"/>
              </a:rPr>
              <a:t>Once the single user Notebook application launches, it also sets up a SSH tunnel between the comet computing node and the Jetstream VM (the user is NEVER connected directly to Comet, Comet does not need any open port)</a:t>
            </a:r>
            <a:endParaRPr sz="1200">
              <a:solidFill>
                <a:schemeClr val="dk1"/>
              </a:solidFill>
              <a:latin typeface="Times"/>
              <a:ea typeface="Times"/>
              <a:cs typeface="Times"/>
              <a:sym typeface="Times"/>
            </a:endParaRPr>
          </a:p>
          <a:p>
            <a:pPr indent="-304800" lvl="0" marL="457200" rtl="0">
              <a:spcBef>
                <a:spcPts val="0"/>
              </a:spcBef>
              <a:spcAft>
                <a:spcPts val="0"/>
              </a:spcAft>
              <a:buClr>
                <a:schemeClr val="dk1"/>
              </a:buClr>
              <a:buSzPts val="1200"/>
              <a:buFont typeface="Times"/>
              <a:buAutoNum type="arabicParenR"/>
            </a:pPr>
            <a:r>
              <a:rPr lang="en-US" sz="1200">
                <a:solidFill>
                  <a:schemeClr val="dk1"/>
                </a:solidFill>
                <a:latin typeface="Times"/>
                <a:ea typeface="Times"/>
                <a:cs typeface="Times"/>
                <a:sym typeface="Times"/>
              </a:rPr>
              <a:t>The single user notebook instance can have multiple kernels connected to it, for example in R, Julia, Python or one of the dozens other kernels</a:t>
            </a:r>
            <a:endParaRPr sz="1200">
              <a:solidFill>
                <a:schemeClr val="dk1"/>
              </a:solidFill>
              <a:latin typeface="Times"/>
              <a:ea typeface="Times"/>
              <a:cs typeface="Times"/>
              <a:sym typeface="Times"/>
            </a:endParaRPr>
          </a:p>
          <a:p>
            <a:pPr indent="-304800" lvl="0" marL="457200" rtl="0">
              <a:spcBef>
                <a:spcPts val="0"/>
              </a:spcBef>
              <a:spcAft>
                <a:spcPts val="0"/>
              </a:spcAft>
              <a:buClr>
                <a:schemeClr val="dk1"/>
              </a:buClr>
              <a:buSzPts val="1200"/>
              <a:buFont typeface="Times"/>
              <a:buAutoNum type="arabicParenR"/>
            </a:pPr>
            <a:r>
              <a:rPr lang="en-US" sz="1200">
                <a:solidFill>
                  <a:schemeClr val="dk1"/>
                </a:solidFill>
                <a:latin typeface="Times"/>
                <a:ea typeface="Times"/>
                <a:cs typeface="Times"/>
                <a:sym typeface="Times"/>
              </a:rPr>
              <a:t>Each user has its own node, we could setup a dedicated queue with shorter wait time.</a:t>
            </a:r>
            <a:endParaRPr sz="1200">
              <a:solidFill>
                <a:schemeClr val="dk1"/>
              </a:solidFill>
              <a:latin typeface="Times"/>
              <a:ea typeface="Times"/>
              <a:cs typeface="Times"/>
              <a:sym typeface="Time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3d830bdae7_0_129:notes"/>
          <p:cNvSpPr txBox="1"/>
          <p:nvPr>
            <p:ph idx="1" type="body"/>
          </p:nvPr>
        </p:nvSpPr>
        <p:spPr>
          <a:xfrm>
            <a:off x="925513" y="4387850"/>
            <a:ext cx="5099100" cy="4154400"/>
          </a:xfrm>
          <a:prstGeom prst="rect">
            <a:avLst/>
          </a:prstGeom>
        </p:spPr>
        <p:txBody>
          <a:bodyPr anchor="t" anchorCtr="0" bIns="91425" lIns="91425" numCol="1" rIns="91425" spcFirstLastPara="1" tIns="91425" wrap="square">
            <a:noAutofit/>
          </a:bodyPr>
          <a:lstStyle/>
          <a:p>
            <a:pPr indent="-317500" lvl="0" marL="457200" rtl="0">
              <a:spcBef>
                <a:spcPts val="360"/>
              </a:spcBef>
              <a:spcAft>
                <a:spcPts val="0"/>
              </a:spcAft>
              <a:buSzPts val="1400"/>
              <a:buChar char="●"/>
            </a:pPr>
            <a:r>
              <a:rPr lang="en-US"/>
              <a:t>[better skip this slide and explain in the next, this one is for reference for people looking later]</a:t>
            </a:r>
            <a:endParaRPr/>
          </a:p>
        </p:txBody>
      </p:sp>
      <p:sp>
        <p:nvSpPr>
          <p:cNvPr id="205" name="Google Shape;205;g3d830bdae7_0_129:notes"/>
          <p:cNvSpPr/>
          <p:nvPr>
            <p:ph idx="2" type="sldImg"/>
          </p:nvPr>
        </p:nvSpPr>
        <p:spPr>
          <a:xfrm>
            <a:off x="397405" y="693738"/>
            <a:ext cx="6155400" cy="34623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d830bdae7_0_134:notes"/>
          <p:cNvSpPr/>
          <p:nvPr>
            <p:ph idx="2" type="sldImg"/>
          </p:nvPr>
        </p:nvSpPr>
        <p:spPr>
          <a:xfrm>
            <a:off x="1158574" y="692706"/>
            <a:ext cx="4633800" cy="3463500"/>
          </a:xfrm>
          <a:custGeom>
            <a:pathLst>
              <a:path extrusionOk="0" h="120000" w="120000">
                <a:moveTo>
                  <a:pt x="0" y="0"/>
                </a:moveTo>
                <a:lnTo>
                  <a:pt x="120000" y="0"/>
                </a:lnTo>
                <a:lnTo>
                  <a:pt x="120000" y="120000"/>
                </a:lnTo>
                <a:lnTo>
                  <a:pt x="0" y="120000"/>
                </a:lnTo>
                <a:close/>
              </a:path>
            </a:pathLst>
          </a:custGeom>
        </p:spPr>
      </p:sp>
      <p:sp>
        <p:nvSpPr>
          <p:cNvPr id="211" name="Google Shape;211;g3d830bdae7_0_134:notes"/>
          <p:cNvSpPr txBox="1"/>
          <p:nvPr>
            <p:ph idx="1" type="body"/>
          </p:nvPr>
        </p:nvSpPr>
        <p:spPr>
          <a:xfrm>
            <a:off x="695007" y="4387136"/>
            <a:ext cx="5560200" cy="4156200"/>
          </a:xfrm>
          <a:prstGeom prst="rect">
            <a:avLst/>
          </a:prstGeom>
          <a:noFill/>
          <a:ln>
            <a:noFill/>
          </a:ln>
        </p:spPr>
        <p:txBody>
          <a:bodyPr anchor="ctr" anchorCtr="0" bIns="92550" lIns="92550" numCol="1" rIns="92550" spcFirstLastPara="1" tIns="92550" wrap="square">
            <a:noAutofit/>
          </a:bodyPr>
          <a:lstStyle/>
          <a:p>
            <a:pPr indent="-298450" lvl="0" marL="457200" rtl="0">
              <a:lnSpc>
                <a:spcPct val="115000"/>
              </a:lnSpc>
              <a:spcBef>
                <a:spcPts val="0"/>
              </a:spcBef>
              <a:spcAft>
                <a:spcPts val="0"/>
              </a:spcAft>
              <a:buClr>
                <a:schemeClr val="dk1"/>
              </a:buClr>
              <a:buSzPts val="1100"/>
              <a:buAutoNum type="arabicParenR"/>
            </a:pPr>
            <a:r>
              <a:rPr lang="en-US"/>
              <a:t>Installed on tens of Jetstream Virtual Machines</a:t>
            </a:r>
            <a:endParaRPr/>
          </a:p>
          <a:p>
            <a:pPr indent="-298450" lvl="0" marL="457200" rtl="0">
              <a:lnSpc>
                <a:spcPct val="115000"/>
              </a:lnSpc>
              <a:spcBef>
                <a:spcPts val="0"/>
              </a:spcBef>
              <a:spcAft>
                <a:spcPts val="0"/>
              </a:spcAft>
              <a:buClr>
                <a:schemeClr val="dk1"/>
              </a:buClr>
              <a:buSzPts val="1100"/>
              <a:buAutoNum type="arabicParenR"/>
            </a:pPr>
            <a:r>
              <a:rPr lang="en-US"/>
              <a:t>Connect to the master node</a:t>
            </a:r>
            <a:endParaRPr/>
          </a:p>
          <a:p>
            <a:pPr indent="-298450" lvl="0" marL="457200" rtl="0">
              <a:lnSpc>
                <a:spcPct val="115000"/>
              </a:lnSpc>
              <a:spcBef>
                <a:spcPts val="0"/>
              </a:spcBef>
              <a:spcAft>
                <a:spcPts val="0"/>
              </a:spcAft>
              <a:buClr>
                <a:schemeClr val="dk1"/>
              </a:buClr>
              <a:buSzPts val="1100"/>
              <a:buAutoNum type="arabicParenR"/>
            </a:pPr>
            <a:r>
              <a:rPr lang="en-US"/>
              <a:t>Launch "services" instead of jobs, services are processes running inside Docker containers</a:t>
            </a:r>
            <a:endParaRPr/>
          </a:p>
          <a:p>
            <a:pPr indent="-298450" lvl="0" marL="457200" rtl="0">
              <a:lnSpc>
                <a:spcPct val="115000"/>
              </a:lnSpc>
              <a:spcBef>
                <a:spcPts val="0"/>
              </a:spcBef>
              <a:spcAft>
                <a:spcPts val="0"/>
              </a:spcAft>
              <a:buClr>
                <a:schemeClr val="dk1"/>
              </a:buClr>
              <a:buSzPts val="1100"/>
              <a:buAutoNum type="arabicParenR"/>
            </a:pPr>
            <a:r>
              <a:rPr lang="en-US"/>
              <a:t>Kubernetes launches containers somewhere in the cluster</a:t>
            </a:r>
            <a:endParaRPr/>
          </a:p>
          <a:p>
            <a:pPr indent="-298450" lvl="0" marL="457200" rtl="0">
              <a:lnSpc>
                <a:spcPct val="115000"/>
              </a:lnSpc>
              <a:spcBef>
                <a:spcPts val="0"/>
              </a:spcBef>
              <a:spcAft>
                <a:spcPts val="0"/>
              </a:spcAft>
              <a:buClr>
                <a:schemeClr val="dk1"/>
              </a:buClr>
              <a:buSzPts val="1100"/>
              <a:buAutoNum type="arabicParenR"/>
            </a:pPr>
            <a:r>
              <a:rPr lang="en-US"/>
              <a:t>Kubernetes monitors, balances, restarts, kills services</a:t>
            </a:r>
            <a:endParaRPr/>
          </a:p>
          <a:p>
            <a:pPr indent="-298450" lvl="0" marL="457200" rtl="0">
              <a:lnSpc>
                <a:spcPct val="115000"/>
              </a:lnSpc>
              <a:spcBef>
                <a:spcPts val="0"/>
              </a:spcBef>
              <a:spcAft>
                <a:spcPts val="0"/>
              </a:spcAft>
              <a:buClr>
                <a:schemeClr val="dk1"/>
              </a:buClr>
              <a:buSzPts val="1100"/>
              <a:buAutoNum type="arabicParenR"/>
            </a:pPr>
            <a:r>
              <a:rPr lang="en-US"/>
              <a:t>i.e. Launch a web server service of 2 containers</a:t>
            </a:r>
            <a:endParaRPr/>
          </a:p>
          <a:p>
            <a:pPr indent="-298450" lvl="0" marL="457200" rtl="0">
              <a:lnSpc>
                <a:spcPct val="115000"/>
              </a:lnSpc>
              <a:spcBef>
                <a:spcPts val="0"/>
              </a:spcBef>
              <a:spcAft>
                <a:spcPts val="0"/>
              </a:spcAft>
              <a:buClr>
                <a:schemeClr val="dk1"/>
              </a:buClr>
              <a:buSzPts val="1100"/>
              <a:buAutoNum type="arabicParenR"/>
            </a:pPr>
            <a:r>
              <a:rPr lang="en-US"/>
              <a:t>NGINX is the web server, it is a container with the NGINX process running</a:t>
            </a:r>
            <a:endParaRPr/>
          </a:p>
          <a:p>
            <a:pPr indent="-317500" lvl="0" marL="457200" rtl="0">
              <a:lnSpc>
                <a:spcPct val="115000"/>
              </a:lnSpc>
              <a:spcBef>
                <a:spcPts val="0"/>
              </a:spcBef>
              <a:spcAft>
                <a:spcPts val="0"/>
              </a:spcAft>
              <a:buSzPts val="1400"/>
              <a:buAutoNum type="arabicParenR"/>
            </a:pPr>
            <a:r>
              <a:rPr lang="en-US"/>
              <a:t>Kubernetes load balances between the 2 containers the incoming traffic from users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3d830bdae7_0_195:notes"/>
          <p:cNvSpPr txBox="1"/>
          <p:nvPr>
            <p:ph idx="1" type="body"/>
          </p:nvPr>
        </p:nvSpPr>
        <p:spPr>
          <a:xfrm>
            <a:off x="925513" y="4387850"/>
            <a:ext cx="5099100" cy="4154400"/>
          </a:xfrm>
          <a:prstGeom prst="rect">
            <a:avLst/>
          </a:prstGeom>
        </p:spPr>
        <p:txBody>
          <a:bodyPr anchor="t" anchorCtr="0" bIns="91425" lIns="91425" numCol="1" rIns="91425" spcFirstLastPara="1" tIns="91425" wrap="square">
            <a:noAutofit/>
          </a:bodyPr>
          <a:lstStyle/>
          <a:p>
            <a:pPr indent="-317500" lvl="0" marL="457200" rtl="0">
              <a:spcBef>
                <a:spcPts val="360"/>
              </a:spcBef>
              <a:spcAft>
                <a:spcPts val="0"/>
              </a:spcAft>
              <a:buSzPts val="1400"/>
              <a:buChar char="●"/>
            </a:pPr>
            <a:r>
              <a:rPr lang="en-US"/>
              <a:t>[same here, use this slide just for the title and go quickly to next]</a:t>
            </a:r>
            <a:endParaRPr/>
          </a:p>
        </p:txBody>
      </p:sp>
      <p:sp>
        <p:nvSpPr>
          <p:cNvPr id="245" name="Google Shape;245;g3d830bdae7_0_195:notes"/>
          <p:cNvSpPr/>
          <p:nvPr>
            <p:ph idx="2" type="sldImg"/>
          </p:nvPr>
        </p:nvSpPr>
        <p:spPr>
          <a:xfrm>
            <a:off x="397405" y="693738"/>
            <a:ext cx="6155400" cy="34623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3.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4.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5.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6.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7.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8.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9.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0.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21.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22.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4" name="Shape 14"/>
        <p:cNvGrpSpPr/>
        <p:nvPr/>
      </p:nvGrpSpPr>
      <p:grpSpPr>
        <a:xfrm>
          <a:off x="0" y="0"/>
          <a:ext cx="0" cy="0"/>
          <a:chOff x="0" y="0"/>
          <a:chExt cx="0" cy="0"/>
        </a:xfrm>
      </p:grpSpPr>
      <p:sp>
        <p:nvSpPr>
          <p:cNvPr id="15" name="Google Shape;15;p2"/>
          <p:cNvSpPr txBox="1"/>
          <p:nvPr>
            <p:ph type="title"/>
          </p:nvPr>
        </p:nvSpPr>
        <p:spPr>
          <a:xfrm>
            <a:off x="152400" y="285750"/>
            <a:ext cx="8839200" cy="781200"/>
          </a:xfrm>
          <a:prstGeom prst="rect">
            <a:avLst/>
          </a:prstGeom>
          <a:noFill/>
          <a:ln>
            <a:noFill/>
          </a:ln>
        </p:spPr>
        <p:txBody>
          <a:bodyPr anchor="ctr" anchorCtr="0" bIns="91425" lIns="91425" numCol="1" rIns="91425" spcFirstLastPara="1" tIns="91425" wrap="square"/>
          <a:lstStyle>
            <a:lvl1pPr algn="ctr" indent="0" lvl="0"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1pPr>
            <a:lvl2pPr algn="ctr" indent="0" lvl="1"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2pPr>
            <a:lvl3pPr algn="ctr" indent="0" lvl="2"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3pPr>
            <a:lvl4pPr algn="ctr" indent="0" lvl="3"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4pPr>
            <a:lvl5pPr algn="ctr" indent="0" lvl="4"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5pPr>
            <a:lvl6pPr algn="ctr" indent="0" lvl="5" marL="4572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6pPr>
            <a:lvl7pPr algn="ctr" indent="0" lvl="6" marL="9144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7pPr>
            <a:lvl8pPr algn="ctr" indent="0" lvl="7" marL="13716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8pPr>
            <a:lvl9pPr algn="ctr" indent="0" lvl="8" marL="18288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9pPr>
          </a:lstStyle>
          <a:p/>
        </p:txBody>
      </p:sp>
      <p:sp>
        <p:nvSpPr>
          <p:cNvPr id="16" name="Google Shape;16;p2"/>
          <p:cNvSpPr txBox="1"/>
          <p:nvPr>
            <p:ph idx="1" type="body"/>
          </p:nvPr>
        </p:nvSpPr>
        <p:spPr>
          <a:xfrm>
            <a:off x="152400" y="1085850"/>
            <a:ext cx="8839200" cy="3543300"/>
          </a:xfrm>
          <a:prstGeom prst="rect">
            <a:avLst/>
          </a:prstGeom>
          <a:noFill/>
          <a:ln>
            <a:noFill/>
          </a:ln>
        </p:spPr>
        <p:txBody>
          <a:bodyPr anchor="t" anchorCtr="0" bIns="91425" lIns="91425" numCol="1" rIns="91425" spcFirstLastPara="1" tIns="91425" wrap="square"/>
          <a:lstStyle>
            <a:lvl1pPr algn="l" indent="-406400" lvl="0" marL="457200" marR="0" rtl="0">
              <a:lnSpc>
                <a:spcPct val="95000"/>
              </a:lnSpc>
              <a:spcBef>
                <a:spcPts val="560"/>
              </a:spcBef>
              <a:spcAft>
                <a:spcPts val="0"/>
              </a:spcAft>
              <a:buClr>
                <a:schemeClr val="dk1"/>
              </a:buClr>
              <a:buSzPts val="2800"/>
              <a:buFont typeface="Helvetica Neue"/>
              <a:buChar char="•"/>
              <a:defRPr b="1" cap="none" i="0" strike="noStrike" sz="2800" u="none">
                <a:solidFill>
                  <a:schemeClr val="dk1"/>
                </a:solidFill>
                <a:latin typeface="Helvetica Neue"/>
                <a:ea typeface="Helvetica Neue"/>
                <a:cs typeface="Helvetica Neue"/>
                <a:sym typeface="Helvetica Neue"/>
              </a:defRPr>
            </a:lvl1pPr>
            <a:lvl2pPr algn="l" indent="-381000" lvl="1" marL="914400" marR="0" rtl="0">
              <a:lnSpc>
                <a:spcPct val="95000"/>
              </a:lnSpc>
              <a:spcBef>
                <a:spcPts val="480"/>
              </a:spcBef>
              <a:spcAft>
                <a:spcPts val="0"/>
              </a:spcAft>
              <a:buClr>
                <a:schemeClr val="dk1"/>
              </a:buClr>
              <a:buSzPts val="2400"/>
              <a:buFont typeface="Helvetica Neue"/>
              <a:buChar char="•"/>
              <a:defRPr b="0" cap="none" i="0" strike="noStrike" sz="2400" u="none">
                <a:solidFill>
                  <a:schemeClr val="dk1"/>
                </a:solidFill>
                <a:latin typeface="Helvetica Neue"/>
                <a:ea typeface="Helvetica Neue"/>
                <a:cs typeface="Helvetica Neue"/>
                <a:sym typeface="Helvetica Neue"/>
              </a:defRPr>
            </a:lvl2pPr>
            <a:lvl3pPr algn="l" indent="-355600" lvl="2" marL="1371600" marR="0" rtl="0">
              <a:lnSpc>
                <a:spcPct val="95000"/>
              </a:lnSpc>
              <a:spcBef>
                <a:spcPts val="400"/>
              </a:spcBef>
              <a:spcAft>
                <a:spcPts val="0"/>
              </a:spcAft>
              <a:buClr>
                <a:schemeClr val="dk1"/>
              </a:buClr>
              <a:buSzPts val="2000"/>
              <a:buFont typeface="Helvetica Neue"/>
              <a:buChar char="•"/>
              <a:defRPr b="0" cap="none" i="0" strike="noStrike" sz="2000" u="none">
                <a:solidFill>
                  <a:schemeClr val="dk1"/>
                </a:solidFill>
                <a:latin typeface="Helvetica Neue"/>
                <a:ea typeface="Helvetica Neue"/>
                <a:cs typeface="Helvetica Neue"/>
                <a:sym typeface="Helvetica Neue"/>
              </a:defRPr>
            </a:lvl3pPr>
            <a:lvl4pPr algn="l" indent="-355600" lvl="3" marL="1828800" marR="0" rtl="0">
              <a:spcBef>
                <a:spcPts val="400"/>
              </a:spcBef>
              <a:spcAft>
                <a:spcPts val="0"/>
              </a:spcAft>
              <a:buClr>
                <a:schemeClr val="dk1"/>
              </a:buClr>
              <a:buSzPts val="2000"/>
              <a:buFont typeface="Times"/>
              <a:buChar char="–"/>
              <a:defRPr b="0" cap="none" i="0" strike="noStrike" sz="2000" u="none">
                <a:solidFill>
                  <a:schemeClr val="dk1"/>
                </a:solidFill>
                <a:latin typeface="Times"/>
                <a:ea typeface="Times"/>
                <a:cs typeface="Times"/>
                <a:sym typeface="Times"/>
              </a:defRPr>
            </a:lvl4pPr>
            <a:lvl5pPr algn="l" indent="-355600" lvl="4" marL="2286000" marR="0" rtl="0">
              <a:spcBef>
                <a:spcPts val="400"/>
              </a:spcBef>
              <a:spcAft>
                <a:spcPts val="0"/>
              </a:spcAft>
              <a:buClr>
                <a:schemeClr val="dk1"/>
              </a:buClr>
              <a:buSzPts val="2000"/>
              <a:buFont typeface="Times"/>
              <a:buChar char="»"/>
              <a:defRPr b="0" cap="none" i="0" strike="noStrike" sz="2000" u="none">
                <a:solidFill>
                  <a:schemeClr val="dk1"/>
                </a:solidFill>
                <a:latin typeface="Times"/>
                <a:ea typeface="Times"/>
                <a:cs typeface="Times"/>
                <a:sym typeface="Times"/>
              </a:defRPr>
            </a:lvl5pPr>
            <a:lvl6pPr algn="l" indent="-355600" lvl="5" marL="2743200" marR="0" rtl="0">
              <a:spcBef>
                <a:spcPts val="400"/>
              </a:spcBef>
              <a:spcAft>
                <a:spcPts val="0"/>
              </a:spcAft>
              <a:buClr>
                <a:schemeClr val="dk1"/>
              </a:buClr>
              <a:buSzPts val="2000"/>
              <a:buFont typeface="Times"/>
              <a:buChar char="»"/>
              <a:defRPr b="0" cap="none" i="0" strike="noStrike" sz="2000" u="none">
                <a:solidFill>
                  <a:schemeClr val="dk1"/>
                </a:solidFill>
                <a:latin typeface="Times"/>
                <a:ea typeface="Times"/>
                <a:cs typeface="Times"/>
                <a:sym typeface="Times"/>
              </a:defRPr>
            </a:lvl6pPr>
            <a:lvl7pPr algn="l" indent="-355600" lvl="6" marL="3200400" marR="0" rtl="0">
              <a:spcBef>
                <a:spcPts val="400"/>
              </a:spcBef>
              <a:spcAft>
                <a:spcPts val="0"/>
              </a:spcAft>
              <a:buClr>
                <a:schemeClr val="dk1"/>
              </a:buClr>
              <a:buSzPts val="2000"/>
              <a:buFont typeface="Times"/>
              <a:buChar char="»"/>
              <a:defRPr b="0" cap="none" i="0" strike="noStrike" sz="2000" u="none">
                <a:solidFill>
                  <a:schemeClr val="dk1"/>
                </a:solidFill>
                <a:latin typeface="Times"/>
                <a:ea typeface="Times"/>
                <a:cs typeface="Times"/>
                <a:sym typeface="Times"/>
              </a:defRPr>
            </a:lvl7pPr>
            <a:lvl8pPr algn="l" indent="-355600" lvl="7" marL="3657600" marR="0" rtl="0">
              <a:spcBef>
                <a:spcPts val="400"/>
              </a:spcBef>
              <a:spcAft>
                <a:spcPts val="0"/>
              </a:spcAft>
              <a:buClr>
                <a:schemeClr val="dk1"/>
              </a:buClr>
              <a:buSzPts val="2000"/>
              <a:buFont typeface="Times"/>
              <a:buChar char="»"/>
              <a:defRPr b="0" cap="none" i="0" strike="noStrike" sz="2000" u="none">
                <a:solidFill>
                  <a:schemeClr val="dk1"/>
                </a:solidFill>
                <a:latin typeface="Times"/>
                <a:ea typeface="Times"/>
                <a:cs typeface="Times"/>
                <a:sym typeface="Times"/>
              </a:defRPr>
            </a:lvl8pPr>
            <a:lvl9pPr algn="l" indent="-355600" lvl="8" marL="4114800" marR="0" rtl="0">
              <a:spcBef>
                <a:spcPts val="400"/>
              </a:spcBef>
              <a:spcAft>
                <a:spcPts val="0"/>
              </a:spcAft>
              <a:buClr>
                <a:schemeClr val="dk1"/>
              </a:buClr>
              <a:buSzPts val="2000"/>
              <a:buFont typeface="Times"/>
              <a:buChar char="»"/>
              <a:defRPr b="0" cap="none" i="0" strike="noStrike" sz="2000" u="none">
                <a:solidFill>
                  <a:schemeClr val="dk1"/>
                </a:solidFill>
                <a:latin typeface="Times"/>
                <a:ea typeface="Times"/>
                <a:cs typeface="Times"/>
                <a:sym typeface="Time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4" name="Shape 44"/>
        <p:cNvGrpSpPr/>
        <p:nvPr/>
      </p:nvGrpSpPr>
      <p:grpSpPr>
        <a:xfrm>
          <a:off x="0" y="0"/>
          <a:ext cx="0" cy="0"/>
          <a:chOff x="0" y="0"/>
          <a:chExt cx="0" cy="0"/>
        </a:xfrm>
      </p:grpSpPr>
      <p:sp>
        <p:nvSpPr>
          <p:cNvPr id="45" name="Google Shape;45;p11"/>
          <p:cNvSpPr txBox="1"/>
          <p:nvPr>
            <p:ph type="title"/>
          </p:nvPr>
        </p:nvSpPr>
        <p:spPr>
          <a:xfrm>
            <a:off x="152400" y="285750"/>
            <a:ext cx="8839200" cy="781200"/>
          </a:xfrm>
          <a:prstGeom prst="rect">
            <a:avLst/>
          </a:prstGeom>
          <a:noFill/>
          <a:ln>
            <a:noFill/>
          </a:ln>
        </p:spPr>
        <p:txBody>
          <a:bodyPr anchor="ctr" anchorCtr="0" bIns="91425" lIns="91425" numCol="1" rIns="91425" spcFirstLastPara="1" tIns="91425" wrap="square"/>
          <a:lstStyle>
            <a:lvl1pPr algn="ctr" indent="0" lvl="0"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1pPr>
            <a:lvl2pPr algn="ctr" indent="0" lvl="1"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2pPr>
            <a:lvl3pPr algn="ctr" indent="0" lvl="2"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3pPr>
            <a:lvl4pPr algn="ctr" indent="0" lvl="3"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4pPr>
            <a:lvl5pPr algn="ctr" indent="0" lvl="4"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5pPr>
            <a:lvl6pPr algn="ctr" indent="0" lvl="5" marL="4572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6pPr>
            <a:lvl7pPr algn="ctr" indent="0" lvl="6" marL="9144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7pPr>
            <a:lvl8pPr algn="ctr" indent="0" lvl="7" marL="13716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8pPr>
            <a:lvl9pPr algn="ctr" indent="0" lvl="8" marL="18288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9pPr>
          </a:lstStyle>
          <a:p/>
        </p:txBody>
      </p:sp>
      <p:sp>
        <p:nvSpPr>
          <p:cNvPr id="46" name="Google Shape;46;p11"/>
          <p:cNvSpPr txBox="1"/>
          <p:nvPr>
            <p:ph idx="1" type="body"/>
          </p:nvPr>
        </p:nvSpPr>
        <p:spPr>
          <a:xfrm rot="5400000">
            <a:off x="2800350" y="-1562100"/>
            <a:ext cx="3543300" cy="8839200"/>
          </a:xfrm>
          <a:prstGeom prst="rect">
            <a:avLst/>
          </a:prstGeom>
          <a:noFill/>
          <a:ln>
            <a:noFill/>
          </a:ln>
        </p:spPr>
        <p:txBody>
          <a:bodyPr anchor="t" anchorCtr="0" bIns="91425" lIns="91425" numCol="1" rIns="91425" spcFirstLastPara="1" tIns="91425" wrap="square"/>
          <a:lstStyle>
            <a:lvl1pPr algn="l" indent="-406400" lvl="0" marL="457200" marR="0" rtl="0">
              <a:lnSpc>
                <a:spcPct val="95000"/>
              </a:lnSpc>
              <a:spcBef>
                <a:spcPts val="560"/>
              </a:spcBef>
              <a:spcAft>
                <a:spcPts val="0"/>
              </a:spcAft>
              <a:buClr>
                <a:schemeClr val="dk1"/>
              </a:buClr>
              <a:buSzPts val="2800"/>
              <a:buFont typeface="Helvetica Neue"/>
              <a:buChar char="•"/>
              <a:defRPr b="1" cap="none" i="0" strike="noStrike" sz="2800" u="none">
                <a:solidFill>
                  <a:schemeClr val="dk1"/>
                </a:solidFill>
                <a:latin typeface="Helvetica Neue"/>
                <a:ea typeface="Helvetica Neue"/>
                <a:cs typeface="Helvetica Neue"/>
                <a:sym typeface="Helvetica Neue"/>
              </a:defRPr>
            </a:lvl1pPr>
            <a:lvl2pPr algn="l" indent="-381000" lvl="1" marL="914400" marR="0" rtl="0">
              <a:lnSpc>
                <a:spcPct val="95000"/>
              </a:lnSpc>
              <a:spcBef>
                <a:spcPts val="480"/>
              </a:spcBef>
              <a:spcAft>
                <a:spcPts val="0"/>
              </a:spcAft>
              <a:buClr>
                <a:schemeClr val="dk1"/>
              </a:buClr>
              <a:buSzPts val="2400"/>
              <a:buFont typeface="Helvetica Neue"/>
              <a:buChar char="•"/>
              <a:defRPr b="0" cap="none" i="0" strike="noStrike" sz="2400" u="none">
                <a:solidFill>
                  <a:schemeClr val="dk1"/>
                </a:solidFill>
                <a:latin typeface="Helvetica Neue"/>
                <a:ea typeface="Helvetica Neue"/>
                <a:cs typeface="Helvetica Neue"/>
                <a:sym typeface="Helvetica Neue"/>
              </a:defRPr>
            </a:lvl2pPr>
            <a:lvl3pPr algn="l" indent="-355600" lvl="2" marL="1371600" marR="0" rtl="0">
              <a:lnSpc>
                <a:spcPct val="95000"/>
              </a:lnSpc>
              <a:spcBef>
                <a:spcPts val="400"/>
              </a:spcBef>
              <a:spcAft>
                <a:spcPts val="0"/>
              </a:spcAft>
              <a:buClr>
                <a:schemeClr val="dk1"/>
              </a:buClr>
              <a:buSzPts val="2000"/>
              <a:buFont typeface="Helvetica Neue"/>
              <a:buChar char="•"/>
              <a:defRPr b="0" cap="none" i="0" strike="noStrike" sz="2000" u="none">
                <a:solidFill>
                  <a:schemeClr val="dk1"/>
                </a:solidFill>
                <a:latin typeface="Helvetica Neue"/>
                <a:ea typeface="Helvetica Neue"/>
                <a:cs typeface="Helvetica Neue"/>
                <a:sym typeface="Helvetica Neue"/>
              </a:defRPr>
            </a:lvl3pPr>
            <a:lvl4pPr algn="l" indent="-355600" lvl="3" marL="1828800" marR="0" rtl="0">
              <a:spcBef>
                <a:spcPts val="400"/>
              </a:spcBef>
              <a:spcAft>
                <a:spcPts val="0"/>
              </a:spcAft>
              <a:buClr>
                <a:schemeClr val="dk1"/>
              </a:buClr>
              <a:buSzPts val="2000"/>
              <a:buFont typeface="Times"/>
              <a:buChar char="–"/>
              <a:defRPr b="0" cap="none" i="0" strike="noStrike" sz="2000" u="none">
                <a:solidFill>
                  <a:schemeClr val="dk1"/>
                </a:solidFill>
                <a:latin typeface="Times"/>
                <a:ea typeface="Times"/>
                <a:cs typeface="Times"/>
                <a:sym typeface="Times"/>
              </a:defRPr>
            </a:lvl4pPr>
            <a:lvl5pPr algn="l" indent="-355600" lvl="4" marL="2286000" marR="0" rtl="0">
              <a:spcBef>
                <a:spcPts val="400"/>
              </a:spcBef>
              <a:spcAft>
                <a:spcPts val="0"/>
              </a:spcAft>
              <a:buClr>
                <a:schemeClr val="dk1"/>
              </a:buClr>
              <a:buSzPts val="2000"/>
              <a:buFont typeface="Times"/>
              <a:buChar char="»"/>
              <a:defRPr b="0" cap="none" i="0" strike="noStrike" sz="2000" u="none">
                <a:solidFill>
                  <a:schemeClr val="dk1"/>
                </a:solidFill>
                <a:latin typeface="Times"/>
                <a:ea typeface="Times"/>
                <a:cs typeface="Times"/>
                <a:sym typeface="Times"/>
              </a:defRPr>
            </a:lvl5pPr>
            <a:lvl6pPr algn="l" indent="-355600" lvl="5" marL="2743200" marR="0" rtl="0">
              <a:spcBef>
                <a:spcPts val="400"/>
              </a:spcBef>
              <a:spcAft>
                <a:spcPts val="0"/>
              </a:spcAft>
              <a:buClr>
                <a:schemeClr val="dk1"/>
              </a:buClr>
              <a:buSzPts val="2000"/>
              <a:buFont typeface="Times"/>
              <a:buChar char="»"/>
              <a:defRPr b="0" cap="none" i="0" strike="noStrike" sz="2000" u="none">
                <a:solidFill>
                  <a:schemeClr val="dk1"/>
                </a:solidFill>
                <a:latin typeface="Times"/>
                <a:ea typeface="Times"/>
                <a:cs typeface="Times"/>
                <a:sym typeface="Times"/>
              </a:defRPr>
            </a:lvl6pPr>
            <a:lvl7pPr algn="l" indent="-355600" lvl="6" marL="3200400" marR="0" rtl="0">
              <a:spcBef>
                <a:spcPts val="400"/>
              </a:spcBef>
              <a:spcAft>
                <a:spcPts val="0"/>
              </a:spcAft>
              <a:buClr>
                <a:schemeClr val="dk1"/>
              </a:buClr>
              <a:buSzPts val="2000"/>
              <a:buFont typeface="Times"/>
              <a:buChar char="»"/>
              <a:defRPr b="0" cap="none" i="0" strike="noStrike" sz="2000" u="none">
                <a:solidFill>
                  <a:schemeClr val="dk1"/>
                </a:solidFill>
                <a:latin typeface="Times"/>
                <a:ea typeface="Times"/>
                <a:cs typeface="Times"/>
                <a:sym typeface="Times"/>
              </a:defRPr>
            </a:lvl7pPr>
            <a:lvl8pPr algn="l" indent="-355600" lvl="7" marL="3657600" marR="0" rtl="0">
              <a:spcBef>
                <a:spcPts val="400"/>
              </a:spcBef>
              <a:spcAft>
                <a:spcPts val="0"/>
              </a:spcAft>
              <a:buClr>
                <a:schemeClr val="dk1"/>
              </a:buClr>
              <a:buSzPts val="2000"/>
              <a:buFont typeface="Times"/>
              <a:buChar char="»"/>
              <a:defRPr b="0" cap="none" i="0" strike="noStrike" sz="2000" u="none">
                <a:solidFill>
                  <a:schemeClr val="dk1"/>
                </a:solidFill>
                <a:latin typeface="Times"/>
                <a:ea typeface="Times"/>
                <a:cs typeface="Times"/>
                <a:sym typeface="Times"/>
              </a:defRPr>
            </a:lvl8pPr>
            <a:lvl9pPr algn="l" indent="-355600" lvl="8" marL="4114800" marR="0" rtl="0">
              <a:spcBef>
                <a:spcPts val="400"/>
              </a:spcBef>
              <a:spcAft>
                <a:spcPts val="0"/>
              </a:spcAft>
              <a:buClr>
                <a:schemeClr val="dk1"/>
              </a:buClr>
              <a:buSzPts val="2000"/>
              <a:buFont typeface="Times"/>
              <a:buChar char="»"/>
              <a:defRPr b="0" cap="none" i="0" strike="noStrike" sz="2000" u="none">
                <a:solidFill>
                  <a:schemeClr val="dk1"/>
                </a:solidFill>
                <a:latin typeface="Times"/>
                <a:ea typeface="Times"/>
                <a:cs typeface="Times"/>
                <a:sym typeface="Time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47" name="Shape 47"/>
        <p:cNvGrpSpPr/>
        <p:nvPr/>
      </p:nvGrpSpPr>
      <p:grpSpPr>
        <a:xfrm>
          <a:off x="0" y="0"/>
          <a:ext cx="0" cy="0"/>
          <a:chOff x="0" y="0"/>
          <a:chExt cx="0" cy="0"/>
        </a:xfrm>
      </p:grpSpPr>
      <p:sp>
        <p:nvSpPr>
          <p:cNvPr id="48" name="Google Shape;48;p12"/>
          <p:cNvSpPr txBox="1"/>
          <p:nvPr>
            <p:ph type="title"/>
          </p:nvPr>
        </p:nvSpPr>
        <p:spPr>
          <a:xfrm rot="5400000">
            <a:off x="5715000" y="1352550"/>
            <a:ext cx="4343400" cy="2209800"/>
          </a:xfrm>
          <a:prstGeom prst="rect">
            <a:avLst/>
          </a:prstGeom>
          <a:noFill/>
          <a:ln>
            <a:noFill/>
          </a:ln>
        </p:spPr>
        <p:txBody>
          <a:bodyPr anchor="ctr" anchorCtr="0" bIns="91425" lIns="91425" numCol="1" rIns="91425" spcFirstLastPara="1" tIns="91425" wrap="square"/>
          <a:lstStyle>
            <a:lvl1pPr algn="ctr" indent="0" lvl="0"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1pPr>
            <a:lvl2pPr algn="ctr" indent="0" lvl="1"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2pPr>
            <a:lvl3pPr algn="ctr" indent="0" lvl="2"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3pPr>
            <a:lvl4pPr algn="ctr" indent="0" lvl="3"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4pPr>
            <a:lvl5pPr algn="ctr" indent="0" lvl="4"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5pPr>
            <a:lvl6pPr algn="ctr" indent="0" lvl="5" marL="4572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6pPr>
            <a:lvl7pPr algn="ctr" indent="0" lvl="6" marL="9144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7pPr>
            <a:lvl8pPr algn="ctr" indent="0" lvl="7" marL="13716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8pPr>
            <a:lvl9pPr algn="ctr" indent="0" lvl="8" marL="18288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9pPr>
          </a:lstStyle>
          <a:p/>
        </p:txBody>
      </p:sp>
      <p:sp>
        <p:nvSpPr>
          <p:cNvPr id="49" name="Google Shape;49;p12"/>
          <p:cNvSpPr txBox="1"/>
          <p:nvPr>
            <p:ph idx="1" type="body"/>
          </p:nvPr>
        </p:nvSpPr>
        <p:spPr>
          <a:xfrm rot="5400000">
            <a:off x="1219200" y="-781050"/>
            <a:ext cx="4343400" cy="6477000"/>
          </a:xfrm>
          <a:prstGeom prst="rect">
            <a:avLst/>
          </a:prstGeom>
          <a:noFill/>
          <a:ln>
            <a:noFill/>
          </a:ln>
        </p:spPr>
        <p:txBody>
          <a:bodyPr anchor="t" anchorCtr="0" bIns="91425" lIns="91425" numCol="1" rIns="91425" spcFirstLastPara="1" tIns="91425" wrap="square"/>
          <a:lstStyle>
            <a:lvl1pPr algn="l" indent="-406400" lvl="0" marL="457200" marR="0" rtl="0">
              <a:lnSpc>
                <a:spcPct val="95000"/>
              </a:lnSpc>
              <a:spcBef>
                <a:spcPts val="560"/>
              </a:spcBef>
              <a:spcAft>
                <a:spcPts val="0"/>
              </a:spcAft>
              <a:buClr>
                <a:schemeClr val="dk1"/>
              </a:buClr>
              <a:buSzPts val="2800"/>
              <a:buFont typeface="Helvetica Neue"/>
              <a:buChar char="•"/>
              <a:defRPr b="1" cap="none" i="0" strike="noStrike" sz="2800" u="none">
                <a:solidFill>
                  <a:schemeClr val="dk1"/>
                </a:solidFill>
                <a:latin typeface="Helvetica Neue"/>
                <a:ea typeface="Helvetica Neue"/>
                <a:cs typeface="Helvetica Neue"/>
                <a:sym typeface="Helvetica Neue"/>
              </a:defRPr>
            </a:lvl1pPr>
            <a:lvl2pPr algn="l" indent="-381000" lvl="1" marL="914400" marR="0" rtl="0">
              <a:lnSpc>
                <a:spcPct val="95000"/>
              </a:lnSpc>
              <a:spcBef>
                <a:spcPts val="480"/>
              </a:spcBef>
              <a:spcAft>
                <a:spcPts val="0"/>
              </a:spcAft>
              <a:buClr>
                <a:schemeClr val="dk1"/>
              </a:buClr>
              <a:buSzPts val="2400"/>
              <a:buFont typeface="Helvetica Neue"/>
              <a:buChar char="•"/>
              <a:defRPr b="0" cap="none" i="0" strike="noStrike" sz="2400" u="none">
                <a:solidFill>
                  <a:schemeClr val="dk1"/>
                </a:solidFill>
                <a:latin typeface="Helvetica Neue"/>
                <a:ea typeface="Helvetica Neue"/>
                <a:cs typeface="Helvetica Neue"/>
                <a:sym typeface="Helvetica Neue"/>
              </a:defRPr>
            </a:lvl2pPr>
            <a:lvl3pPr algn="l" indent="-355600" lvl="2" marL="1371600" marR="0" rtl="0">
              <a:lnSpc>
                <a:spcPct val="95000"/>
              </a:lnSpc>
              <a:spcBef>
                <a:spcPts val="400"/>
              </a:spcBef>
              <a:spcAft>
                <a:spcPts val="0"/>
              </a:spcAft>
              <a:buClr>
                <a:schemeClr val="dk1"/>
              </a:buClr>
              <a:buSzPts val="2000"/>
              <a:buFont typeface="Helvetica Neue"/>
              <a:buChar char="•"/>
              <a:defRPr b="0" cap="none" i="0" strike="noStrike" sz="2000" u="none">
                <a:solidFill>
                  <a:schemeClr val="dk1"/>
                </a:solidFill>
                <a:latin typeface="Helvetica Neue"/>
                <a:ea typeface="Helvetica Neue"/>
                <a:cs typeface="Helvetica Neue"/>
                <a:sym typeface="Helvetica Neue"/>
              </a:defRPr>
            </a:lvl3pPr>
            <a:lvl4pPr algn="l" indent="-355600" lvl="3" marL="1828800" marR="0" rtl="0">
              <a:spcBef>
                <a:spcPts val="400"/>
              </a:spcBef>
              <a:spcAft>
                <a:spcPts val="0"/>
              </a:spcAft>
              <a:buClr>
                <a:schemeClr val="dk1"/>
              </a:buClr>
              <a:buSzPts val="2000"/>
              <a:buFont typeface="Times"/>
              <a:buChar char="–"/>
              <a:defRPr b="0" cap="none" i="0" strike="noStrike" sz="2000" u="none">
                <a:solidFill>
                  <a:schemeClr val="dk1"/>
                </a:solidFill>
                <a:latin typeface="Times"/>
                <a:ea typeface="Times"/>
                <a:cs typeface="Times"/>
                <a:sym typeface="Times"/>
              </a:defRPr>
            </a:lvl4pPr>
            <a:lvl5pPr algn="l" indent="-355600" lvl="4" marL="2286000" marR="0" rtl="0">
              <a:spcBef>
                <a:spcPts val="400"/>
              </a:spcBef>
              <a:spcAft>
                <a:spcPts val="0"/>
              </a:spcAft>
              <a:buClr>
                <a:schemeClr val="dk1"/>
              </a:buClr>
              <a:buSzPts val="2000"/>
              <a:buFont typeface="Times"/>
              <a:buChar char="»"/>
              <a:defRPr b="0" cap="none" i="0" strike="noStrike" sz="2000" u="none">
                <a:solidFill>
                  <a:schemeClr val="dk1"/>
                </a:solidFill>
                <a:latin typeface="Times"/>
                <a:ea typeface="Times"/>
                <a:cs typeface="Times"/>
                <a:sym typeface="Times"/>
              </a:defRPr>
            </a:lvl5pPr>
            <a:lvl6pPr algn="l" indent="-355600" lvl="5" marL="2743200" marR="0" rtl="0">
              <a:spcBef>
                <a:spcPts val="400"/>
              </a:spcBef>
              <a:spcAft>
                <a:spcPts val="0"/>
              </a:spcAft>
              <a:buClr>
                <a:schemeClr val="dk1"/>
              </a:buClr>
              <a:buSzPts val="2000"/>
              <a:buFont typeface="Times"/>
              <a:buChar char="»"/>
              <a:defRPr b="0" cap="none" i="0" strike="noStrike" sz="2000" u="none">
                <a:solidFill>
                  <a:schemeClr val="dk1"/>
                </a:solidFill>
                <a:latin typeface="Times"/>
                <a:ea typeface="Times"/>
                <a:cs typeface="Times"/>
                <a:sym typeface="Times"/>
              </a:defRPr>
            </a:lvl6pPr>
            <a:lvl7pPr algn="l" indent="-355600" lvl="6" marL="3200400" marR="0" rtl="0">
              <a:spcBef>
                <a:spcPts val="400"/>
              </a:spcBef>
              <a:spcAft>
                <a:spcPts val="0"/>
              </a:spcAft>
              <a:buClr>
                <a:schemeClr val="dk1"/>
              </a:buClr>
              <a:buSzPts val="2000"/>
              <a:buFont typeface="Times"/>
              <a:buChar char="»"/>
              <a:defRPr b="0" cap="none" i="0" strike="noStrike" sz="2000" u="none">
                <a:solidFill>
                  <a:schemeClr val="dk1"/>
                </a:solidFill>
                <a:latin typeface="Times"/>
                <a:ea typeface="Times"/>
                <a:cs typeface="Times"/>
                <a:sym typeface="Times"/>
              </a:defRPr>
            </a:lvl7pPr>
            <a:lvl8pPr algn="l" indent="-355600" lvl="7" marL="3657600" marR="0" rtl="0">
              <a:spcBef>
                <a:spcPts val="400"/>
              </a:spcBef>
              <a:spcAft>
                <a:spcPts val="0"/>
              </a:spcAft>
              <a:buClr>
                <a:schemeClr val="dk1"/>
              </a:buClr>
              <a:buSzPts val="2000"/>
              <a:buFont typeface="Times"/>
              <a:buChar char="»"/>
              <a:defRPr b="0" cap="none" i="0" strike="noStrike" sz="2000" u="none">
                <a:solidFill>
                  <a:schemeClr val="dk1"/>
                </a:solidFill>
                <a:latin typeface="Times"/>
                <a:ea typeface="Times"/>
                <a:cs typeface="Times"/>
                <a:sym typeface="Times"/>
              </a:defRPr>
            </a:lvl8pPr>
            <a:lvl9pPr algn="l" indent="-355600" lvl="8" marL="4114800" marR="0" rtl="0">
              <a:spcBef>
                <a:spcPts val="400"/>
              </a:spcBef>
              <a:spcAft>
                <a:spcPts val="0"/>
              </a:spcAft>
              <a:buClr>
                <a:schemeClr val="dk1"/>
              </a:buClr>
              <a:buSzPts val="2000"/>
              <a:buFont typeface="Times"/>
              <a:buChar char="»"/>
              <a:defRPr b="0" cap="none" i="0" strike="noStrike" sz="2000" u="none">
                <a:solidFill>
                  <a:schemeClr val="dk1"/>
                </a:solidFill>
                <a:latin typeface="Times"/>
                <a:ea typeface="Times"/>
                <a:cs typeface="Times"/>
                <a:sym typeface="Time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1597819"/>
            <a:ext cx="7772400" cy="1102500"/>
          </a:xfrm>
          <a:prstGeom prst="rect">
            <a:avLst/>
          </a:prstGeom>
          <a:noFill/>
          <a:ln>
            <a:noFill/>
          </a:ln>
        </p:spPr>
        <p:txBody>
          <a:bodyPr anchor="ctr" anchorCtr="0" bIns="91425" lIns="91425" numCol="1" rIns="91425" spcFirstLastPara="1" tIns="91425" wrap="square"/>
          <a:lstStyle>
            <a:lvl1pPr algn="ctr" indent="0" lvl="0" marL="0" marR="0" rtl="0">
              <a:spcBef>
                <a:spcPts val="0"/>
              </a:spcBef>
              <a:spcAft>
                <a:spcPts val="0"/>
              </a:spcAft>
              <a:buClr>
                <a:schemeClr val="lt1"/>
              </a:buClr>
              <a:buSzPts val="1400"/>
              <a:buFont typeface="Arial"/>
              <a:buNone/>
              <a:defRPr b="0" cap="none" i="0" strike="noStrike" sz="4400" u="none">
                <a:solidFill>
                  <a:schemeClr val="lt1"/>
                </a:solidFill>
                <a:latin typeface="Arial"/>
                <a:ea typeface="Arial"/>
                <a:cs typeface="Arial"/>
                <a:sym typeface="Arial"/>
              </a:defRPr>
            </a:lvl1pPr>
            <a:lvl2pPr algn="l" indent="-88900" lvl="1" marL="0" marR="0" rtl="0">
              <a:spcBef>
                <a:spcPts val="0"/>
              </a:spcBef>
              <a:spcAft>
                <a:spcPts val="0"/>
              </a:spcAft>
              <a:buSzPts val="1400"/>
              <a:buChar char="○"/>
              <a:defRPr/>
            </a:lvl2pPr>
            <a:lvl3pPr algn="l" indent="-88900" lvl="2" marL="0" marR="0" rtl="0">
              <a:spcBef>
                <a:spcPts val="0"/>
              </a:spcBef>
              <a:spcAft>
                <a:spcPts val="0"/>
              </a:spcAft>
              <a:buSzPts val="1400"/>
              <a:buChar char="■"/>
              <a:defRPr/>
            </a:lvl3pPr>
            <a:lvl4pPr algn="l" indent="-88900" lvl="3" marL="0" marR="0" rtl="0">
              <a:spcBef>
                <a:spcPts val="0"/>
              </a:spcBef>
              <a:spcAft>
                <a:spcPts val="0"/>
              </a:spcAft>
              <a:buSzPts val="1400"/>
              <a:buChar char="●"/>
              <a:defRPr/>
            </a:lvl4pPr>
            <a:lvl5pPr algn="l" indent="-88900" lvl="4" marL="0" marR="0" rtl="0">
              <a:spcBef>
                <a:spcPts val="0"/>
              </a:spcBef>
              <a:spcAft>
                <a:spcPts val="0"/>
              </a:spcAft>
              <a:buSzPts val="1400"/>
              <a:buChar char="○"/>
              <a:defRPr/>
            </a:lvl5pPr>
            <a:lvl6pPr algn="l" indent="-88900" lvl="5" marL="0" marR="0" rtl="0">
              <a:spcBef>
                <a:spcPts val="0"/>
              </a:spcBef>
              <a:spcAft>
                <a:spcPts val="0"/>
              </a:spcAft>
              <a:buSzPts val="1400"/>
              <a:buChar char="■"/>
              <a:defRPr/>
            </a:lvl6pPr>
            <a:lvl7pPr algn="l" indent="-88900" lvl="6" marL="0" marR="0" rtl="0">
              <a:spcBef>
                <a:spcPts val="0"/>
              </a:spcBef>
              <a:spcAft>
                <a:spcPts val="0"/>
              </a:spcAft>
              <a:buSzPts val="1400"/>
              <a:buChar char="●"/>
              <a:defRPr/>
            </a:lvl7pPr>
            <a:lvl8pPr algn="l" indent="-88900" lvl="7" marL="0" marR="0" rtl="0">
              <a:spcBef>
                <a:spcPts val="0"/>
              </a:spcBef>
              <a:spcAft>
                <a:spcPts val="0"/>
              </a:spcAft>
              <a:buSzPts val="1400"/>
              <a:buChar char="○"/>
              <a:defRPr/>
            </a:lvl8pPr>
            <a:lvl9pPr algn="l" indent="-88900" lvl="8" marL="0" marR="0" rtl="0">
              <a:spcBef>
                <a:spcPts val="0"/>
              </a:spcBef>
              <a:spcAft>
                <a:spcPts val="0"/>
              </a:spcAft>
              <a:buSzPts val="1400"/>
              <a:buChar char="■"/>
              <a:defRPr/>
            </a:lvl9pPr>
          </a:lstStyle>
          <a:p/>
        </p:txBody>
      </p:sp>
      <p:sp>
        <p:nvSpPr>
          <p:cNvPr id="58" name="Google Shape;58;p14"/>
          <p:cNvSpPr txBox="1"/>
          <p:nvPr>
            <p:ph idx="1" type="subTitle"/>
          </p:nvPr>
        </p:nvSpPr>
        <p:spPr>
          <a:xfrm>
            <a:off x="1371600" y="2914650"/>
            <a:ext cx="6400800" cy="1314300"/>
          </a:xfrm>
          <a:prstGeom prst="rect">
            <a:avLst/>
          </a:prstGeom>
          <a:noFill/>
          <a:ln>
            <a:noFill/>
          </a:ln>
        </p:spPr>
        <p:txBody>
          <a:bodyPr anchor="t" anchorCtr="0" bIns="91425" lIns="91425" numCol="1" rIns="91425" spcFirstLastPara="1" tIns="91425" wrap="square"/>
          <a:lstStyle>
            <a:lvl1pPr algn="ctr" indent="0" lvl="0" marL="0" marR="0" rtl="0">
              <a:spcBef>
                <a:spcPts val="640"/>
              </a:spcBef>
              <a:spcAft>
                <a:spcPts val="0"/>
              </a:spcAft>
              <a:buClr>
                <a:schemeClr val="lt1"/>
              </a:buClr>
              <a:buSzPts val="1400"/>
              <a:buFont typeface="Arial"/>
              <a:buNone/>
              <a:defRPr b="0" cap="none" i="0" strike="noStrike" sz="3200" u="none">
                <a:solidFill>
                  <a:schemeClr val="lt1"/>
                </a:solidFill>
                <a:latin typeface="Arial"/>
                <a:ea typeface="Arial"/>
                <a:cs typeface="Arial"/>
                <a:sym typeface="Arial"/>
              </a:defRPr>
            </a:lvl1pPr>
            <a:lvl2pPr algn="ctr" indent="0" lvl="1" marL="457200" marR="0" rtl="0">
              <a:spcBef>
                <a:spcPts val="560"/>
              </a:spcBef>
              <a:spcAft>
                <a:spcPts val="0"/>
              </a:spcAft>
              <a:buClr>
                <a:schemeClr val="lt1"/>
              </a:buClr>
              <a:buSzPts val="1400"/>
              <a:buFont typeface="Arial"/>
              <a:buNone/>
              <a:defRPr b="0" cap="none" i="0" strike="noStrike" sz="2800" u="none">
                <a:solidFill>
                  <a:schemeClr val="lt1"/>
                </a:solidFill>
                <a:latin typeface="Calibri"/>
                <a:ea typeface="Calibri"/>
                <a:cs typeface="Calibri"/>
                <a:sym typeface="Calibri"/>
              </a:defRPr>
            </a:lvl2pPr>
            <a:lvl3pPr algn="ctr" indent="0" lvl="2" marL="914400" marR="0" rtl="0">
              <a:spcBef>
                <a:spcPts val="480"/>
              </a:spcBef>
              <a:spcAft>
                <a:spcPts val="0"/>
              </a:spcAft>
              <a:buClr>
                <a:schemeClr val="lt1"/>
              </a:buClr>
              <a:buSzPts val="1400"/>
              <a:buFont typeface="Arial"/>
              <a:buNone/>
              <a:defRPr b="0" cap="none" i="0" strike="noStrike" sz="2400" u="none">
                <a:solidFill>
                  <a:schemeClr val="lt1"/>
                </a:solidFill>
                <a:latin typeface="Calibri"/>
                <a:ea typeface="Calibri"/>
                <a:cs typeface="Calibri"/>
                <a:sym typeface="Calibri"/>
              </a:defRPr>
            </a:lvl3pPr>
            <a:lvl4pPr algn="ctr" indent="0" lvl="3" marL="1371600" marR="0" rtl="0">
              <a:spcBef>
                <a:spcPts val="400"/>
              </a:spcBef>
              <a:spcAft>
                <a:spcPts val="0"/>
              </a:spcAft>
              <a:buClr>
                <a:schemeClr val="lt1"/>
              </a:buClr>
              <a:buSzPts val="1400"/>
              <a:buFont typeface="Arial"/>
              <a:buNone/>
              <a:defRPr b="0" cap="none" i="0" strike="noStrike" sz="2000" u="none">
                <a:solidFill>
                  <a:schemeClr val="lt1"/>
                </a:solidFill>
                <a:latin typeface="Calibri"/>
                <a:ea typeface="Calibri"/>
                <a:cs typeface="Calibri"/>
                <a:sym typeface="Calibri"/>
              </a:defRPr>
            </a:lvl4pPr>
            <a:lvl5pPr algn="ctr" indent="0" lvl="4" marL="1828800" marR="0" rtl="0">
              <a:spcBef>
                <a:spcPts val="400"/>
              </a:spcBef>
              <a:spcAft>
                <a:spcPts val="0"/>
              </a:spcAft>
              <a:buClr>
                <a:schemeClr val="lt1"/>
              </a:buClr>
              <a:buSzPts val="1400"/>
              <a:buFont typeface="Arial"/>
              <a:buNone/>
              <a:defRPr b="0" cap="none" i="0" strike="noStrike" sz="2000" u="none">
                <a:solidFill>
                  <a:schemeClr val="lt1"/>
                </a:solidFill>
                <a:latin typeface="Calibri"/>
                <a:ea typeface="Calibri"/>
                <a:cs typeface="Calibri"/>
                <a:sym typeface="Calibri"/>
              </a:defRPr>
            </a:lvl5pPr>
            <a:lvl6pPr algn="ctr" indent="0" lvl="5" marL="2286000" marR="0" rtl="0">
              <a:spcBef>
                <a:spcPts val="400"/>
              </a:spcBef>
              <a:spcAft>
                <a:spcPts val="0"/>
              </a:spcAft>
              <a:buClr>
                <a:schemeClr val="lt1"/>
              </a:buClr>
              <a:buSzPts val="1400"/>
              <a:buFont typeface="Arial"/>
              <a:buNone/>
              <a:defRPr b="0" cap="none" i="0" strike="noStrike" sz="2000" u="none">
                <a:solidFill>
                  <a:schemeClr val="lt1"/>
                </a:solidFill>
                <a:latin typeface="Calibri"/>
                <a:ea typeface="Calibri"/>
                <a:cs typeface="Calibri"/>
                <a:sym typeface="Calibri"/>
              </a:defRPr>
            </a:lvl6pPr>
            <a:lvl7pPr algn="ctr" indent="0" lvl="6" marL="2743200" marR="0" rtl="0">
              <a:spcBef>
                <a:spcPts val="400"/>
              </a:spcBef>
              <a:spcAft>
                <a:spcPts val="0"/>
              </a:spcAft>
              <a:buClr>
                <a:schemeClr val="lt1"/>
              </a:buClr>
              <a:buSzPts val="1400"/>
              <a:buFont typeface="Arial"/>
              <a:buNone/>
              <a:defRPr b="0" cap="none" i="0" strike="noStrike" sz="2000" u="none">
                <a:solidFill>
                  <a:schemeClr val="lt1"/>
                </a:solidFill>
                <a:latin typeface="Calibri"/>
                <a:ea typeface="Calibri"/>
                <a:cs typeface="Calibri"/>
                <a:sym typeface="Calibri"/>
              </a:defRPr>
            </a:lvl7pPr>
            <a:lvl8pPr algn="ctr" indent="0" lvl="7" marL="3200400" marR="0" rtl="0">
              <a:spcBef>
                <a:spcPts val="400"/>
              </a:spcBef>
              <a:spcAft>
                <a:spcPts val="0"/>
              </a:spcAft>
              <a:buClr>
                <a:schemeClr val="lt1"/>
              </a:buClr>
              <a:buSzPts val="1400"/>
              <a:buFont typeface="Arial"/>
              <a:buNone/>
              <a:defRPr b="0" cap="none" i="0" strike="noStrike" sz="2000" u="none">
                <a:solidFill>
                  <a:schemeClr val="lt1"/>
                </a:solidFill>
                <a:latin typeface="Calibri"/>
                <a:ea typeface="Calibri"/>
                <a:cs typeface="Calibri"/>
                <a:sym typeface="Calibri"/>
              </a:defRPr>
            </a:lvl8pPr>
            <a:lvl9pPr algn="ctr" indent="0" lvl="8" marL="3657600" marR="0" rtl="0">
              <a:spcBef>
                <a:spcPts val="400"/>
              </a:spcBef>
              <a:spcAft>
                <a:spcPts val="0"/>
              </a:spcAft>
              <a:buClr>
                <a:schemeClr val="lt1"/>
              </a:buClr>
              <a:buSzPts val="1400"/>
              <a:buFont typeface="Arial"/>
              <a:buNone/>
              <a:defRPr b="0" cap="none" i="0" strike="noStrike" sz="2000" u="none">
                <a:solidFill>
                  <a:schemeClr val="lt1"/>
                </a:solidFill>
                <a:latin typeface="Calibri"/>
                <a:ea typeface="Calibri"/>
                <a:cs typeface="Calibri"/>
                <a:sym typeface="Calibri"/>
              </a:defRPr>
            </a:lvl9pPr>
          </a:lstStyle>
          <a:p/>
        </p:txBody>
      </p:sp>
      <p:sp>
        <p:nvSpPr>
          <p:cNvPr id="59" name="Google Shape;59;p14"/>
          <p:cNvSpPr txBox="1"/>
          <p:nvPr>
            <p:ph idx="10" type="dt"/>
          </p:nvPr>
        </p:nvSpPr>
        <p:spPr>
          <a:xfrm>
            <a:off x="457200" y="4767263"/>
            <a:ext cx="2133600" cy="273900"/>
          </a:xfrm>
          <a:prstGeom prst="rect">
            <a:avLst/>
          </a:prstGeom>
          <a:noFill/>
          <a:ln>
            <a:noFill/>
          </a:ln>
        </p:spPr>
        <p:txBody>
          <a:bodyPr anchor="ctr" anchorCtr="0" bIns="91425" lIns="91425" numCol="1" rIns="91425" spcFirstLastPara="1" tIns="91425" wrap="square"/>
          <a:lstStyle>
            <a:lvl1pPr algn="l" indent="-88900" lvl="0" marL="0" marR="0" rtl="0">
              <a:spcBef>
                <a:spcPts val="0"/>
              </a:spcBef>
              <a:spcAft>
                <a:spcPts val="0"/>
              </a:spcAft>
              <a:buSzPts val="1400"/>
              <a:buChar char="●"/>
              <a:defRPr b="0" cap="none" i="0" strike="noStrike" sz="1200" u="none">
                <a:solidFill>
                  <a:schemeClr val="lt1"/>
                </a:solidFill>
                <a:latin typeface="Calibri"/>
                <a:ea typeface="Calibri"/>
                <a:cs typeface="Calibri"/>
                <a:sym typeface="Calibri"/>
              </a:defRPr>
            </a:lvl1pPr>
            <a:lvl2pPr algn="l" indent="-88900" lvl="1" marL="457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2pPr>
            <a:lvl3pPr algn="l" indent="-88900" lvl="2" marL="914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3pPr>
            <a:lvl4pPr algn="l" indent="-88900" lvl="3" marL="1371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4pPr>
            <a:lvl5pPr algn="l" indent="-88900" lvl="4" marL="18288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5pPr>
            <a:lvl6pPr algn="l" indent="-88900" lvl="5" marL="22860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6pPr>
            <a:lvl7pPr algn="l" indent="-88900" lvl="6" marL="2743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7pPr>
            <a:lvl8pPr algn="l" indent="-88900" lvl="7" marL="3200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8pPr>
            <a:lvl9pPr algn="l" indent="-88900" lvl="8" marL="3657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9pPr>
          </a:lstStyle>
          <a:p/>
        </p:txBody>
      </p:sp>
      <p:sp>
        <p:nvSpPr>
          <p:cNvPr id="60" name="Google Shape;60;p14"/>
          <p:cNvSpPr txBox="1"/>
          <p:nvPr>
            <p:ph idx="11" type="ftr"/>
          </p:nvPr>
        </p:nvSpPr>
        <p:spPr>
          <a:xfrm>
            <a:off x="3124200" y="4767263"/>
            <a:ext cx="2895600" cy="273900"/>
          </a:xfrm>
          <a:prstGeom prst="rect">
            <a:avLst/>
          </a:prstGeom>
          <a:noFill/>
          <a:ln>
            <a:noFill/>
          </a:ln>
        </p:spPr>
        <p:txBody>
          <a:bodyPr anchor="ctr" anchorCtr="0" bIns="91425" lIns="91425" numCol="1" rIns="91425" spcFirstLastPara="1" tIns="91425" wrap="square"/>
          <a:lstStyle>
            <a:lvl1pPr algn="ctr" indent="-88900" lvl="0" marL="0" marR="0" rtl="0">
              <a:spcBef>
                <a:spcPts val="0"/>
              </a:spcBef>
              <a:spcAft>
                <a:spcPts val="0"/>
              </a:spcAft>
              <a:buSzPts val="1400"/>
              <a:buChar char="●"/>
              <a:defRPr b="0" cap="none" i="0" strike="noStrike" sz="1200" u="none">
                <a:solidFill>
                  <a:schemeClr val="lt1"/>
                </a:solidFill>
                <a:latin typeface="Calibri"/>
                <a:ea typeface="Calibri"/>
                <a:cs typeface="Calibri"/>
                <a:sym typeface="Calibri"/>
              </a:defRPr>
            </a:lvl1pPr>
            <a:lvl2pPr algn="l" indent="-88900" lvl="1" marL="457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2pPr>
            <a:lvl3pPr algn="l" indent="-88900" lvl="2" marL="914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3pPr>
            <a:lvl4pPr algn="l" indent="-88900" lvl="3" marL="1371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4pPr>
            <a:lvl5pPr algn="l" indent="-88900" lvl="4" marL="18288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5pPr>
            <a:lvl6pPr algn="l" indent="-88900" lvl="5" marL="22860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6pPr>
            <a:lvl7pPr algn="l" indent="-88900" lvl="6" marL="2743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7pPr>
            <a:lvl8pPr algn="l" indent="-88900" lvl="7" marL="3200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8pPr>
            <a:lvl9pPr algn="l" indent="-88900" lvl="8" marL="3657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9pPr>
          </a:lstStyle>
          <a:p/>
        </p:txBody>
      </p:sp>
      <p:sp>
        <p:nvSpPr>
          <p:cNvPr id="61" name="Google Shape;61;p14"/>
          <p:cNvSpPr txBox="1"/>
          <p:nvPr>
            <p:ph idx="12" type="sldNum"/>
          </p:nvPr>
        </p:nvSpPr>
        <p:spPr>
          <a:xfrm>
            <a:off x="6553200" y="4767263"/>
            <a:ext cx="2133600" cy="273900"/>
          </a:xfrm>
          <a:prstGeom prst="rect">
            <a:avLst/>
          </a:prstGeom>
          <a:noFill/>
          <a:ln>
            <a:noFill/>
          </a:ln>
        </p:spPr>
        <p:txBody>
          <a:bodyPr anchor="ctr" anchorCtr="0" bIns="45700" lIns="91425" numCol="1" rIns="91425" spcFirstLastPara="1" tIns="45700" wrap="square">
            <a:noAutofit/>
          </a:bodyPr>
          <a:lstStyle>
            <a:lvl1pPr algn="r" indent="0" lvl="0" marL="0" marR="0" rtl="0">
              <a:spcBef>
                <a:spcPts val="0"/>
              </a:spcBef>
              <a:buNone/>
              <a:defRPr b="0" cap="none" i="0" strike="noStrike" sz="1200" u="none">
                <a:solidFill>
                  <a:schemeClr val="lt1"/>
                </a:solidFill>
                <a:latin typeface="Calibri"/>
                <a:ea typeface="Calibri"/>
                <a:cs typeface="Calibri"/>
                <a:sym typeface="Calibri"/>
              </a:defRPr>
            </a:lvl1pPr>
            <a:lvl2pPr algn="r" indent="0" lvl="1" marL="0" marR="0" rtl="0">
              <a:spcBef>
                <a:spcPts val="0"/>
              </a:spcBef>
              <a:buNone/>
              <a:defRPr b="0" cap="none" i="0" strike="noStrike" sz="1200" u="none">
                <a:solidFill>
                  <a:schemeClr val="lt1"/>
                </a:solidFill>
                <a:latin typeface="Calibri"/>
                <a:ea typeface="Calibri"/>
                <a:cs typeface="Calibri"/>
                <a:sym typeface="Calibri"/>
              </a:defRPr>
            </a:lvl2pPr>
            <a:lvl3pPr algn="r" indent="0" lvl="2" marL="0" marR="0" rtl="0">
              <a:spcBef>
                <a:spcPts val="0"/>
              </a:spcBef>
              <a:buNone/>
              <a:defRPr b="0" cap="none" i="0" strike="noStrike" sz="1200" u="none">
                <a:solidFill>
                  <a:schemeClr val="lt1"/>
                </a:solidFill>
                <a:latin typeface="Calibri"/>
                <a:ea typeface="Calibri"/>
                <a:cs typeface="Calibri"/>
                <a:sym typeface="Calibri"/>
              </a:defRPr>
            </a:lvl3pPr>
            <a:lvl4pPr algn="r" indent="0" lvl="3" marL="0" marR="0" rtl="0">
              <a:spcBef>
                <a:spcPts val="0"/>
              </a:spcBef>
              <a:buNone/>
              <a:defRPr b="0" cap="none" i="0" strike="noStrike" sz="1200" u="none">
                <a:solidFill>
                  <a:schemeClr val="lt1"/>
                </a:solidFill>
                <a:latin typeface="Calibri"/>
                <a:ea typeface="Calibri"/>
                <a:cs typeface="Calibri"/>
                <a:sym typeface="Calibri"/>
              </a:defRPr>
            </a:lvl4pPr>
            <a:lvl5pPr algn="r" indent="0" lvl="4" marL="0" marR="0" rtl="0">
              <a:spcBef>
                <a:spcPts val="0"/>
              </a:spcBef>
              <a:buNone/>
              <a:defRPr b="0" cap="none" i="0" strike="noStrike" sz="1200" u="none">
                <a:solidFill>
                  <a:schemeClr val="lt1"/>
                </a:solidFill>
                <a:latin typeface="Calibri"/>
                <a:ea typeface="Calibri"/>
                <a:cs typeface="Calibri"/>
                <a:sym typeface="Calibri"/>
              </a:defRPr>
            </a:lvl5pPr>
            <a:lvl6pPr algn="r" indent="0" lvl="5" marL="0" marR="0" rtl="0">
              <a:spcBef>
                <a:spcPts val="0"/>
              </a:spcBef>
              <a:buNone/>
              <a:defRPr b="0" cap="none" i="0" strike="noStrike" sz="1200" u="none">
                <a:solidFill>
                  <a:schemeClr val="lt1"/>
                </a:solidFill>
                <a:latin typeface="Calibri"/>
                <a:ea typeface="Calibri"/>
                <a:cs typeface="Calibri"/>
                <a:sym typeface="Calibri"/>
              </a:defRPr>
            </a:lvl6pPr>
            <a:lvl7pPr algn="r" indent="0" lvl="6" marL="0" marR="0" rtl="0">
              <a:spcBef>
                <a:spcPts val="0"/>
              </a:spcBef>
              <a:buNone/>
              <a:defRPr b="0" cap="none" i="0" strike="noStrike" sz="1200" u="none">
                <a:solidFill>
                  <a:schemeClr val="lt1"/>
                </a:solidFill>
                <a:latin typeface="Calibri"/>
                <a:ea typeface="Calibri"/>
                <a:cs typeface="Calibri"/>
                <a:sym typeface="Calibri"/>
              </a:defRPr>
            </a:lvl7pPr>
            <a:lvl8pPr algn="r" indent="0" lvl="7" marL="0" marR="0" rtl="0">
              <a:spcBef>
                <a:spcPts val="0"/>
              </a:spcBef>
              <a:buNone/>
              <a:defRPr b="0" cap="none" i="0" strike="noStrike" sz="1200" u="none">
                <a:solidFill>
                  <a:schemeClr val="lt1"/>
                </a:solidFill>
                <a:latin typeface="Calibri"/>
                <a:ea typeface="Calibri"/>
                <a:cs typeface="Calibri"/>
                <a:sym typeface="Calibri"/>
              </a:defRPr>
            </a:lvl8pPr>
            <a:lvl9pPr algn="r" indent="0" lvl="8" marL="0" marR="0" rtl="0">
              <a:spcBef>
                <a:spcPts val="0"/>
              </a:spcBef>
              <a:buNone/>
              <a:defRPr b="0" cap="none" i="0" strike="noStrike" sz="1200" u="non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457200" y="205979"/>
            <a:ext cx="8229600" cy="857400"/>
          </a:xfrm>
          <a:prstGeom prst="rect">
            <a:avLst/>
          </a:prstGeom>
          <a:noFill/>
          <a:ln>
            <a:noFill/>
          </a:ln>
        </p:spPr>
        <p:txBody>
          <a:bodyPr anchor="ctr" anchorCtr="0" bIns="91425" lIns="91425" numCol="1" rIns="91425" spcFirstLastPara="1" tIns="91425" wrap="square"/>
          <a:lstStyle>
            <a:lvl1pPr lvl="0" rtl="0">
              <a:spcBef>
                <a:spcPts val="0"/>
              </a:spcBef>
              <a:spcAft>
                <a:spcPts val="0"/>
              </a:spcAft>
              <a:buSzPts val="1400"/>
              <a:buNone/>
              <a:defRPr>
                <a:latin typeface="Arial"/>
                <a:ea typeface="Arial"/>
                <a:cs typeface="Arial"/>
                <a:sym typeface="Aria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4" name="Google Shape;64;p15"/>
          <p:cNvSpPr txBox="1"/>
          <p:nvPr>
            <p:ph idx="1" type="body"/>
          </p:nvPr>
        </p:nvSpPr>
        <p:spPr>
          <a:xfrm>
            <a:off x="457200" y="1200151"/>
            <a:ext cx="8229600" cy="3394500"/>
          </a:xfrm>
          <a:prstGeom prst="rect">
            <a:avLst/>
          </a:prstGeom>
          <a:noFill/>
          <a:ln>
            <a:noFill/>
          </a:ln>
        </p:spPr>
        <p:txBody>
          <a:bodyPr anchor="t" anchorCtr="0" bIns="91425" lIns="91425" numCol="1" rIns="91425" spcFirstLastPara="1" tIns="91425" wrap="square"/>
          <a:lstStyle>
            <a:lvl1pPr indent="-317500" lvl="0" marL="457200" rtl="0">
              <a:spcBef>
                <a:spcPts val="640"/>
              </a:spcBef>
              <a:spcAft>
                <a:spcPts val="0"/>
              </a:spcAft>
              <a:buSzPts val="1400"/>
              <a:buChar char="•"/>
              <a:defRPr>
                <a:latin typeface="Arial"/>
                <a:ea typeface="Arial"/>
                <a:cs typeface="Arial"/>
                <a:sym typeface="Arial"/>
              </a:defRPr>
            </a:lvl1pPr>
            <a:lvl2pPr indent="-317500" lvl="1" marL="914400" rtl="0">
              <a:spcBef>
                <a:spcPts val="560"/>
              </a:spcBef>
              <a:spcAft>
                <a:spcPts val="0"/>
              </a:spcAft>
              <a:buSzPts val="1400"/>
              <a:buChar char="–"/>
              <a:defRPr>
                <a:latin typeface="Arial"/>
                <a:ea typeface="Arial"/>
                <a:cs typeface="Arial"/>
                <a:sym typeface="Arial"/>
              </a:defRPr>
            </a:lvl2pPr>
            <a:lvl3pPr indent="-317500" lvl="2" marL="1371600" rtl="0">
              <a:spcBef>
                <a:spcPts val="480"/>
              </a:spcBef>
              <a:spcAft>
                <a:spcPts val="0"/>
              </a:spcAft>
              <a:buSzPts val="1400"/>
              <a:buChar char="•"/>
              <a:defRPr>
                <a:latin typeface="Arial"/>
                <a:ea typeface="Arial"/>
                <a:cs typeface="Arial"/>
                <a:sym typeface="Arial"/>
              </a:defRPr>
            </a:lvl3pPr>
            <a:lvl4pPr indent="-317500" lvl="3" marL="1828800" rtl="0">
              <a:spcBef>
                <a:spcPts val="400"/>
              </a:spcBef>
              <a:spcAft>
                <a:spcPts val="0"/>
              </a:spcAft>
              <a:buSzPts val="1400"/>
              <a:buChar char="–"/>
              <a:defRPr>
                <a:latin typeface="Arial"/>
                <a:ea typeface="Arial"/>
                <a:cs typeface="Arial"/>
                <a:sym typeface="Arial"/>
              </a:defRPr>
            </a:lvl4pPr>
            <a:lvl5pPr indent="-317500" lvl="4" marL="2286000" rtl="0">
              <a:spcBef>
                <a:spcPts val="400"/>
              </a:spcBef>
              <a:spcAft>
                <a:spcPts val="0"/>
              </a:spcAft>
              <a:buSzPts val="1400"/>
              <a:buChar char="»"/>
              <a:defRPr>
                <a:latin typeface="Arial"/>
                <a:ea typeface="Arial"/>
                <a:cs typeface="Arial"/>
                <a:sym typeface="Arial"/>
              </a:defRPr>
            </a:lvl5pPr>
            <a:lvl6pPr indent="-317500" lvl="5" marL="2743200" rtl="0">
              <a:spcBef>
                <a:spcPts val="400"/>
              </a:spcBef>
              <a:spcAft>
                <a:spcPts val="0"/>
              </a:spcAft>
              <a:buSzPts val="1400"/>
              <a:buChar char="•"/>
              <a:defRPr sz="2000">
                <a:solidFill>
                  <a:schemeClr val="lt1"/>
                </a:solidFill>
                <a:latin typeface="Calibri"/>
                <a:ea typeface="Calibri"/>
                <a:cs typeface="Calibri"/>
                <a:sym typeface="Calibri"/>
              </a:defRPr>
            </a:lvl6pPr>
            <a:lvl7pPr indent="-317500" lvl="6" marL="3200400" rtl="0">
              <a:spcBef>
                <a:spcPts val="400"/>
              </a:spcBef>
              <a:spcAft>
                <a:spcPts val="0"/>
              </a:spcAft>
              <a:buSzPts val="1400"/>
              <a:buChar char="•"/>
              <a:defRPr sz="2000">
                <a:solidFill>
                  <a:schemeClr val="lt1"/>
                </a:solidFill>
                <a:latin typeface="Calibri"/>
                <a:ea typeface="Calibri"/>
                <a:cs typeface="Calibri"/>
                <a:sym typeface="Calibri"/>
              </a:defRPr>
            </a:lvl7pPr>
            <a:lvl8pPr indent="-317500" lvl="7" marL="3657600" rtl="0">
              <a:spcBef>
                <a:spcPts val="400"/>
              </a:spcBef>
              <a:spcAft>
                <a:spcPts val="0"/>
              </a:spcAft>
              <a:buSzPts val="1400"/>
              <a:buChar char="•"/>
              <a:defRPr sz="2000">
                <a:solidFill>
                  <a:schemeClr val="lt1"/>
                </a:solidFill>
                <a:latin typeface="Calibri"/>
                <a:ea typeface="Calibri"/>
                <a:cs typeface="Calibri"/>
                <a:sym typeface="Calibri"/>
              </a:defRPr>
            </a:lvl8pPr>
            <a:lvl9pPr indent="-317500" lvl="8" marL="4114800" rtl="0">
              <a:spcBef>
                <a:spcPts val="400"/>
              </a:spcBef>
              <a:spcAft>
                <a:spcPts val="0"/>
              </a:spcAft>
              <a:buSzPts val="1400"/>
              <a:buChar char="•"/>
              <a:defRPr sz="2000">
                <a:solidFill>
                  <a:schemeClr val="lt1"/>
                </a:solidFill>
                <a:latin typeface="Calibri"/>
                <a:ea typeface="Calibri"/>
                <a:cs typeface="Calibri"/>
                <a:sym typeface="Calibri"/>
              </a:defRPr>
            </a:lvl9pPr>
          </a:lstStyle>
          <a:p/>
        </p:txBody>
      </p:sp>
      <p:sp>
        <p:nvSpPr>
          <p:cNvPr id="65" name="Google Shape;65;p15"/>
          <p:cNvSpPr txBox="1"/>
          <p:nvPr>
            <p:ph idx="10" type="dt"/>
          </p:nvPr>
        </p:nvSpPr>
        <p:spPr>
          <a:xfrm>
            <a:off x="457200" y="4767263"/>
            <a:ext cx="2133600" cy="273900"/>
          </a:xfrm>
          <a:prstGeom prst="rect">
            <a:avLst/>
          </a:prstGeom>
          <a:noFill/>
          <a:ln>
            <a:noFill/>
          </a:ln>
        </p:spPr>
        <p:txBody>
          <a:bodyPr anchor="ctr" anchorCtr="0" bIns="91425" lIns="91425" numCol="1" rIns="91425" spcFirstLastPara="1" tIns="91425" wrap="square"/>
          <a:lstStyle>
            <a:lvl1pPr algn="l" indent="-88900" lvl="0" marL="0" marR="0" rtl="0">
              <a:spcBef>
                <a:spcPts val="0"/>
              </a:spcBef>
              <a:spcAft>
                <a:spcPts val="0"/>
              </a:spcAft>
              <a:buSzPts val="1400"/>
              <a:buChar char="●"/>
              <a:defRPr b="0" cap="none" i="0" strike="noStrike" sz="1200" u="none">
                <a:solidFill>
                  <a:schemeClr val="lt1"/>
                </a:solidFill>
                <a:latin typeface="Calibri"/>
                <a:ea typeface="Calibri"/>
                <a:cs typeface="Calibri"/>
                <a:sym typeface="Calibri"/>
              </a:defRPr>
            </a:lvl1pPr>
            <a:lvl2pPr algn="l" indent="-88900" lvl="1" marL="457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2pPr>
            <a:lvl3pPr algn="l" indent="-88900" lvl="2" marL="914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3pPr>
            <a:lvl4pPr algn="l" indent="-88900" lvl="3" marL="1371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4pPr>
            <a:lvl5pPr algn="l" indent="-88900" lvl="4" marL="18288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5pPr>
            <a:lvl6pPr algn="l" indent="-88900" lvl="5" marL="22860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6pPr>
            <a:lvl7pPr algn="l" indent="-88900" lvl="6" marL="2743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7pPr>
            <a:lvl8pPr algn="l" indent="-88900" lvl="7" marL="3200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8pPr>
            <a:lvl9pPr algn="l" indent="-88900" lvl="8" marL="3657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9pPr>
          </a:lstStyle>
          <a:p/>
        </p:txBody>
      </p:sp>
      <p:sp>
        <p:nvSpPr>
          <p:cNvPr id="66" name="Google Shape;66;p15"/>
          <p:cNvSpPr txBox="1"/>
          <p:nvPr>
            <p:ph idx="11" type="ftr"/>
          </p:nvPr>
        </p:nvSpPr>
        <p:spPr>
          <a:xfrm>
            <a:off x="3124200" y="4767263"/>
            <a:ext cx="2895600" cy="273900"/>
          </a:xfrm>
          <a:prstGeom prst="rect">
            <a:avLst/>
          </a:prstGeom>
          <a:noFill/>
          <a:ln>
            <a:noFill/>
          </a:ln>
        </p:spPr>
        <p:txBody>
          <a:bodyPr anchor="ctr" anchorCtr="0" bIns="91425" lIns="91425" numCol="1" rIns="91425" spcFirstLastPara="1" tIns="91425" wrap="square"/>
          <a:lstStyle>
            <a:lvl1pPr algn="ctr" indent="-88900" lvl="0" marL="0" marR="0" rtl="0">
              <a:spcBef>
                <a:spcPts val="0"/>
              </a:spcBef>
              <a:spcAft>
                <a:spcPts val="0"/>
              </a:spcAft>
              <a:buSzPts val="1400"/>
              <a:buChar char="●"/>
              <a:defRPr b="0" cap="none" i="0" strike="noStrike" sz="1200" u="none">
                <a:solidFill>
                  <a:schemeClr val="lt1"/>
                </a:solidFill>
                <a:latin typeface="Calibri"/>
                <a:ea typeface="Calibri"/>
                <a:cs typeface="Calibri"/>
                <a:sym typeface="Calibri"/>
              </a:defRPr>
            </a:lvl1pPr>
            <a:lvl2pPr algn="l" indent="-88900" lvl="1" marL="457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2pPr>
            <a:lvl3pPr algn="l" indent="-88900" lvl="2" marL="914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3pPr>
            <a:lvl4pPr algn="l" indent="-88900" lvl="3" marL="1371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4pPr>
            <a:lvl5pPr algn="l" indent="-88900" lvl="4" marL="18288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5pPr>
            <a:lvl6pPr algn="l" indent="-88900" lvl="5" marL="22860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6pPr>
            <a:lvl7pPr algn="l" indent="-88900" lvl="6" marL="2743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7pPr>
            <a:lvl8pPr algn="l" indent="-88900" lvl="7" marL="3200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8pPr>
            <a:lvl9pPr algn="l" indent="-88900" lvl="8" marL="3657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9pPr>
          </a:lstStyle>
          <a:p/>
        </p:txBody>
      </p:sp>
      <p:sp>
        <p:nvSpPr>
          <p:cNvPr id="67" name="Google Shape;67;p15"/>
          <p:cNvSpPr txBox="1"/>
          <p:nvPr>
            <p:ph idx="12" type="sldNum"/>
          </p:nvPr>
        </p:nvSpPr>
        <p:spPr>
          <a:xfrm>
            <a:off x="6553200" y="4767263"/>
            <a:ext cx="2133600" cy="273900"/>
          </a:xfrm>
          <a:prstGeom prst="rect">
            <a:avLst/>
          </a:prstGeom>
          <a:noFill/>
          <a:ln>
            <a:noFill/>
          </a:ln>
        </p:spPr>
        <p:txBody>
          <a:bodyPr anchor="ctr" anchorCtr="0" bIns="45700" lIns="91425" numCol="1" rIns="91425" spcFirstLastPara="1" tIns="45700" wrap="square">
            <a:noAutofit/>
          </a:bodyPr>
          <a:lstStyle>
            <a:lvl1pPr algn="r" indent="0" lvl="0" marL="0" marR="0" rtl="0">
              <a:spcBef>
                <a:spcPts val="0"/>
              </a:spcBef>
              <a:buNone/>
              <a:defRPr b="0" cap="none" i="0" strike="noStrike" sz="1200" u="none">
                <a:solidFill>
                  <a:schemeClr val="lt1"/>
                </a:solidFill>
                <a:latin typeface="Calibri"/>
                <a:ea typeface="Calibri"/>
                <a:cs typeface="Calibri"/>
                <a:sym typeface="Calibri"/>
              </a:defRPr>
            </a:lvl1pPr>
            <a:lvl2pPr algn="r" indent="0" lvl="1" marL="0" marR="0" rtl="0">
              <a:spcBef>
                <a:spcPts val="0"/>
              </a:spcBef>
              <a:buNone/>
              <a:defRPr b="0" cap="none" i="0" strike="noStrike" sz="1200" u="none">
                <a:solidFill>
                  <a:schemeClr val="lt1"/>
                </a:solidFill>
                <a:latin typeface="Calibri"/>
                <a:ea typeface="Calibri"/>
                <a:cs typeface="Calibri"/>
                <a:sym typeface="Calibri"/>
              </a:defRPr>
            </a:lvl2pPr>
            <a:lvl3pPr algn="r" indent="0" lvl="2" marL="0" marR="0" rtl="0">
              <a:spcBef>
                <a:spcPts val="0"/>
              </a:spcBef>
              <a:buNone/>
              <a:defRPr b="0" cap="none" i="0" strike="noStrike" sz="1200" u="none">
                <a:solidFill>
                  <a:schemeClr val="lt1"/>
                </a:solidFill>
                <a:latin typeface="Calibri"/>
                <a:ea typeface="Calibri"/>
                <a:cs typeface="Calibri"/>
                <a:sym typeface="Calibri"/>
              </a:defRPr>
            </a:lvl3pPr>
            <a:lvl4pPr algn="r" indent="0" lvl="3" marL="0" marR="0" rtl="0">
              <a:spcBef>
                <a:spcPts val="0"/>
              </a:spcBef>
              <a:buNone/>
              <a:defRPr b="0" cap="none" i="0" strike="noStrike" sz="1200" u="none">
                <a:solidFill>
                  <a:schemeClr val="lt1"/>
                </a:solidFill>
                <a:latin typeface="Calibri"/>
                <a:ea typeface="Calibri"/>
                <a:cs typeface="Calibri"/>
                <a:sym typeface="Calibri"/>
              </a:defRPr>
            </a:lvl4pPr>
            <a:lvl5pPr algn="r" indent="0" lvl="4" marL="0" marR="0" rtl="0">
              <a:spcBef>
                <a:spcPts val="0"/>
              </a:spcBef>
              <a:buNone/>
              <a:defRPr b="0" cap="none" i="0" strike="noStrike" sz="1200" u="none">
                <a:solidFill>
                  <a:schemeClr val="lt1"/>
                </a:solidFill>
                <a:latin typeface="Calibri"/>
                <a:ea typeface="Calibri"/>
                <a:cs typeface="Calibri"/>
                <a:sym typeface="Calibri"/>
              </a:defRPr>
            </a:lvl5pPr>
            <a:lvl6pPr algn="r" indent="0" lvl="5" marL="0" marR="0" rtl="0">
              <a:spcBef>
                <a:spcPts val="0"/>
              </a:spcBef>
              <a:buNone/>
              <a:defRPr b="0" cap="none" i="0" strike="noStrike" sz="1200" u="none">
                <a:solidFill>
                  <a:schemeClr val="lt1"/>
                </a:solidFill>
                <a:latin typeface="Calibri"/>
                <a:ea typeface="Calibri"/>
                <a:cs typeface="Calibri"/>
                <a:sym typeface="Calibri"/>
              </a:defRPr>
            </a:lvl6pPr>
            <a:lvl7pPr algn="r" indent="0" lvl="6" marL="0" marR="0" rtl="0">
              <a:spcBef>
                <a:spcPts val="0"/>
              </a:spcBef>
              <a:buNone/>
              <a:defRPr b="0" cap="none" i="0" strike="noStrike" sz="1200" u="none">
                <a:solidFill>
                  <a:schemeClr val="lt1"/>
                </a:solidFill>
                <a:latin typeface="Calibri"/>
                <a:ea typeface="Calibri"/>
                <a:cs typeface="Calibri"/>
                <a:sym typeface="Calibri"/>
              </a:defRPr>
            </a:lvl7pPr>
            <a:lvl8pPr algn="r" indent="0" lvl="7" marL="0" marR="0" rtl="0">
              <a:spcBef>
                <a:spcPts val="0"/>
              </a:spcBef>
              <a:buNone/>
              <a:defRPr b="0" cap="none" i="0" strike="noStrike" sz="1200" u="none">
                <a:solidFill>
                  <a:schemeClr val="lt1"/>
                </a:solidFill>
                <a:latin typeface="Calibri"/>
                <a:ea typeface="Calibri"/>
                <a:cs typeface="Calibri"/>
                <a:sym typeface="Calibri"/>
              </a:defRPr>
            </a:lvl8pPr>
            <a:lvl9pPr algn="r" indent="0" lvl="8" marL="0" marR="0" rtl="0">
              <a:spcBef>
                <a:spcPts val="0"/>
              </a:spcBef>
              <a:buNone/>
              <a:defRPr b="0" cap="none" i="0" strike="noStrike" sz="1200" u="non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722313" y="3305176"/>
            <a:ext cx="7772400" cy="1021500"/>
          </a:xfrm>
          <a:prstGeom prst="rect">
            <a:avLst/>
          </a:prstGeom>
          <a:noFill/>
          <a:ln>
            <a:noFill/>
          </a:ln>
        </p:spPr>
        <p:txBody>
          <a:bodyPr anchor="t" anchorCtr="0" bIns="91425" lIns="91425" numCol="1" rIns="91425" spcFirstLastPara="1" tIns="91425" wrap="square"/>
          <a:lstStyle>
            <a:lvl1pPr algn="l" lvl="0" rtl="0">
              <a:spcBef>
                <a:spcPts val="0"/>
              </a:spcBef>
              <a:spcAft>
                <a:spcPts val="0"/>
              </a:spcAft>
              <a:buSzPts val="1400"/>
              <a:buNone/>
              <a:defRPr b="1" cap="none" sz="40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0" name="Google Shape;70;p16"/>
          <p:cNvSpPr txBox="1"/>
          <p:nvPr>
            <p:ph idx="1" type="body"/>
          </p:nvPr>
        </p:nvSpPr>
        <p:spPr>
          <a:xfrm>
            <a:off x="722313" y="2180035"/>
            <a:ext cx="7772400" cy="1125000"/>
          </a:xfrm>
          <a:prstGeom prst="rect">
            <a:avLst/>
          </a:prstGeom>
          <a:noFill/>
          <a:ln>
            <a:noFill/>
          </a:ln>
        </p:spPr>
        <p:txBody>
          <a:bodyPr anchor="b" anchorCtr="0" bIns="91425" lIns="91425" numCol="1" rIns="91425" spcFirstLastPara="1" tIns="91425" wrap="square"/>
          <a:lstStyle>
            <a:lvl1pPr indent="-228600" lvl="0" marL="457200" rtl="0">
              <a:spcBef>
                <a:spcPts val="640"/>
              </a:spcBef>
              <a:spcAft>
                <a:spcPts val="0"/>
              </a:spcAft>
              <a:buClr>
                <a:schemeClr val="lt1"/>
              </a:buClr>
              <a:buSzPts val="1400"/>
              <a:buFont typeface="Calibri"/>
              <a:buNone/>
              <a:defRPr sz="2000">
                <a:solidFill>
                  <a:schemeClr val="lt1"/>
                </a:solidFill>
              </a:defRPr>
            </a:lvl1pPr>
            <a:lvl2pPr indent="-228600" lvl="1" marL="914400" rtl="0">
              <a:spcBef>
                <a:spcPts val="560"/>
              </a:spcBef>
              <a:spcAft>
                <a:spcPts val="0"/>
              </a:spcAft>
              <a:buClr>
                <a:schemeClr val="lt1"/>
              </a:buClr>
              <a:buSzPts val="1400"/>
              <a:buFont typeface="Calibri"/>
              <a:buNone/>
              <a:defRPr sz="1800">
                <a:solidFill>
                  <a:schemeClr val="lt1"/>
                </a:solidFill>
              </a:defRPr>
            </a:lvl2pPr>
            <a:lvl3pPr indent="-228600" lvl="2" marL="1371600" rtl="0">
              <a:spcBef>
                <a:spcPts val="480"/>
              </a:spcBef>
              <a:spcAft>
                <a:spcPts val="0"/>
              </a:spcAft>
              <a:buClr>
                <a:schemeClr val="lt1"/>
              </a:buClr>
              <a:buSzPts val="1400"/>
              <a:buFont typeface="Calibri"/>
              <a:buNone/>
              <a:defRPr sz="1600">
                <a:solidFill>
                  <a:schemeClr val="lt1"/>
                </a:solidFill>
              </a:defRPr>
            </a:lvl3pPr>
            <a:lvl4pPr indent="-228600" lvl="3" marL="1828800" rtl="0">
              <a:spcBef>
                <a:spcPts val="400"/>
              </a:spcBef>
              <a:spcAft>
                <a:spcPts val="0"/>
              </a:spcAft>
              <a:buClr>
                <a:schemeClr val="lt1"/>
              </a:buClr>
              <a:buSzPts val="1400"/>
              <a:buFont typeface="Calibri"/>
              <a:buNone/>
              <a:defRPr sz="1400">
                <a:solidFill>
                  <a:schemeClr val="lt1"/>
                </a:solidFill>
              </a:defRPr>
            </a:lvl4pPr>
            <a:lvl5pPr indent="-228600" lvl="4" marL="2286000" rtl="0">
              <a:spcBef>
                <a:spcPts val="400"/>
              </a:spcBef>
              <a:spcAft>
                <a:spcPts val="0"/>
              </a:spcAft>
              <a:buClr>
                <a:schemeClr val="lt1"/>
              </a:buClr>
              <a:buSzPts val="1400"/>
              <a:buFont typeface="Calibri"/>
              <a:buNone/>
              <a:defRPr sz="1400">
                <a:solidFill>
                  <a:schemeClr val="lt1"/>
                </a:solidFill>
              </a:defRPr>
            </a:lvl5pPr>
            <a:lvl6pPr indent="-228600" lvl="5" marL="2743200" rtl="0">
              <a:spcBef>
                <a:spcPts val="400"/>
              </a:spcBef>
              <a:spcAft>
                <a:spcPts val="0"/>
              </a:spcAft>
              <a:buClr>
                <a:schemeClr val="lt1"/>
              </a:buClr>
              <a:buSzPts val="1400"/>
              <a:buFont typeface="Calibri"/>
              <a:buNone/>
              <a:defRPr sz="1400">
                <a:solidFill>
                  <a:schemeClr val="lt1"/>
                </a:solidFill>
              </a:defRPr>
            </a:lvl6pPr>
            <a:lvl7pPr indent="-228600" lvl="6" marL="3200400" rtl="0">
              <a:spcBef>
                <a:spcPts val="400"/>
              </a:spcBef>
              <a:spcAft>
                <a:spcPts val="0"/>
              </a:spcAft>
              <a:buClr>
                <a:schemeClr val="lt1"/>
              </a:buClr>
              <a:buSzPts val="1400"/>
              <a:buFont typeface="Calibri"/>
              <a:buNone/>
              <a:defRPr sz="1400">
                <a:solidFill>
                  <a:schemeClr val="lt1"/>
                </a:solidFill>
              </a:defRPr>
            </a:lvl7pPr>
            <a:lvl8pPr indent="-228600" lvl="7" marL="3657600" rtl="0">
              <a:spcBef>
                <a:spcPts val="400"/>
              </a:spcBef>
              <a:spcAft>
                <a:spcPts val="0"/>
              </a:spcAft>
              <a:buClr>
                <a:schemeClr val="lt1"/>
              </a:buClr>
              <a:buSzPts val="1400"/>
              <a:buFont typeface="Calibri"/>
              <a:buNone/>
              <a:defRPr sz="1400">
                <a:solidFill>
                  <a:schemeClr val="lt1"/>
                </a:solidFill>
              </a:defRPr>
            </a:lvl8pPr>
            <a:lvl9pPr indent="-228600" lvl="8" marL="4114800" rtl="0">
              <a:spcBef>
                <a:spcPts val="400"/>
              </a:spcBef>
              <a:spcAft>
                <a:spcPts val="0"/>
              </a:spcAft>
              <a:buClr>
                <a:schemeClr val="lt1"/>
              </a:buClr>
              <a:buSzPts val="1400"/>
              <a:buFont typeface="Calibri"/>
              <a:buNone/>
              <a:defRPr sz="1400">
                <a:solidFill>
                  <a:schemeClr val="lt1"/>
                </a:solidFill>
              </a:defRPr>
            </a:lvl9pPr>
          </a:lstStyle>
          <a:p/>
        </p:txBody>
      </p:sp>
      <p:sp>
        <p:nvSpPr>
          <p:cNvPr id="71" name="Google Shape;71;p16"/>
          <p:cNvSpPr txBox="1"/>
          <p:nvPr>
            <p:ph idx="10" type="dt"/>
          </p:nvPr>
        </p:nvSpPr>
        <p:spPr>
          <a:xfrm>
            <a:off x="457200" y="4767263"/>
            <a:ext cx="2133600" cy="273900"/>
          </a:xfrm>
          <a:prstGeom prst="rect">
            <a:avLst/>
          </a:prstGeom>
          <a:noFill/>
          <a:ln>
            <a:noFill/>
          </a:ln>
        </p:spPr>
        <p:txBody>
          <a:bodyPr anchor="ctr" anchorCtr="0" bIns="91425" lIns="91425" numCol="1" rIns="91425" spcFirstLastPara="1" tIns="91425" wrap="square"/>
          <a:lstStyle>
            <a:lvl1pPr algn="l" indent="-88900" lvl="0" marL="0" marR="0" rtl="0">
              <a:spcBef>
                <a:spcPts val="0"/>
              </a:spcBef>
              <a:spcAft>
                <a:spcPts val="0"/>
              </a:spcAft>
              <a:buSzPts val="1400"/>
              <a:buChar char="●"/>
              <a:defRPr b="0" cap="none" i="0" strike="noStrike" sz="1200" u="none">
                <a:solidFill>
                  <a:schemeClr val="lt1"/>
                </a:solidFill>
                <a:latin typeface="Calibri"/>
                <a:ea typeface="Calibri"/>
                <a:cs typeface="Calibri"/>
                <a:sym typeface="Calibri"/>
              </a:defRPr>
            </a:lvl1pPr>
            <a:lvl2pPr algn="l" indent="-88900" lvl="1" marL="457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2pPr>
            <a:lvl3pPr algn="l" indent="-88900" lvl="2" marL="914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3pPr>
            <a:lvl4pPr algn="l" indent="-88900" lvl="3" marL="1371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4pPr>
            <a:lvl5pPr algn="l" indent="-88900" lvl="4" marL="18288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5pPr>
            <a:lvl6pPr algn="l" indent="-88900" lvl="5" marL="22860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6pPr>
            <a:lvl7pPr algn="l" indent="-88900" lvl="6" marL="2743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7pPr>
            <a:lvl8pPr algn="l" indent="-88900" lvl="7" marL="3200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8pPr>
            <a:lvl9pPr algn="l" indent="-88900" lvl="8" marL="3657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9pPr>
          </a:lstStyle>
          <a:p/>
        </p:txBody>
      </p:sp>
      <p:sp>
        <p:nvSpPr>
          <p:cNvPr id="72" name="Google Shape;72;p16"/>
          <p:cNvSpPr txBox="1"/>
          <p:nvPr>
            <p:ph idx="11" type="ftr"/>
          </p:nvPr>
        </p:nvSpPr>
        <p:spPr>
          <a:xfrm>
            <a:off x="3124200" y="4767263"/>
            <a:ext cx="2895600" cy="273900"/>
          </a:xfrm>
          <a:prstGeom prst="rect">
            <a:avLst/>
          </a:prstGeom>
          <a:noFill/>
          <a:ln>
            <a:noFill/>
          </a:ln>
        </p:spPr>
        <p:txBody>
          <a:bodyPr anchor="ctr" anchorCtr="0" bIns="91425" lIns="91425" numCol="1" rIns="91425" spcFirstLastPara="1" tIns="91425" wrap="square"/>
          <a:lstStyle>
            <a:lvl1pPr algn="ctr" indent="-88900" lvl="0" marL="0" marR="0" rtl="0">
              <a:spcBef>
                <a:spcPts val="0"/>
              </a:spcBef>
              <a:spcAft>
                <a:spcPts val="0"/>
              </a:spcAft>
              <a:buSzPts val="1400"/>
              <a:buChar char="●"/>
              <a:defRPr b="0" cap="none" i="0" strike="noStrike" sz="1200" u="none">
                <a:solidFill>
                  <a:schemeClr val="lt1"/>
                </a:solidFill>
                <a:latin typeface="Calibri"/>
                <a:ea typeface="Calibri"/>
                <a:cs typeface="Calibri"/>
                <a:sym typeface="Calibri"/>
              </a:defRPr>
            </a:lvl1pPr>
            <a:lvl2pPr algn="l" indent="-88900" lvl="1" marL="457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2pPr>
            <a:lvl3pPr algn="l" indent="-88900" lvl="2" marL="914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3pPr>
            <a:lvl4pPr algn="l" indent="-88900" lvl="3" marL="1371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4pPr>
            <a:lvl5pPr algn="l" indent="-88900" lvl="4" marL="18288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5pPr>
            <a:lvl6pPr algn="l" indent="-88900" lvl="5" marL="22860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6pPr>
            <a:lvl7pPr algn="l" indent="-88900" lvl="6" marL="2743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7pPr>
            <a:lvl8pPr algn="l" indent="-88900" lvl="7" marL="3200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8pPr>
            <a:lvl9pPr algn="l" indent="-88900" lvl="8" marL="3657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9pPr>
          </a:lstStyle>
          <a:p/>
        </p:txBody>
      </p:sp>
      <p:sp>
        <p:nvSpPr>
          <p:cNvPr id="73" name="Google Shape;73;p16"/>
          <p:cNvSpPr txBox="1"/>
          <p:nvPr>
            <p:ph idx="12" type="sldNum"/>
          </p:nvPr>
        </p:nvSpPr>
        <p:spPr>
          <a:xfrm>
            <a:off x="6553200" y="4767263"/>
            <a:ext cx="2133600" cy="273900"/>
          </a:xfrm>
          <a:prstGeom prst="rect">
            <a:avLst/>
          </a:prstGeom>
          <a:noFill/>
          <a:ln>
            <a:noFill/>
          </a:ln>
        </p:spPr>
        <p:txBody>
          <a:bodyPr anchor="ctr" anchorCtr="0" bIns="45700" lIns="91425" numCol="1" rIns="91425" spcFirstLastPara="1" tIns="45700" wrap="square">
            <a:noAutofit/>
          </a:bodyPr>
          <a:lstStyle>
            <a:lvl1pPr algn="r" indent="0" lvl="0" marL="0" marR="0" rtl="0">
              <a:spcBef>
                <a:spcPts val="0"/>
              </a:spcBef>
              <a:buNone/>
              <a:defRPr b="0" cap="none" i="0" strike="noStrike" sz="1200" u="none">
                <a:solidFill>
                  <a:schemeClr val="lt1"/>
                </a:solidFill>
                <a:latin typeface="Calibri"/>
                <a:ea typeface="Calibri"/>
                <a:cs typeface="Calibri"/>
                <a:sym typeface="Calibri"/>
              </a:defRPr>
            </a:lvl1pPr>
            <a:lvl2pPr algn="r" indent="0" lvl="1" marL="0" marR="0" rtl="0">
              <a:spcBef>
                <a:spcPts val="0"/>
              </a:spcBef>
              <a:buNone/>
              <a:defRPr b="0" cap="none" i="0" strike="noStrike" sz="1200" u="none">
                <a:solidFill>
                  <a:schemeClr val="lt1"/>
                </a:solidFill>
                <a:latin typeface="Calibri"/>
                <a:ea typeface="Calibri"/>
                <a:cs typeface="Calibri"/>
                <a:sym typeface="Calibri"/>
              </a:defRPr>
            </a:lvl2pPr>
            <a:lvl3pPr algn="r" indent="0" lvl="2" marL="0" marR="0" rtl="0">
              <a:spcBef>
                <a:spcPts val="0"/>
              </a:spcBef>
              <a:buNone/>
              <a:defRPr b="0" cap="none" i="0" strike="noStrike" sz="1200" u="none">
                <a:solidFill>
                  <a:schemeClr val="lt1"/>
                </a:solidFill>
                <a:latin typeface="Calibri"/>
                <a:ea typeface="Calibri"/>
                <a:cs typeface="Calibri"/>
                <a:sym typeface="Calibri"/>
              </a:defRPr>
            </a:lvl3pPr>
            <a:lvl4pPr algn="r" indent="0" lvl="3" marL="0" marR="0" rtl="0">
              <a:spcBef>
                <a:spcPts val="0"/>
              </a:spcBef>
              <a:buNone/>
              <a:defRPr b="0" cap="none" i="0" strike="noStrike" sz="1200" u="none">
                <a:solidFill>
                  <a:schemeClr val="lt1"/>
                </a:solidFill>
                <a:latin typeface="Calibri"/>
                <a:ea typeface="Calibri"/>
                <a:cs typeface="Calibri"/>
                <a:sym typeface="Calibri"/>
              </a:defRPr>
            </a:lvl4pPr>
            <a:lvl5pPr algn="r" indent="0" lvl="4" marL="0" marR="0" rtl="0">
              <a:spcBef>
                <a:spcPts val="0"/>
              </a:spcBef>
              <a:buNone/>
              <a:defRPr b="0" cap="none" i="0" strike="noStrike" sz="1200" u="none">
                <a:solidFill>
                  <a:schemeClr val="lt1"/>
                </a:solidFill>
                <a:latin typeface="Calibri"/>
                <a:ea typeface="Calibri"/>
                <a:cs typeface="Calibri"/>
                <a:sym typeface="Calibri"/>
              </a:defRPr>
            </a:lvl5pPr>
            <a:lvl6pPr algn="r" indent="0" lvl="5" marL="0" marR="0" rtl="0">
              <a:spcBef>
                <a:spcPts val="0"/>
              </a:spcBef>
              <a:buNone/>
              <a:defRPr b="0" cap="none" i="0" strike="noStrike" sz="1200" u="none">
                <a:solidFill>
                  <a:schemeClr val="lt1"/>
                </a:solidFill>
                <a:latin typeface="Calibri"/>
                <a:ea typeface="Calibri"/>
                <a:cs typeface="Calibri"/>
                <a:sym typeface="Calibri"/>
              </a:defRPr>
            </a:lvl6pPr>
            <a:lvl7pPr algn="r" indent="0" lvl="6" marL="0" marR="0" rtl="0">
              <a:spcBef>
                <a:spcPts val="0"/>
              </a:spcBef>
              <a:buNone/>
              <a:defRPr b="0" cap="none" i="0" strike="noStrike" sz="1200" u="none">
                <a:solidFill>
                  <a:schemeClr val="lt1"/>
                </a:solidFill>
                <a:latin typeface="Calibri"/>
                <a:ea typeface="Calibri"/>
                <a:cs typeface="Calibri"/>
                <a:sym typeface="Calibri"/>
              </a:defRPr>
            </a:lvl7pPr>
            <a:lvl8pPr algn="r" indent="0" lvl="7" marL="0" marR="0" rtl="0">
              <a:spcBef>
                <a:spcPts val="0"/>
              </a:spcBef>
              <a:buNone/>
              <a:defRPr b="0" cap="none" i="0" strike="noStrike" sz="1200" u="none">
                <a:solidFill>
                  <a:schemeClr val="lt1"/>
                </a:solidFill>
                <a:latin typeface="Calibri"/>
                <a:ea typeface="Calibri"/>
                <a:cs typeface="Calibri"/>
                <a:sym typeface="Calibri"/>
              </a:defRPr>
            </a:lvl8pPr>
            <a:lvl9pPr algn="r" indent="0" lvl="8" marL="0" marR="0" rtl="0">
              <a:spcBef>
                <a:spcPts val="0"/>
              </a:spcBef>
              <a:buNone/>
              <a:defRPr b="0" cap="none" i="0" strike="noStrike" sz="1200" u="non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457200" y="205979"/>
            <a:ext cx="8229600" cy="857400"/>
          </a:xfrm>
          <a:prstGeom prst="rect">
            <a:avLst/>
          </a:prstGeom>
          <a:noFill/>
          <a:ln>
            <a:noFill/>
          </a:ln>
        </p:spPr>
        <p:txBody>
          <a:bodyPr anchor="ctr" anchorCtr="0" bIns="91425" lIns="91425" numCol="1" rIns="91425" spcFirstLastPara="1" tIns="91425" wrap="square"/>
          <a:lstStyle>
            <a:lvl1pPr algn="ctr" lvl="0" rtl="0">
              <a:spcBef>
                <a:spcPts val="0"/>
              </a:spcBef>
              <a:spcAft>
                <a:spcPts val="0"/>
              </a:spcAft>
              <a:buClr>
                <a:schemeClr val="lt1"/>
              </a:buClr>
              <a:buSzPts val="1400"/>
              <a:buFont typeface="Calibri"/>
              <a:buNone/>
              <a:defRPr sz="4400">
                <a:solidFill>
                  <a:schemeClr val="lt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6" name="Google Shape;76;p17"/>
          <p:cNvSpPr txBox="1"/>
          <p:nvPr>
            <p:ph idx="1" type="body"/>
          </p:nvPr>
        </p:nvSpPr>
        <p:spPr>
          <a:xfrm>
            <a:off x="457200" y="900113"/>
            <a:ext cx="4038600" cy="2545500"/>
          </a:xfrm>
          <a:prstGeom prst="rect">
            <a:avLst/>
          </a:prstGeom>
          <a:noFill/>
          <a:ln>
            <a:noFill/>
          </a:ln>
        </p:spPr>
        <p:txBody>
          <a:bodyPr anchor="t" anchorCtr="0" bIns="91425" lIns="91425" numCol="1" rIns="91425" spcFirstLastPara="1" tIns="91425" wrap="square"/>
          <a:lstStyle>
            <a:lvl1pPr indent="-317500" lvl="0" marL="457200" rtl="0">
              <a:spcBef>
                <a:spcPts val="640"/>
              </a:spcBef>
              <a:spcAft>
                <a:spcPts val="0"/>
              </a:spcAft>
              <a:buSzPts val="1400"/>
              <a:buChar char="•"/>
              <a:defRPr sz="2800"/>
            </a:lvl1pPr>
            <a:lvl2pPr indent="-317500" lvl="1" marL="914400" rtl="0">
              <a:spcBef>
                <a:spcPts val="560"/>
              </a:spcBef>
              <a:spcAft>
                <a:spcPts val="0"/>
              </a:spcAft>
              <a:buSzPts val="1400"/>
              <a:buChar char="–"/>
              <a:defRPr sz="2400"/>
            </a:lvl2pPr>
            <a:lvl3pPr indent="-317500" lvl="2" marL="1371600" rtl="0">
              <a:spcBef>
                <a:spcPts val="480"/>
              </a:spcBef>
              <a:spcAft>
                <a:spcPts val="0"/>
              </a:spcAft>
              <a:buSzPts val="1400"/>
              <a:buChar char="•"/>
              <a:defRPr sz="2000"/>
            </a:lvl3pPr>
            <a:lvl4pPr indent="-317500" lvl="3" marL="1828800" rtl="0">
              <a:spcBef>
                <a:spcPts val="400"/>
              </a:spcBef>
              <a:spcAft>
                <a:spcPts val="0"/>
              </a:spcAft>
              <a:buSzPts val="1400"/>
              <a:buChar char="–"/>
              <a:defRPr sz="1800"/>
            </a:lvl4pPr>
            <a:lvl5pPr indent="-317500" lvl="4" marL="2286000" rtl="0">
              <a:spcBef>
                <a:spcPts val="400"/>
              </a:spcBef>
              <a:spcAft>
                <a:spcPts val="0"/>
              </a:spcAft>
              <a:buSzPts val="1400"/>
              <a:buChar char="»"/>
              <a:defRPr sz="1800"/>
            </a:lvl5pPr>
            <a:lvl6pPr indent="-317500" lvl="5" marL="2743200" rtl="0">
              <a:spcBef>
                <a:spcPts val="400"/>
              </a:spcBef>
              <a:spcAft>
                <a:spcPts val="0"/>
              </a:spcAft>
              <a:buSzPts val="1400"/>
              <a:buChar char="•"/>
              <a:defRPr sz="1800"/>
            </a:lvl6pPr>
            <a:lvl7pPr indent="-317500" lvl="6" marL="3200400" rtl="0">
              <a:spcBef>
                <a:spcPts val="400"/>
              </a:spcBef>
              <a:spcAft>
                <a:spcPts val="0"/>
              </a:spcAft>
              <a:buSzPts val="1400"/>
              <a:buChar char="•"/>
              <a:defRPr sz="1800"/>
            </a:lvl7pPr>
            <a:lvl8pPr indent="-317500" lvl="7" marL="3657600" rtl="0">
              <a:spcBef>
                <a:spcPts val="400"/>
              </a:spcBef>
              <a:spcAft>
                <a:spcPts val="0"/>
              </a:spcAft>
              <a:buSzPts val="1400"/>
              <a:buChar char="•"/>
              <a:defRPr sz="1800"/>
            </a:lvl8pPr>
            <a:lvl9pPr indent="-317500" lvl="8" marL="4114800" rtl="0">
              <a:spcBef>
                <a:spcPts val="400"/>
              </a:spcBef>
              <a:spcAft>
                <a:spcPts val="0"/>
              </a:spcAft>
              <a:buSzPts val="1400"/>
              <a:buChar char="•"/>
              <a:defRPr sz="1800"/>
            </a:lvl9pPr>
          </a:lstStyle>
          <a:p/>
        </p:txBody>
      </p:sp>
      <p:sp>
        <p:nvSpPr>
          <p:cNvPr id="77" name="Google Shape;77;p17"/>
          <p:cNvSpPr txBox="1"/>
          <p:nvPr>
            <p:ph idx="2" type="body"/>
          </p:nvPr>
        </p:nvSpPr>
        <p:spPr>
          <a:xfrm>
            <a:off x="4648200" y="900113"/>
            <a:ext cx="4038600" cy="2545500"/>
          </a:xfrm>
          <a:prstGeom prst="rect">
            <a:avLst/>
          </a:prstGeom>
          <a:noFill/>
          <a:ln>
            <a:noFill/>
          </a:ln>
        </p:spPr>
        <p:txBody>
          <a:bodyPr anchor="t" anchorCtr="0" bIns="91425" lIns="91425" numCol="1" rIns="91425" spcFirstLastPara="1" tIns="91425" wrap="square"/>
          <a:lstStyle>
            <a:lvl1pPr indent="-317500" lvl="0" marL="457200" rtl="0">
              <a:spcBef>
                <a:spcPts val="640"/>
              </a:spcBef>
              <a:spcAft>
                <a:spcPts val="0"/>
              </a:spcAft>
              <a:buSzPts val="1400"/>
              <a:buChar char="•"/>
              <a:defRPr sz="2800"/>
            </a:lvl1pPr>
            <a:lvl2pPr indent="-317500" lvl="1" marL="914400" rtl="0">
              <a:spcBef>
                <a:spcPts val="560"/>
              </a:spcBef>
              <a:spcAft>
                <a:spcPts val="0"/>
              </a:spcAft>
              <a:buSzPts val="1400"/>
              <a:buChar char="–"/>
              <a:defRPr sz="2400"/>
            </a:lvl2pPr>
            <a:lvl3pPr indent="-317500" lvl="2" marL="1371600" rtl="0">
              <a:spcBef>
                <a:spcPts val="480"/>
              </a:spcBef>
              <a:spcAft>
                <a:spcPts val="0"/>
              </a:spcAft>
              <a:buSzPts val="1400"/>
              <a:buChar char="•"/>
              <a:defRPr sz="2000"/>
            </a:lvl3pPr>
            <a:lvl4pPr indent="-317500" lvl="3" marL="1828800" rtl="0">
              <a:spcBef>
                <a:spcPts val="400"/>
              </a:spcBef>
              <a:spcAft>
                <a:spcPts val="0"/>
              </a:spcAft>
              <a:buSzPts val="1400"/>
              <a:buChar char="–"/>
              <a:defRPr sz="1800"/>
            </a:lvl4pPr>
            <a:lvl5pPr indent="-317500" lvl="4" marL="2286000" rtl="0">
              <a:spcBef>
                <a:spcPts val="400"/>
              </a:spcBef>
              <a:spcAft>
                <a:spcPts val="0"/>
              </a:spcAft>
              <a:buSzPts val="1400"/>
              <a:buChar char="»"/>
              <a:defRPr sz="1800"/>
            </a:lvl5pPr>
            <a:lvl6pPr indent="-317500" lvl="5" marL="2743200" rtl="0">
              <a:spcBef>
                <a:spcPts val="400"/>
              </a:spcBef>
              <a:spcAft>
                <a:spcPts val="0"/>
              </a:spcAft>
              <a:buSzPts val="1400"/>
              <a:buChar char="•"/>
              <a:defRPr sz="1800"/>
            </a:lvl6pPr>
            <a:lvl7pPr indent="-317500" lvl="6" marL="3200400" rtl="0">
              <a:spcBef>
                <a:spcPts val="400"/>
              </a:spcBef>
              <a:spcAft>
                <a:spcPts val="0"/>
              </a:spcAft>
              <a:buSzPts val="1400"/>
              <a:buChar char="•"/>
              <a:defRPr sz="1800"/>
            </a:lvl7pPr>
            <a:lvl8pPr indent="-317500" lvl="7" marL="3657600" rtl="0">
              <a:spcBef>
                <a:spcPts val="400"/>
              </a:spcBef>
              <a:spcAft>
                <a:spcPts val="0"/>
              </a:spcAft>
              <a:buSzPts val="1400"/>
              <a:buChar char="•"/>
              <a:defRPr sz="1800"/>
            </a:lvl8pPr>
            <a:lvl9pPr indent="-317500" lvl="8" marL="4114800" rtl="0">
              <a:spcBef>
                <a:spcPts val="400"/>
              </a:spcBef>
              <a:spcAft>
                <a:spcPts val="0"/>
              </a:spcAft>
              <a:buSzPts val="1400"/>
              <a:buChar char="•"/>
              <a:defRPr sz="1800"/>
            </a:lvl9pPr>
          </a:lstStyle>
          <a:p/>
        </p:txBody>
      </p:sp>
      <p:sp>
        <p:nvSpPr>
          <p:cNvPr id="78" name="Google Shape;78;p17"/>
          <p:cNvSpPr txBox="1"/>
          <p:nvPr>
            <p:ph idx="10" type="dt"/>
          </p:nvPr>
        </p:nvSpPr>
        <p:spPr>
          <a:xfrm>
            <a:off x="457200" y="4767263"/>
            <a:ext cx="2133600" cy="273900"/>
          </a:xfrm>
          <a:prstGeom prst="rect">
            <a:avLst/>
          </a:prstGeom>
          <a:noFill/>
          <a:ln>
            <a:noFill/>
          </a:ln>
        </p:spPr>
        <p:txBody>
          <a:bodyPr anchor="ctr" anchorCtr="0" bIns="91425" lIns="91425" numCol="1" rIns="91425" spcFirstLastPara="1" tIns="91425" wrap="square"/>
          <a:lstStyle>
            <a:lvl1pPr algn="l" indent="-88900" lvl="0" marL="0" marR="0" rtl="0">
              <a:spcBef>
                <a:spcPts val="0"/>
              </a:spcBef>
              <a:spcAft>
                <a:spcPts val="0"/>
              </a:spcAft>
              <a:buSzPts val="1400"/>
              <a:buChar char="●"/>
              <a:defRPr b="0" cap="none" i="0" strike="noStrike" sz="1200" u="none">
                <a:solidFill>
                  <a:schemeClr val="lt1"/>
                </a:solidFill>
                <a:latin typeface="Calibri"/>
                <a:ea typeface="Calibri"/>
                <a:cs typeface="Calibri"/>
                <a:sym typeface="Calibri"/>
              </a:defRPr>
            </a:lvl1pPr>
            <a:lvl2pPr algn="l" indent="-88900" lvl="1" marL="457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2pPr>
            <a:lvl3pPr algn="l" indent="-88900" lvl="2" marL="914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3pPr>
            <a:lvl4pPr algn="l" indent="-88900" lvl="3" marL="1371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4pPr>
            <a:lvl5pPr algn="l" indent="-88900" lvl="4" marL="18288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5pPr>
            <a:lvl6pPr algn="l" indent="-88900" lvl="5" marL="22860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6pPr>
            <a:lvl7pPr algn="l" indent="-88900" lvl="6" marL="2743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7pPr>
            <a:lvl8pPr algn="l" indent="-88900" lvl="7" marL="3200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8pPr>
            <a:lvl9pPr algn="l" indent="-88900" lvl="8" marL="3657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9pPr>
          </a:lstStyle>
          <a:p/>
        </p:txBody>
      </p:sp>
      <p:sp>
        <p:nvSpPr>
          <p:cNvPr id="79" name="Google Shape;79;p17"/>
          <p:cNvSpPr txBox="1"/>
          <p:nvPr>
            <p:ph idx="11" type="ftr"/>
          </p:nvPr>
        </p:nvSpPr>
        <p:spPr>
          <a:xfrm>
            <a:off x="3124200" y="4767263"/>
            <a:ext cx="2895600" cy="273900"/>
          </a:xfrm>
          <a:prstGeom prst="rect">
            <a:avLst/>
          </a:prstGeom>
          <a:noFill/>
          <a:ln>
            <a:noFill/>
          </a:ln>
        </p:spPr>
        <p:txBody>
          <a:bodyPr anchor="ctr" anchorCtr="0" bIns="91425" lIns="91425" numCol="1" rIns="91425" spcFirstLastPara="1" tIns="91425" wrap="square"/>
          <a:lstStyle>
            <a:lvl1pPr algn="ctr" indent="-88900" lvl="0" marL="0" marR="0" rtl="0">
              <a:spcBef>
                <a:spcPts val="0"/>
              </a:spcBef>
              <a:spcAft>
                <a:spcPts val="0"/>
              </a:spcAft>
              <a:buSzPts val="1400"/>
              <a:buChar char="●"/>
              <a:defRPr b="0" cap="none" i="0" strike="noStrike" sz="1200" u="none">
                <a:solidFill>
                  <a:schemeClr val="lt1"/>
                </a:solidFill>
                <a:latin typeface="Calibri"/>
                <a:ea typeface="Calibri"/>
                <a:cs typeface="Calibri"/>
                <a:sym typeface="Calibri"/>
              </a:defRPr>
            </a:lvl1pPr>
            <a:lvl2pPr algn="l" indent="-88900" lvl="1" marL="457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2pPr>
            <a:lvl3pPr algn="l" indent="-88900" lvl="2" marL="914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3pPr>
            <a:lvl4pPr algn="l" indent="-88900" lvl="3" marL="1371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4pPr>
            <a:lvl5pPr algn="l" indent="-88900" lvl="4" marL="18288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5pPr>
            <a:lvl6pPr algn="l" indent="-88900" lvl="5" marL="22860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6pPr>
            <a:lvl7pPr algn="l" indent="-88900" lvl="6" marL="2743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7pPr>
            <a:lvl8pPr algn="l" indent="-88900" lvl="7" marL="3200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8pPr>
            <a:lvl9pPr algn="l" indent="-88900" lvl="8" marL="3657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9pPr>
          </a:lstStyle>
          <a:p/>
        </p:txBody>
      </p:sp>
      <p:sp>
        <p:nvSpPr>
          <p:cNvPr id="80" name="Google Shape;80;p17"/>
          <p:cNvSpPr txBox="1"/>
          <p:nvPr>
            <p:ph idx="12" type="sldNum"/>
          </p:nvPr>
        </p:nvSpPr>
        <p:spPr>
          <a:xfrm>
            <a:off x="6553200" y="4767263"/>
            <a:ext cx="2133600" cy="273900"/>
          </a:xfrm>
          <a:prstGeom prst="rect">
            <a:avLst/>
          </a:prstGeom>
          <a:noFill/>
          <a:ln>
            <a:noFill/>
          </a:ln>
        </p:spPr>
        <p:txBody>
          <a:bodyPr anchor="ctr" anchorCtr="0" bIns="45700" lIns="91425" numCol="1" rIns="91425" spcFirstLastPara="1" tIns="45700" wrap="square">
            <a:noAutofit/>
          </a:bodyPr>
          <a:lstStyle>
            <a:lvl1pPr algn="r" indent="0" lvl="0" marL="0" marR="0" rtl="0">
              <a:spcBef>
                <a:spcPts val="0"/>
              </a:spcBef>
              <a:buNone/>
              <a:defRPr b="0" cap="none" i="0" strike="noStrike" sz="1200" u="none">
                <a:solidFill>
                  <a:schemeClr val="lt1"/>
                </a:solidFill>
                <a:latin typeface="Calibri"/>
                <a:ea typeface="Calibri"/>
                <a:cs typeface="Calibri"/>
                <a:sym typeface="Calibri"/>
              </a:defRPr>
            </a:lvl1pPr>
            <a:lvl2pPr algn="r" indent="0" lvl="1" marL="0" marR="0" rtl="0">
              <a:spcBef>
                <a:spcPts val="0"/>
              </a:spcBef>
              <a:buNone/>
              <a:defRPr b="0" cap="none" i="0" strike="noStrike" sz="1200" u="none">
                <a:solidFill>
                  <a:schemeClr val="lt1"/>
                </a:solidFill>
                <a:latin typeface="Calibri"/>
                <a:ea typeface="Calibri"/>
                <a:cs typeface="Calibri"/>
                <a:sym typeface="Calibri"/>
              </a:defRPr>
            </a:lvl2pPr>
            <a:lvl3pPr algn="r" indent="0" lvl="2" marL="0" marR="0" rtl="0">
              <a:spcBef>
                <a:spcPts val="0"/>
              </a:spcBef>
              <a:buNone/>
              <a:defRPr b="0" cap="none" i="0" strike="noStrike" sz="1200" u="none">
                <a:solidFill>
                  <a:schemeClr val="lt1"/>
                </a:solidFill>
                <a:latin typeface="Calibri"/>
                <a:ea typeface="Calibri"/>
                <a:cs typeface="Calibri"/>
                <a:sym typeface="Calibri"/>
              </a:defRPr>
            </a:lvl3pPr>
            <a:lvl4pPr algn="r" indent="0" lvl="3" marL="0" marR="0" rtl="0">
              <a:spcBef>
                <a:spcPts val="0"/>
              </a:spcBef>
              <a:buNone/>
              <a:defRPr b="0" cap="none" i="0" strike="noStrike" sz="1200" u="none">
                <a:solidFill>
                  <a:schemeClr val="lt1"/>
                </a:solidFill>
                <a:latin typeface="Calibri"/>
                <a:ea typeface="Calibri"/>
                <a:cs typeface="Calibri"/>
                <a:sym typeface="Calibri"/>
              </a:defRPr>
            </a:lvl4pPr>
            <a:lvl5pPr algn="r" indent="0" lvl="4" marL="0" marR="0" rtl="0">
              <a:spcBef>
                <a:spcPts val="0"/>
              </a:spcBef>
              <a:buNone/>
              <a:defRPr b="0" cap="none" i="0" strike="noStrike" sz="1200" u="none">
                <a:solidFill>
                  <a:schemeClr val="lt1"/>
                </a:solidFill>
                <a:latin typeface="Calibri"/>
                <a:ea typeface="Calibri"/>
                <a:cs typeface="Calibri"/>
                <a:sym typeface="Calibri"/>
              </a:defRPr>
            </a:lvl5pPr>
            <a:lvl6pPr algn="r" indent="0" lvl="5" marL="0" marR="0" rtl="0">
              <a:spcBef>
                <a:spcPts val="0"/>
              </a:spcBef>
              <a:buNone/>
              <a:defRPr b="0" cap="none" i="0" strike="noStrike" sz="1200" u="none">
                <a:solidFill>
                  <a:schemeClr val="lt1"/>
                </a:solidFill>
                <a:latin typeface="Calibri"/>
                <a:ea typeface="Calibri"/>
                <a:cs typeface="Calibri"/>
                <a:sym typeface="Calibri"/>
              </a:defRPr>
            </a:lvl6pPr>
            <a:lvl7pPr algn="r" indent="0" lvl="6" marL="0" marR="0" rtl="0">
              <a:spcBef>
                <a:spcPts val="0"/>
              </a:spcBef>
              <a:buNone/>
              <a:defRPr b="0" cap="none" i="0" strike="noStrike" sz="1200" u="none">
                <a:solidFill>
                  <a:schemeClr val="lt1"/>
                </a:solidFill>
                <a:latin typeface="Calibri"/>
                <a:ea typeface="Calibri"/>
                <a:cs typeface="Calibri"/>
                <a:sym typeface="Calibri"/>
              </a:defRPr>
            </a:lvl7pPr>
            <a:lvl8pPr algn="r" indent="0" lvl="7" marL="0" marR="0" rtl="0">
              <a:spcBef>
                <a:spcPts val="0"/>
              </a:spcBef>
              <a:buNone/>
              <a:defRPr b="0" cap="none" i="0" strike="noStrike" sz="1200" u="none">
                <a:solidFill>
                  <a:schemeClr val="lt1"/>
                </a:solidFill>
                <a:latin typeface="Calibri"/>
                <a:ea typeface="Calibri"/>
                <a:cs typeface="Calibri"/>
                <a:sym typeface="Calibri"/>
              </a:defRPr>
            </a:lvl8pPr>
            <a:lvl9pPr algn="r" indent="0" lvl="8" marL="0" marR="0" rtl="0">
              <a:spcBef>
                <a:spcPts val="0"/>
              </a:spcBef>
              <a:buNone/>
              <a:defRPr b="0" cap="none" i="0" strike="noStrike" sz="1200" u="non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457200" y="205979"/>
            <a:ext cx="8229600" cy="857400"/>
          </a:xfrm>
          <a:prstGeom prst="rect">
            <a:avLst/>
          </a:prstGeom>
          <a:noFill/>
          <a:ln>
            <a:noFill/>
          </a:ln>
        </p:spPr>
        <p:txBody>
          <a:bodyPr anchor="ctr" anchorCtr="0" bIns="91425" lIns="91425" numCol="1" rIns="91425" spcFirstLastPara="1" tIns="91425" wrap="square"/>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3" name="Google Shape;83;p18"/>
          <p:cNvSpPr txBox="1"/>
          <p:nvPr>
            <p:ph idx="1" type="body"/>
          </p:nvPr>
        </p:nvSpPr>
        <p:spPr>
          <a:xfrm>
            <a:off x="457200" y="1151335"/>
            <a:ext cx="4040100" cy="479700"/>
          </a:xfrm>
          <a:prstGeom prst="rect">
            <a:avLst/>
          </a:prstGeom>
          <a:noFill/>
          <a:ln>
            <a:noFill/>
          </a:ln>
        </p:spPr>
        <p:txBody>
          <a:bodyPr anchor="b" anchorCtr="0" bIns="91425" lIns="91425" numCol="1" rIns="91425" spcFirstLastPara="1" tIns="91425" wrap="square"/>
          <a:lstStyle>
            <a:lvl1pPr indent="-228600" lvl="0" marL="457200" rtl="0">
              <a:spcBef>
                <a:spcPts val="640"/>
              </a:spcBef>
              <a:spcAft>
                <a:spcPts val="0"/>
              </a:spcAft>
              <a:buSzPts val="1400"/>
              <a:buFont typeface="Calibri"/>
              <a:buNone/>
              <a:defRPr b="1" sz="2400"/>
            </a:lvl1pPr>
            <a:lvl2pPr indent="-228600" lvl="1" marL="914400" rtl="0">
              <a:spcBef>
                <a:spcPts val="560"/>
              </a:spcBef>
              <a:spcAft>
                <a:spcPts val="0"/>
              </a:spcAft>
              <a:buSzPts val="1400"/>
              <a:buFont typeface="Calibri"/>
              <a:buNone/>
              <a:defRPr b="1" sz="2000"/>
            </a:lvl2pPr>
            <a:lvl3pPr indent="-228600" lvl="2" marL="1371600" rtl="0">
              <a:spcBef>
                <a:spcPts val="480"/>
              </a:spcBef>
              <a:spcAft>
                <a:spcPts val="0"/>
              </a:spcAft>
              <a:buSzPts val="1400"/>
              <a:buFont typeface="Calibri"/>
              <a:buNone/>
              <a:defRPr b="1" sz="1800"/>
            </a:lvl3pPr>
            <a:lvl4pPr indent="-228600" lvl="3" marL="1828800" rtl="0">
              <a:spcBef>
                <a:spcPts val="400"/>
              </a:spcBef>
              <a:spcAft>
                <a:spcPts val="0"/>
              </a:spcAft>
              <a:buSzPts val="1400"/>
              <a:buFont typeface="Calibri"/>
              <a:buNone/>
              <a:defRPr b="1" sz="1600"/>
            </a:lvl4pPr>
            <a:lvl5pPr indent="-228600" lvl="4" marL="2286000" rtl="0">
              <a:spcBef>
                <a:spcPts val="400"/>
              </a:spcBef>
              <a:spcAft>
                <a:spcPts val="0"/>
              </a:spcAft>
              <a:buSzPts val="1400"/>
              <a:buFont typeface="Calibri"/>
              <a:buNone/>
              <a:defRPr b="1" sz="1600"/>
            </a:lvl5pPr>
            <a:lvl6pPr indent="-228600" lvl="5" marL="2743200" rtl="0">
              <a:spcBef>
                <a:spcPts val="400"/>
              </a:spcBef>
              <a:spcAft>
                <a:spcPts val="0"/>
              </a:spcAft>
              <a:buSzPts val="1400"/>
              <a:buFont typeface="Calibri"/>
              <a:buNone/>
              <a:defRPr b="1" sz="1600"/>
            </a:lvl6pPr>
            <a:lvl7pPr indent="-228600" lvl="6" marL="3200400" rtl="0">
              <a:spcBef>
                <a:spcPts val="400"/>
              </a:spcBef>
              <a:spcAft>
                <a:spcPts val="0"/>
              </a:spcAft>
              <a:buSzPts val="1400"/>
              <a:buFont typeface="Calibri"/>
              <a:buNone/>
              <a:defRPr b="1" sz="1600"/>
            </a:lvl7pPr>
            <a:lvl8pPr indent="-228600" lvl="7" marL="3657600" rtl="0">
              <a:spcBef>
                <a:spcPts val="400"/>
              </a:spcBef>
              <a:spcAft>
                <a:spcPts val="0"/>
              </a:spcAft>
              <a:buSzPts val="1400"/>
              <a:buFont typeface="Calibri"/>
              <a:buNone/>
              <a:defRPr b="1" sz="1600"/>
            </a:lvl8pPr>
            <a:lvl9pPr indent="-228600" lvl="8" marL="4114800" rtl="0">
              <a:spcBef>
                <a:spcPts val="400"/>
              </a:spcBef>
              <a:spcAft>
                <a:spcPts val="0"/>
              </a:spcAft>
              <a:buSzPts val="1400"/>
              <a:buFont typeface="Calibri"/>
              <a:buNone/>
              <a:defRPr b="1" sz="1600"/>
            </a:lvl9pPr>
          </a:lstStyle>
          <a:p/>
        </p:txBody>
      </p:sp>
      <p:sp>
        <p:nvSpPr>
          <p:cNvPr id="84" name="Google Shape;84;p18"/>
          <p:cNvSpPr txBox="1"/>
          <p:nvPr>
            <p:ph idx="2" type="body"/>
          </p:nvPr>
        </p:nvSpPr>
        <p:spPr>
          <a:xfrm>
            <a:off x="457200" y="1631156"/>
            <a:ext cx="4040100" cy="2963400"/>
          </a:xfrm>
          <a:prstGeom prst="rect">
            <a:avLst/>
          </a:prstGeom>
          <a:noFill/>
          <a:ln>
            <a:noFill/>
          </a:ln>
        </p:spPr>
        <p:txBody>
          <a:bodyPr anchor="t" anchorCtr="0" bIns="91425" lIns="91425" numCol="1" rIns="91425" spcFirstLastPara="1" tIns="91425" wrap="square"/>
          <a:lstStyle>
            <a:lvl1pPr indent="-317500" lvl="0" marL="457200" rtl="0">
              <a:spcBef>
                <a:spcPts val="640"/>
              </a:spcBef>
              <a:spcAft>
                <a:spcPts val="0"/>
              </a:spcAft>
              <a:buSzPts val="1400"/>
              <a:buChar char="•"/>
              <a:defRPr sz="2400"/>
            </a:lvl1pPr>
            <a:lvl2pPr indent="-317500" lvl="1" marL="914400" rtl="0">
              <a:spcBef>
                <a:spcPts val="560"/>
              </a:spcBef>
              <a:spcAft>
                <a:spcPts val="0"/>
              </a:spcAft>
              <a:buSzPts val="1400"/>
              <a:buChar char="–"/>
              <a:defRPr sz="2000"/>
            </a:lvl2pPr>
            <a:lvl3pPr indent="-317500" lvl="2" marL="1371600" rtl="0">
              <a:spcBef>
                <a:spcPts val="480"/>
              </a:spcBef>
              <a:spcAft>
                <a:spcPts val="0"/>
              </a:spcAft>
              <a:buSzPts val="1400"/>
              <a:buChar char="•"/>
              <a:defRPr sz="1800"/>
            </a:lvl3pPr>
            <a:lvl4pPr indent="-317500" lvl="3" marL="1828800" rtl="0">
              <a:spcBef>
                <a:spcPts val="400"/>
              </a:spcBef>
              <a:spcAft>
                <a:spcPts val="0"/>
              </a:spcAft>
              <a:buSzPts val="1400"/>
              <a:buChar char="–"/>
              <a:defRPr sz="1600"/>
            </a:lvl4pPr>
            <a:lvl5pPr indent="-317500" lvl="4" marL="2286000" rtl="0">
              <a:spcBef>
                <a:spcPts val="400"/>
              </a:spcBef>
              <a:spcAft>
                <a:spcPts val="0"/>
              </a:spcAft>
              <a:buSzPts val="1400"/>
              <a:buChar char="»"/>
              <a:defRPr sz="1600"/>
            </a:lvl5pPr>
            <a:lvl6pPr indent="-317500" lvl="5" marL="2743200" rtl="0">
              <a:spcBef>
                <a:spcPts val="400"/>
              </a:spcBef>
              <a:spcAft>
                <a:spcPts val="0"/>
              </a:spcAft>
              <a:buSzPts val="1400"/>
              <a:buChar char="•"/>
              <a:defRPr sz="1600"/>
            </a:lvl6pPr>
            <a:lvl7pPr indent="-317500" lvl="6" marL="3200400" rtl="0">
              <a:spcBef>
                <a:spcPts val="400"/>
              </a:spcBef>
              <a:spcAft>
                <a:spcPts val="0"/>
              </a:spcAft>
              <a:buSzPts val="1400"/>
              <a:buChar char="•"/>
              <a:defRPr sz="1600"/>
            </a:lvl7pPr>
            <a:lvl8pPr indent="-317500" lvl="7" marL="3657600" rtl="0">
              <a:spcBef>
                <a:spcPts val="400"/>
              </a:spcBef>
              <a:spcAft>
                <a:spcPts val="0"/>
              </a:spcAft>
              <a:buSzPts val="1400"/>
              <a:buChar char="•"/>
              <a:defRPr sz="1600"/>
            </a:lvl8pPr>
            <a:lvl9pPr indent="-317500" lvl="8" marL="4114800" rtl="0">
              <a:spcBef>
                <a:spcPts val="400"/>
              </a:spcBef>
              <a:spcAft>
                <a:spcPts val="0"/>
              </a:spcAft>
              <a:buSzPts val="1400"/>
              <a:buChar char="•"/>
              <a:defRPr sz="1600"/>
            </a:lvl9pPr>
          </a:lstStyle>
          <a:p/>
        </p:txBody>
      </p:sp>
      <p:sp>
        <p:nvSpPr>
          <p:cNvPr id="85" name="Google Shape;85;p18"/>
          <p:cNvSpPr txBox="1"/>
          <p:nvPr>
            <p:ph idx="3" type="body"/>
          </p:nvPr>
        </p:nvSpPr>
        <p:spPr>
          <a:xfrm>
            <a:off x="4645026" y="1151335"/>
            <a:ext cx="4041900" cy="479700"/>
          </a:xfrm>
          <a:prstGeom prst="rect">
            <a:avLst/>
          </a:prstGeom>
          <a:noFill/>
          <a:ln>
            <a:noFill/>
          </a:ln>
        </p:spPr>
        <p:txBody>
          <a:bodyPr anchor="b" anchorCtr="0" bIns="91425" lIns="91425" numCol="1" rIns="91425" spcFirstLastPara="1" tIns="91425" wrap="square"/>
          <a:lstStyle>
            <a:lvl1pPr indent="-228600" lvl="0" marL="457200" rtl="0">
              <a:spcBef>
                <a:spcPts val="640"/>
              </a:spcBef>
              <a:spcAft>
                <a:spcPts val="0"/>
              </a:spcAft>
              <a:buSzPts val="1400"/>
              <a:buFont typeface="Calibri"/>
              <a:buNone/>
              <a:defRPr b="1" sz="2400"/>
            </a:lvl1pPr>
            <a:lvl2pPr indent="-228600" lvl="1" marL="914400" rtl="0">
              <a:spcBef>
                <a:spcPts val="560"/>
              </a:spcBef>
              <a:spcAft>
                <a:spcPts val="0"/>
              </a:spcAft>
              <a:buSzPts val="1400"/>
              <a:buFont typeface="Calibri"/>
              <a:buNone/>
              <a:defRPr b="1" sz="2000"/>
            </a:lvl2pPr>
            <a:lvl3pPr indent="-228600" lvl="2" marL="1371600" rtl="0">
              <a:spcBef>
                <a:spcPts val="480"/>
              </a:spcBef>
              <a:spcAft>
                <a:spcPts val="0"/>
              </a:spcAft>
              <a:buSzPts val="1400"/>
              <a:buFont typeface="Calibri"/>
              <a:buNone/>
              <a:defRPr b="1" sz="1800"/>
            </a:lvl3pPr>
            <a:lvl4pPr indent="-228600" lvl="3" marL="1828800" rtl="0">
              <a:spcBef>
                <a:spcPts val="400"/>
              </a:spcBef>
              <a:spcAft>
                <a:spcPts val="0"/>
              </a:spcAft>
              <a:buSzPts val="1400"/>
              <a:buFont typeface="Calibri"/>
              <a:buNone/>
              <a:defRPr b="1" sz="1600"/>
            </a:lvl4pPr>
            <a:lvl5pPr indent="-228600" lvl="4" marL="2286000" rtl="0">
              <a:spcBef>
                <a:spcPts val="400"/>
              </a:spcBef>
              <a:spcAft>
                <a:spcPts val="0"/>
              </a:spcAft>
              <a:buSzPts val="1400"/>
              <a:buFont typeface="Calibri"/>
              <a:buNone/>
              <a:defRPr b="1" sz="1600"/>
            </a:lvl5pPr>
            <a:lvl6pPr indent="-228600" lvl="5" marL="2743200" rtl="0">
              <a:spcBef>
                <a:spcPts val="400"/>
              </a:spcBef>
              <a:spcAft>
                <a:spcPts val="0"/>
              </a:spcAft>
              <a:buSzPts val="1400"/>
              <a:buFont typeface="Calibri"/>
              <a:buNone/>
              <a:defRPr b="1" sz="1600"/>
            </a:lvl6pPr>
            <a:lvl7pPr indent="-228600" lvl="6" marL="3200400" rtl="0">
              <a:spcBef>
                <a:spcPts val="400"/>
              </a:spcBef>
              <a:spcAft>
                <a:spcPts val="0"/>
              </a:spcAft>
              <a:buSzPts val="1400"/>
              <a:buFont typeface="Calibri"/>
              <a:buNone/>
              <a:defRPr b="1" sz="1600"/>
            </a:lvl7pPr>
            <a:lvl8pPr indent="-228600" lvl="7" marL="3657600" rtl="0">
              <a:spcBef>
                <a:spcPts val="400"/>
              </a:spcBef>
              <a:spcAft>
                <a:spcPts val="0"/>
              </a:spcAft>
              <a:buSzPts val="1400"/>
              <a:buFont typeface="Calibri"/>
              <a:buNone/>
              <a:defRPr b="1" sz="1600"/>
            </a:lvl8pPr>
            <a:lvl9pPr indent="-228600" lvl="8" marL="4114800" rtl="0">
              <a:spcBef>
                <a:spcPts val="400"/>
              </a:spcBef>
              <a:spcAft>
                <a:spcPts val="0"/>
              </a:spcAft>
              <a:buSzPts val="1400"/>
              <a:buFont typeface="Calibri"/>
              <a:buNone/>
              <a:defRPr b="1" sz="1600"/>
            </a:lvl9pPr>
          </a:lstStyle>
          <a:p/>
        </p:txBody>
      </p:sp>
      <p:sp>
        <p:nvSpPr>
          <p:cNvPr id="86" name="Google Shape;86;p18"/>
          <p:cNvSpPr txBox="1"/>
          <p:nvPr>
            <p:ph idx="4" type="body"/>
          </p:nvPr>
        </p:nvSpPr>
        <p:spPr>
          <a:xfrm>
            <a:off x="4645026" y="1631156"/>
            <a:ext cx="4041900" cy="2963400"/>
          </a:xfrm>
          <a:prstGeom prst="rect">
            <a:avLst/>
          </a:prstGeom>
          <a:noFill/>
          <a:ln>
            <a:noFill/>
          </a:ln>
        </p:spPr>
        <p:txBody>
          <a:bodyPr anchor="t" anchorCtr="0" bIns="91425" lIns="91425" numCol="1" rIns="91425" spcFirstLastPara="1" tIns="91425" wrap="square"/>
          <a:lstStyle>
            <a:lvl1pPr indent="-317500" lvl="0" marL="457200" rtl="0">
              <a:spcBef>
                <a:spcPts val="640"/>
              </a:spcBef>
              <a:spcAft>
                <a:spcPts val="0"/>
              </a:spcAft>
              <a:buSzPts val="1400"/>
              <a:buChar char="•"/>
              <a:defRPr sz="2400"/>
            </a:lvl1pPr>
            <a:lvl2pPr indent="-317500" lvl="1" marL="914400" rtl="0">
              <a:spcBef>
                <a:spcPts val="560"/>
              </a:spcBef>
              <a:spcAft>
                <a:spcPts val="0"/>
              </a:spcAft>
              <a:buSzPts val="1400"/>
              <a:buChar char="–"/>
              <a:defRPr sz="2000"/>
            </a:lvl2pPr>
            <a:lvl3pPr indent="-317500" lvl="2" marL="1371600" rtl="0">
              <a:spcBef>
                <a:spcPts val="480"/>
              </a:spcBef>
              <a:spcAft>
                <a:spcPts val="0"/>
              </a:spcAft>
              <a:buSzPts val="1400"/>
              <a:buChar char="•"/>
              <a:defRPr sz="1800"/>
            </a:lvl3pPr>
            <a:lvl4pPr indent="-317500" lvl="3" marL="1828800" rtl="0">
              <a:spcBef>
                <a:spcPts val="400"/>
              </a:spcBef>
              <a:spcAft>
                <a:spcPts val="0"/>
              </a:spcAft>
              <a:buSzPts val="1400"/>
              <a:buChar char="–"/>
              <a:defRPr sz="1600"/>
            </a:lvl4pPr>
            <a:lvl5pPr indent="-317500" lvl="4" marL="2286000" rtl="0">
              <a:spcBef>
                <a:spcPts val="400"/>
              </a:spcBef>
              <a:spcAft>
                <a:spcPts val="0"/>
              </a:spcAft>
              <a:buSzPts val="1400"/>
              <a:buChar char="»"/>
              <a:defRPr sz="1600"/>
            </a:lvl5pPr>
            <a:lvl6pPr indent="-317500" lvl="5" marL="2743200" rtl="0">
              <a:spcBef>
                <a:spcPts val="400"/>
              </a:spcBef>
              <a:spcAft>
                <a:spcPts val="0"/>
              </a:spcAft>
              <a:buSzPts val="1400"/>
              <a:buChar char="•"/>
              <a:defRPr sz="1600"/>
            </a:lvl6pPr>
            <a:lvl7pPr indent="-317500" lvl="6" marL="3200400" rtl="0">
              <a:spcBef>
                <a:spcPts val="400"/>
              </a:spcBef>
              <a:spcAft>
                <a:spcPts val="0"/>
              </a:spcAft>
              <a:buSzPts val="1400"/>
              <a:buChar char="•"/>
              <a:defRPr sz="1600"/>
            </a:lvl7pPr>
            <a:lvl8pPr indent="-317500" lvl="7" marL="3657600" rtl="0">
              <a:spcBef>
                <a:spcPts val="400"/>
              </a:spcBef>
              <a:spcAft>
                <a:spcPts val="0"/>
              </a:spcAft>
              <a:buSzPts val="1400"/>
              <a:buChar char="•"/>
              <a:defRPr sz="1600"/>
            </a:lvl8pPr>
            <a:lvl9pPr indent="-317500" lvl="8" marL="4114800" rtl="0">
              <a:spcBef>
                <a:spcPts val="400"/>
              </a:spcBef>
              <a:spcAft>
                <a:spcPts val="0"/>
              </a:spcAft>
              <a:buSzPts val="1400"/>
              <a:buChar char="•"/>
              <a:defRPr sz="1600"/>
            </a:lvl9pPr>
          </a:lstStyle>
          <a:p/>
        </p:txBody>
      </p:sp>
      <p:sp>
        <p:nvSpPr>
          <p:cNvPr id="87" name="Google Shape;87;p18"/>
          <p:cNvSpPr txBox="1"/>
          <p:nvPr>
            <p:ph idx="10" type="dt"/>
          </p:nvPr>
        </p:nvSpPr>
        <p:spPr>
          <a:xfrm>
            <a:off x="457200" y="4767263"/>
            <a:ext cx="2133600" cy="273900"/>
          </a:xfrm>
          <a:prstGeom prst="rect">
            <a:avLst/>
          </a:prstGeom>
          <a:noFill/>
          <a:ln>
            <a:noFill/>
          </a:ln>
        </p:spPr>
        <p:txBody>
          <a:bodyPr anchor="ctr" anchorCtr="0" bIns="91425" lIns="91425" numCol="1" rIns="91425" spcFirstLastPara="1" tIns="91425" wrap="square"/>
          <a:lstStyle>
            <a:lvl1pPr algn="l" indent="-88900" lvl="0" marL="0" marR="0" rtl="0">
              <a:spcBef>
                <a:spcPts val="0"/>
              </a:spcBef>
              <a:spcAft>
                <a:spcPts val="0"/>
              </a:spcAft>
              <a:buSzPts val="1400"/>
              <a:buChar char="●"/>
              <a:defRPr b="0" cap="none" i="0" strike="noStrike" sz="1200" u="none">
                <a:solidFill>
                  <a:schemeClr val="lt1"/>
                </a:solidFill>
                <a:latin typeface="Calibri"/>
                <a:ea typeface="Calibri"/>
                <a:cs typeface="Calibri"/>
                <a:sym typeface="Calibri"/>
              </a:defRPr>
            </a:lvl1pPr>
            <a:lvl2pPr algn="l" indent="-88900" lvl="1" marL="457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2pPr>
            <a:lvl3pPr algn="l" indent="-88900" lvl="2" marL="914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3pPr>
            <a:lvl4pPr algn="l" indent="-88900" lvl="3" marL="1371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4pPr>
            <a:lvl5pPr algn="l" indent="-88900" lvl="4" marL="18288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5pPr>
            <a:lvl6pPr algn="l" indent="-88900" lvl="5" marL="22860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6pPr>
            <a:lvl7pPr algn="l" indent="-88900" lvl="6" marL="2743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7pPr>
            <a:lvl8pPr algn="l" indent="-88900" lvl="7" marL="3200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8pPr>
            <a:lvl9pPr algn="l" indent="-88900" lvl="8" marL="3657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9pPr>
          </a:lstStyle>
          <a:p/>
        </p:txBody>
      </p:sp>
      <p:sp>
        <p:nvSpPr>
          <p:cNvPr id="88" name="Google Shape;88;p18"/>
          <p:cNvSpPr txBox="1"/>
          <p:nvPr>
            <p:ph idx="11" type="ftr"/>
          </p:nvPr>
        </p:nvSpPr>
        <p:spPr>
          <a:xfrm>
            <a:off x="3124200" y="4767263"/>
            <a:ext cx="2895600" cy="273900"/>
          </a:xfrm>
          <a:prstGeom prst="rect">
            <a:avLst/>
          </a:prstGeom>
          <a:noFill/>
          <a:ln>
            <a:noFill/>
          </a:ln>
        </p:spPr>
        <p:txBody>
          <a:bodyPr anchor="ctr" anchorCtr="0" bIns="91425" lIns="91425" numCol="1" rIns="91425" spcFirstLastPara="1" tIns="91425" wrap="square"/>
          <a:lstStyle>
            <a:lvl1pPr algn="ctr" indent="-88900" lvl="0" marL="0" marR="0" rtl="0">
              <a:spcBef>
                <a:spcPts val="0"/>
              </a:spcBef>
              <a:spcAft>
                <a:spcPts val="0"/>
              </a:spcAft>
              <a:buSzPts val="1400"/>
              <a:buChar char="●"/>
              <a:defRPr b="0" cap="none" i="0" strike="noStrike" sz="1200" u="none">
                <a:solidFill>
                  <a:schemeClr val="lt1"/>
                </a:solidFill>
                <a:latin typeface="Calibri"/>
                <a:ea typeface="Calibri"/>
                <a:cs typeface="Calibri"/>
                <a:sym typeface="Calibri"/>
              </a:defRPr>
            </a:lvl1pPr>
            <a:lvl2pPr algn="l" indent="-88900" lvl="1" marL="457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2pPr>
            <a:lvl3pPr algn="l" indent="-88900" lvl="2" marL="914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3pPr>
            <a:lvl4pPr algn="l" indent="-88900" lvl="3" marL="1371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4pPr>
            <a:lvl5pPr algn="l" indent="-88900" lvl="4" marL="18288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5pPr>
            <a:lvl6pPr algn="l" indent="-88900" lvl="5" marL="22860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6pPr>
            <a:lvl7pPr algn="l" indent="-88900" lvl="6" marL="2743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7pPr>
            <a:lvl8pPr algn="l" indent="-88900" lvl="7" marL="3200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8pPr>
            <a:lvl9pPr algn="l" indent="-88900" lvl="8" marL="3657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9pPr>
          </a:lstStyle>
          <a:p/>
        </p:txBody>
      </p:sp>
      <p:sp>
        <p:nvSpPr>
          <p:cNvPr id="89" name="Google Shape;89;p18"/>
          <p:cNvSpPr txBox="1"/>
          <p:nvPr>
            <p:ph idx="12" type="sldNum"/>
          </p:nvPr>
        </p:nvSpPr>
        <p:spPr>
          <a:xfrm>
            <a:off x="6553200" y="4767263"/>
            <a:ext cx="2133600" cy="273900"/>
          </a:xfrm>
          <a:prstGeom prst="rect">
            <a:avLst/>
          </a:prstGeom>
          <a:noFill/>
          <a:ln>
            <a:noFill/>
          </a:ln>
        </p:spPr>
        <p:txBody>
          <a:bodyPr anchor="ctr" anchorCtr="0" bIns="45700" lIns="91425" numCol="1" rIns="91425" spcFirstLastPara="1" tIns="45700" wrap="square">
            <a:noAutofit/>
          </a:bodyPr>
          <a:lstStyle>
            <a:lvl1pPr algn="r" indent="0" lvl="0" marL="0" marR="0" rtl="0">
              <a:spcBef>
                <a:spcPts val="0"/>
              </a:spcBef>
              <a:buNone/>
              <a:defRPr b="0" cap="none" i="0" strike="noStrike" sz="1200" u="none">
                <a:solidFill>
                  <a:schemeClr val="lt1"/>
                </a:solidFill>
                <a:latin typeface="Calibri"/>
                <a:ea typeface="Calibri"/>
                <a:cs typeface="Calibri"/>
                <a:sym typeface="Calibri"/>
              </a:defRPr>
            </a:lvl1pPr>
            <a:lvl2pPr algn="r" indent="0" lvl="1" marL="0" marR="0" rtl="0">
              <a:spcBef>
                <a:spcPts val="0"/>
              </a:spcBef>
              <a:buNone/>
              <a:defRPr b="0" cap="none" i="0" strike="noStrike" sz="1200" u="none">
                <a:solidFill>
                  <a:schemeClr val="lt1"/>
                </a:solidFill>
                <a:latin typeface="Calibri"/>
                <a:ea typeface="Calibri"/>
                <a:cs typeface="Calibri"/>
                <a:sym typeface="Calibri"/>
              </a:defRPr>
            </a:lvl2pPr>
            <a:lvl3pPr algn="r" indent="0" lvl="2" marL="0" marR="0" rtl="0">
              <a:spcBef>
                <a:spcPts val="0"/>
              </a:spcBef>
              <a:buNone/>
              <a:defRPr b="0" cap="none" i="0" strike="noStrike" sz="1200" u="none">
                <a:solidFill>
                  <a:schemeClr val="lt1"/>
                </a:solidFill>
                <a:latin typeface="Calibri"/>
                <a:ea typeface="Calibri"/>
                <a:cs typeface="Calibri"/>
                <a:sym typeface="Calibri"/>
              </a:defRPr>
            </a:lvl3pPr>
            <a:lvl4pPr algn="r" indent="0" lvl="3" marL="0" marR="0" rtl="0">
              <a:spcBef>
                <a:spcPts val="0"/>
              </a:spcBef>
              <a:buNone/>
              <a:defRPr b="0" cap="none" i="0" strike="noStrike" sz="1200" u="none">
                <a:solidFill>
                  <a:schemeClr val="lt1"/>
                </a:solidFill>
                <a:latin typeface="Calibri"/>
                <a:ea typeface="Calibri"/>
                <a:cs typeface="Calibri"/>
                <a:sym typeface="Calibri"/>
              </a:defRPr>
            </a:lvl4pPr>
            <a:lvl5pPr algn="r" indent="0" lvl="4" marL="0" marR="0" rtl="0">
              <a:spcBef>
                <a:spcPts val="0"/>
              </a:spcBef>
              <a:buNone/>
              <a:defRPr b="0" cap="none" i="0" strike="noStrike" sz="1200" u="none">
                <a:solidFill>
                  <a:schemeClr val="lt1"/>
                </a:solidFill>
                <a:latin typeface="Calibri"/>
                <a:ea typeface="Calibri"/>
                <a:cs typeface="Calibri"/>
                <a:sym typeface="Calibri"/>
              </a:defRPr>
            </a:lvl5pPr>
            <a:lvl6pPr algn="r" indent="0" lvl="5" marL="0" marR="0" rtl="0">
              <a:spcBef>
                <a:spcPts val="0"/>
              </a:spcBef>
              <a:buNone/>
              <a:defRPr b="0" cap="none" i="0" strike="noStrike" sz="1200" u="none">
                <a:solidFill>
                  <a:schemeClr val="lt1"/>
                </a:solidFill>
                <a:latin typeface="Calibri"/>
                <a:ea typeface="Calibri"/>
                <a:cs typeface="Calibri"/>
                <a:sym typeface="Calibri"/>
              </a:defRPr>
            </a:lvl6pPr>
            <a:lvl7pPr algn="r" indent="0" lvl="6" marL="0" marR="0" rtl="0">
              <a:spcBef>
                <a:spcPts val="0"/>
              </a:spcBef>
              <a:buNone/>
              <a:defRPr b="0" cap="none" i="0" strike="noStrike" sz="1200" u="none">
                <a:solidFill>
                  <a:schemeClr val="lt1"/>
                </a:solidFill>
                <a:latin typeface="Calibri"/>
                <a:ea typeface="Calibri"/>
                <a:cs typeface="Calibri"/>
                <a:sym typeface="Calibri"/>
              </a:defRPr>
            </a:lvl7pPr>
            <a:lvl8pPr algn="r" indent="0" lvl="7" marL="0" marR="0" rtl="0">
              <a:spcBef>
                <a:spcPts val="0"/>
              </a:spcBef>
              <a:buNone/>
              <a:defRPr b="0" cap="none" i="0" strike="noStrike" sz="1200" u="none">
                <a:solidFill>
                  <a:schemeClr val="lt1"/>
                </a:solidFill>
                <a:latin typeface="Calibri"/>
                <a:ea typeface="Calibri"/>
                <a:cs typeface="Calibri"/>
                <a:sym typeface="Calibri"/>
              </a:defRPr>
            </a:lvl8pPr>
            <a:lvl9pPr algn="r" indent="0" lvl="8" marL="0" marR="0" rtl="0">
              <a:spcBef>
                <a:spcPts val="0"/>
              </a:spcBef>
              <a:buNone/>
              <a:defRPr b="0" cap="none" i="0" strike="noStrike" sz="1200" u="non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457200" y="205979"/>
            <a:ext cx="8229600" cy="857400"/>
          </a:xfrm>
          <a:prstGeom prst="rect">
            <a:avLst/>
          </a:prstGeom>
          <a:noFill/>
          <a:ln>
            <a:noFill/>
          </a:ln>
        </p:spPr>
        <p:txBody>
          <a:bodyPr anchor="ctr" anchorCtr="0" bIns="91425" lIns="91425" numCol="1" rIns="91425" spcFirstLastPara="1" tIns="91425" wrap="square"/>
          <a:lstStyle>
            <a:lvl1pPr algn="ctr" lvl="0" rtl="0">
              <a:spcBef>
                <a:spcPts val="0"/>
              </a:spcBef>
              <a:spcAft>
                <a:spcPts val="0"/>
              </a:spcAft>
              <a:buClr>
                <a:schemeClr val="lt1"/>
              </a:buClr>
              <a:buSzPts val="1400"/>
              <a:buFont typeface="Calibri"/>
              <a:buNone/>
              <a:defRPr sz="4400">
                <a:solidFill>
                  <a:schemeClr val="lt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2" name="Google Shape;92;p19"/>
          <p:cNvSpPr txBox="1"/>
          <p:nvPr>
            <p:ph idx="10" type="dt"/>
          </p:nvPr>
        </p:nvSpPr>
        <p:spPr>
          <a:xfrm>
            <a:off x="457200" y="4767263"/>
            <a:ext cx="2133600" cy="273900"/>
          </a:xfrm>
          <a:prstGeom prst="rect">
            <a:avLst/>
          </a:prstGeom>
          <a:noFill/>
          <a:ln>
            <a:noFill/>
          </a:ln>
        </p:spPr>
        <p:txBody>
          <a:bodyPr anchor="ctr" anchorCtr="0" bIns="91425" lIns="91425" numCol="1" rIns="91425" spcFirstLastPara="1" tIns="91425" wrap="square"/>
          <a:lstStyle>
            <a:lvl1pPr algn="l" indent="-88900" lvl="0" marL="0" marR="0" rtl="0">
              <a:spcBef>
                <a:spcPts val="0"/>
              </a:spcBef>
              <a:spcAft>
                <a:spcPts val="0"/>
              </a:spcAft>
              <a:buSzPts val="1400"/>
              <a:buChar char="●"/>
              <a:defRPr b="0" cap="none" i="0" strike="noStrike" sz="1200" u="none">
                <a:solidFill>
                  <a:schemeClr val="lt1"/>
                </a:solidFill>
                <a:latin typeface="Calibri"/>
                <a:ea typeface="Calibri"/>
                <a:cs typeface="Calibri"/>
                <a:sym typeface="Calibri"/>
              </a:defRPr>
            </a:lvl1pPr>
            <a:lvl2pPr algn="l" indent="-88900" lvl="1" marL="457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2pPr>
            <a:lvl3pPr algn="l" indent="-88900" lvl="2" marL="914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3pPr>
            <a:lvl4pPr algn="l" indent="-88900" lvl="3" marL="1371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4pPr>
            <a:lvl5pPr algn="l" indent="-88900" lvl="4" marL="18288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5pPr>
            <a:lvl6pPr algn="l" indent="-88900" lvl="5" marL="22860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6pPr>
            <a:lvl7pPr algn="l" indent="-88900" lvl="6" marL="2743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7pPr>
            <a:lvl8pPr algn="l" indent="-88900" lvl="7" marL="3200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8pPr>
            <a:lvl9pPr algn="l" indent="-88900" lvl="8" marL="3657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9pPr>
          </a:lstStyle>
          <a:p/>
        </p:txBody>
      </p:sp>
      <p:sp>
        <p:nvSpPr>
          <p:cNvPr id="93" name="Google Shape;93;p19"/>
          <p:cNvSpPr txBox="1"/>
          <p:nvPr>
            <p:ph idx="11" type="ftr"/>
          </p:nvPr>
        </p:nvSpPr>
        <p:spPr>
          <a:xfrm>
            <a:off x="3124200" y="4767263"/>
            <a:ext cx="2895600" cy="273900"/>
          </a:xfrm>
          <a:prstGeom prst="rect">
            <a:avLst/>
          </a:prstGeom>
          <a:noFill/>
          <a:ln>
            <a:noFill/>
          </a:ln>
        </p:spPr>
        <p:txBody>
          <a:bodyPr anchor="ctr" anchorCtr="0" bIns="91425" lIns="91425" numCol="1" rIns="91425" spcFirstLastPara="1" tIns="91425" wrap="square"/>
          <a:lstStyle>
            <a:lvl1pPr algn="ctr" indent="-88900" lvl="0" marL="0" marR="0" rtl="0">
              <a:spcBef>
                <a:spcPts val="0"/>
              </a:spcBef>
              <a:spcAft>
                <a:spcPts val="0"/>
              </a:spcAft>
              <a:buSzPts val="1400"/>
              <a:buChar char="●"/>
              <a:defRPr b="0" cap="none" i="0" strike="noStrike" sz="1200" u="none">
                <a:solidFill>
                  <a:schemeClr val="lt1"/>
                </a:solidFill>
                <a:latin typeface="Calibri"/>
                <a:ea typeface="Calibri"/>
                <a:cs typeface="Calibri"/>
                <a:sym typeface="Calibri"/>
              </a:defRPr>
            </a:lvl1pPr>
            <a:lvl2pPr algn="l" indent="-88900" lvl="1" marL="457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2pPr>
            <a:lvl3pPr algn="l" indent="-88900" lvl="2" marL="914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3pPr>
            <a:lvl4pPr algn="l" indent="-88900" lvl="3" marL="1371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4pPr>
            <a:lvl5pPr algn="l" indent="-88900" lvl="4" marL="18288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5pPr>
            <a:lvl6pPr algn="l" indent="-88900" lvl="5" marL="22860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6pPr>
            <a:lvl7pPr algn="l" indent="-88900" lvl="6" marL="2743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7pPr>
            <a:lvl8pPr algn="l" indent="-88900" lvl="7" marL="3200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8pPr>
            <a:lvl9pPr algn="l" indent="-88900" lvl="8" marL="3657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9pPr>
          </a:lstStyle>
          <a:p/>
        </p:txBody>
      </p:sp>
      <p:sp>
        <p:nvSpPr>
          <p:cNvPr id="94" name="Google Shape;94;p19"/>
          <p:cNvSpPr txBox="1"/>
          <p:nvPr>
            <p:ph idx="12" type="sldNum"/>
          </p:nvPr>
        </p:nvSpPr>
        <p:spPr>
          <a:xfrm>
            <a:off x="6553200" y="4767263"/>
            <a:ext cx="2133600" cy="273900"/>
          </a:xfrm>
          <a:prstGeom prst="rect">
            <a:avLst/>
          </a:prstGeom>
          <a:noFill/>
          <a:ln>
            <a:noFill/>
          </a:ln>
        </p:spPr>
        <p:txBody>
          <a:bodyPr anchor="ctr" anchorCtr="0" bIns="45700" lIns="91425" numCol="1" rIns="91425" spcFirstLastPara="1" tIns="45700" wrap="square">
            <a:noAutofit/>
          </a:bodyPr>
          <a:lstStyle>
            <a:lvl1pPr algn="r" indent="0" lvl="0" marL="0" marR="0" rtl="0">
              <a:spcBef>
                <a:spcPts val="0"/>
              </a:spcBef>
              <a:buNone/>
              <a:defRPr b="0" cap="none" i="0" strike="noStrike" sz="1200" u="none">
                <a:solidFill>
                  <a:schemeClr val="lt1"/>
                </a:solidFill>
                <a:latin typeface="Calibri"/>
                <a:ea typeface="Calibri"/>
                <a:cs typeface="Calibri"/>
                <a:sym typeface="Calibri"/>
              </a:defRPr>
            </a:lvl1pPr>
            <a:lvl2pPr algn="r" indent="0" lvl="1" marL="0" marR="0" rtl="0">
              <a:spcBef>
                <a:spcPts val="0"/>
              </a:spcBef>
              <a:buNone/>
              <a:defRPr b="0" cap="none" i="0" strike="noStrike" sz="1200" u="none">
                <a:solidFill>
                  <a:schemeClr val="lt1"/>
                </a:solidFill>
                <a:latin typeface="Calibri"/>
                <a:ea typeface="Calibri"/>
                <a:cs typeface="Calibri"/>
                <a:sym typeface="Calibri"/>
              </a:defRPr>
            </a:lvl2pPr>
            <a:lvl3pPr algn="r" indent="0" lvl="2" marL="0" marR="0" rtl="0">
              <a:spcBef>
                <a:spcPts val="0"/>
              </a:spcBef>
              <a:buNone/>
              <a:defRPr b="0" cap="none" i="0" strike="noStrike" sz="1200" u="none">
                <a:solidFill>
                  <a:schemeClr val="lt1"/>
                </a:solidFill>
                <a:latin typeface="Calibri"/>
                <a:ea typeface="Calibri"/>
                <a:cs typeface="Calibri"/>
                <a:sym typeface="Calibri"/>
              </a:defRPr>
            </a:lvl3pPr>
            <a:lvl4pPr algn="r" indent="0" lvl="3" marL="0" marR="0" rtl="0">
              <a:spcBef>
                <a:spcPts val="0"/>
              </a:spcBef>
              <a:buNone/>
              <a:defRPr b="0" cap="none" i="0" strike="noStrike" sz="1200" u="none">
                <a:solidFill>
                  <a:schemeClr val="lt1"/>
                </a:solidFill>
                <a:latin typeface="Calibri"/>
                <a:ea typeface="Calibri"/>
                <a:cs typeface="Calibri"/>
                <a:sym typeface="Calibri"/>
              </a:defRPr>
            </a:lvl4pPr>
            <a:lvl5pPr algn="r" indent="0" lvl="4" marL="0" marR="0" rtl="0">
              <a:spcBef>
                <a:spcPts val="0"/>
              </a:spcBef>
              <a:buNone/>
              <a:defRPr b="0" cap="none" i="0" strike="noStrike" sz="1200" u="none">
                <a:solidFill>
                  <a:schemeClr val="lt1"/>
                </a:solidFill>
                <a:latin typeface="Calibri"/>
                <a:ea typeface="Calibri"/>
                <a:cs typeface="Calibri"/>
                <a:sym typeface="Calibri"/>
              </a:defRPr>
            </a:lvl5pPr>
            <a:lvl6pPr algn="r" indent="0" lvl="5" marL="0" marR="0" rtl="0">
              <a:spcBef>
                <a:spcPts val="0"/>
              </a:spcBef>
              <a:buNone/>
              <a:defRPr b="0" cap="none" i="0" strike="noStrike" sz="1200" u="none">
                <a:solidFill>
                  <a:schemeClr val="lt1"/>
                </a:solidFill>
                <a:latin typeface="Calibri"/>
                <a:ea typeface="Calibri"/>
                <a:cs typeface="Calibri"/>
                <a:sym typeface="Calibri"/>
              </a:defRPr>
            </a:lvl6pPr>
            <a:lvl7pPr algn="r" indent="0" lvl="6" marL="0" marR="0" rtl="0">
              <a:spcBef>
                <a:spcPts val="0"/>
              </a:spcBef>
              <a:buNone/>
              <a:defRPr b="0" cap="none" i="0" strike="noStrike" sz="1200" u="none">
                <a:solidFill>
                  <a:schemeClr val="lt1"/>
                </a:solidFill>
                <a:latin typeface="Calibri"/>
                <a:ea typeface="Calibri"/>
                <a:cs typeface="Calibri"/>
                <a:sym typeface="Calibri"/>
              </a:defRPr>
            </a:lvl7pPr>
            <a:lvl8pPr algn="r" indent="0" lvl="7" marL="0" marR="0" rtl="0">
              <a:spcBef>
                <a:spcPts val="0"/>
              </a:spcBef>
              <a:buNone/>
              <a:defRPr b="0" cap="none" i="0" strike="noStrike" sz="1200" u="none">
                <a:solidFill>
                  <a:schemeClr val="lt1"/>
                </a:solidFill>
                <a:latin typeface="Calibri"/>
                <a:ea typeface="Calibri"/>
                <a:cs typeface="Calibri"/>
                <a:sym typeface="Calibri"/>
              </a:defRPr>
            </a:lvl8pPr>
            <a:lvl9pPr algn="r" indent="0" lvl="8" marL="0" marR="0" rtl="0">
              <a:spcBef>
                <a:spcPts val="0"/>
              </a:spcBef>
              <a:buNone/>
              <a:defRPr b="0" cap="none" i="0" strike="noStrike" sz="1200" u="non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457200" y="4767263"/>
            <a:ext cx="2133600" cy="273900"/>
          </a:xfrm>
          <a:prstGeom prst="rect">
            <a:avLst/>
          </a:prstGeom>
          <a:noFill/>
          <a:ln>
            <a:noFill/>
          </a:ln>
        </p:spPr>
        <p:txBody>
          <a:bodyPr anchor="ctr" anchorCtr="0" bIns="91425" lIns="91425" numCol="1" rIns="91425" spcFirstLastPara="1" tIns="91425" wrap="square"/>
          <a:lstStyle>
            <a:lvl1pPr algn="l" indent="-88900" lvl="0" marL="0" marR="0" rtl="0">
              <a:spcBef>
                <a:spcPts val="0"/>
              </a:spcBef>
              <a:spcAft>
                <a:spcPts val="0"/>
              </a:spcAft>
              <a:buSzPts val="1400"/>
              <a:buChar char="●"/>
              <a:defRPr b="0" cap="none" i="0" strike="noStrike" sz="1200" u="none">
                <a:solidFill>
                  <a:schemeClr val="lt1"/>
                </a:solidFill>
                <a:latin typeface="Calibri"/>
                <a:ea typeface="Calibri"/>
                <a:cs typeface="Calibri"/>
                <a:sym typeface="Calibri"/>
              </a:defRPr>
            </a:lvl1pPr>
            <a:lvl2pPr algn="l" indent="-88900" lvl="1" marL="457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2pPr>
            <a:lvl3pPr algn="l" indent="-88900" lvl="2" marL="914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3pPr>
            <a:lvl4pPr algn="l" indent="-88900" lvl="3" marL="1371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4pPr>
            <a:lvl5pPr algn="l" indent="-88900" lvl="4" marL="18288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5pPr>
            <a:lvl6pPr algn="l" indent="-88900" lvl="5" marL="22860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6pPr>
            <a:lvl7pPr algn="l" indent="-88900" lvl="6" marL="2743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7pPr>
            <a:lvl8pPr algn="l" indent="-88900" lvl="7" marL="3200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8pPr>
            <a:lvl9pPr algn="l" indent="-88900" lvl="8" marL="3657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9pPr>
          </a:lstStyle>
          <a:p/>
        </p:txBody>
      </p:sp>
      <p:sp>
        <p:nvSpPr>
          <p:cNvPr id="97" name="Google Shape;97;p20"/>
          <p:cNvSpPr txBox="1"/>
          <p:nvPr>
            <p:ph idx="11" type="ftr"/>
          </p:nvPr>
        </p:nvSpPr>
        <p:spPr>
          <a:xfrm>
            <a:off x="3124200" y="4767263"/>
            <a:ext cx="2895600" cy="273900"/>
          </a:xfrm>
          <a:prstGeom prst="rect">
            <a:avLst/>
          </a:prstGeom>
          <a:noFill/>
          <a:ln>
            <a:noFill/>
          </a:ln>
        </p:spPr>
        <p:txBody>
          <a:bodyPr anchor="ctr" anchorCtr="0" bIns="91425" lIns="91425" numCol="1" rIns="91425" spcFirstLastPara="1" tIns="91425" wrap="square"/>
          <a:lstStyle>
            <a:lvl1pPr algn="ctr" indent="-88900" lvl="0" marL="0" marR="0" rtl="0">
              <a:spcBef>
                <a:spcPts val="0"/>
              </a:spcBef>
              <a:spcAft>
                <a:spcPts val="0"/>
              </a:spcAft>
              <a:buSzPts val="1400"/>
              <a:buChar char="●"/>
              <a:defRPr b="0" cap="none" i="0" strike="noStrike" sz="1200" u="none">
                <a:solidFill>
                  <a:schemeClr val="lt1"/>
                </a:solidFill>
                <a:latin typeface="Calibri"/>
                <a:ea typeface="Calibri"/>
                <a:cs typeface="Calibri"/>
                <a:sym typeface="Calibri"/>
              </a:defRPr>
            </a:lvl1pPr>
            <a:lvl2pPr algn="l" indent="-88900" lvl="1" marL="457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2pPr>
            <a:lvl3pPr algn="l" indent="-88900" lvl="2" marL="914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3pPr>
            <a:lvl4pPr algn="l" indent="-88900" lvl="3" marL="1371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4pPr>
            <a:lvl5pPr algn="l" indent="-88900" lvl="4" marL="18288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5pPr>
            <a:lvl6pPr algn="l" indent="-88900" lvl="5" marL="22860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6pPr>
            <a:lvl7pPr algn="l" indent="-88900" lvl="6" marL="2743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7pPr>
            <a:lvl8pPr algn="l" indent="-88900" lvl="7" marL="3200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8pPr>
            <a:lvl9pPr algn="l" indent="-88900" lvl="8" marL="3657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9pPr>
          </a:lstStyle>
          <a:p/>
        </p:txBody>
      </p:sp>
      <p:sp>
        <p:nvSpPr>
          <p:cNvPr id="98" name="Google Shape;98;p20"/>
          <p:cNvSpPr txBox="1"/>
          <p:nvPr>
            <p:ph idx="12" type="sldNum"/>
          </p:nvPr>
        </p:nvSpPr>
        <p:spPr>
          <a:xfrm>
            <a:off x="6553200" y="4767263"/>
            <a:ext cx="2133600" cy="273900"/>
          </a:xfrm>
          <a:prstGeom prst="rect">
            <a:avLst/>
          </a:prstGeom>
          <a:noFill/>
          <a:ln>
            <a:noFill/>
          </a:ln>
        </p:spPr>
        <p:txBody>
          <a:bodyPr anchor="ctr" anchorCtr="0" bIns="45700" lIns="91425" numCol="1" rIns="91425" spcFirstLastPara="1" tIns="45700" wrap="square">
            <a:noAutofit/>
          </a:bodyPr>
          <a:lstStyle>
            <a:lvl1pPr algn="r" indent="0" lvl="0" marL="0" marR="0" rtl="0">
              <a:spcBef>
                <a:spcPts val="0"/>
              </a:spcBef>
              <a:buNone/>
              <a:defRPr b="0" cap="none" i="0" strike="noStrike" sz="1200" u="none">
                <a:solidFill>
                  <a:schemeClr val="lt1"/>
                </a:solidFill>
                <a:latin typeface="Calibri"/>
                <a:ea typeface="Calibri"/>
                <a:cs typeface="Calibri"/>
                <a:sym typeface="Calibri"/>
              </a:defRPr>
            </a:lvl1pPr>
            <a:lvl2pPr algn="r" indent="0" lvl="1" marL="0" marR="0" rtl="0">
              <a:spcBef>
                <a:spcPts val="0"/>
              </a:spcBef>
              <a:buNone/>
              <a:defRPr b="0" cap="none" i="0" strike="noStrike" sz="1200" u="none">
                <a:solidFill>
                  <a:schemeClr val="lt1"/>
                </a:solidFill>
                <a:latin typeface="Calibri"/>
                <a:ea typeface="Calibri"/>
                <a:cs typeface="Calibri"/>
                <a:sym typeface="Calibri"/>
              </a:defRPr>
            </a:lvl2pPr>
            <a:lvl3pPr algn="r" indent="0" lvl="2" marL="0" marR="0" rtl="0">
              <a:spcBef>
                <a:spcPts val="0"/>
              </a:spcBef>
              <a:buNone/>
              <a:defRPr b="0" cap="none" i="0" strike="noStrike" sz="1200" u="none">
                <a:solidFill>
                  <a:schemeClr val="lt1"/>
                </a:solidFill>
                <a:latin typeface="Calibri"/>
                <a:ea typeface="Calibri"/>
                <a:cs typeface="Calibri"/>
                <a:sym typeface="Calibri"/>
              </a:defRPr>
            </a:lvl3pPr>
            <a:lvl4pPr algn="r" indent="0" lvl="3" marL="0" marR="0" rtl="0">
              <a:spcBef>
                <a:spcPts val="0"/>
              </a:spcBef>
              <a:buNone/>
              <a:defRPr b="0" cap="none" i="0" strike="noStrike" sz="1200" u="none">
                <a:solidFill>
                  <a:schemeClr val="lt1"/>
                </a:solidFill>
                <a:latin typeface="Calibri"/>
                <a:ea typeface="Calibri"/>
                <a:cs typeface="Calibri"/>
                <a:sym typeface="Calibri"/>
              </a:defRPr>
            </a:lvl4pPr>
            <a:lvl5pPr algn="r" indent="0" lvl="4" marL="0" marR="0" rtl="0">
              <a:spcBef>
                <a:spcPts val="0"/>
              </a:spcBef>
              <a:buNone/>
              <a:defRPr b="0" cap="none" i="0" strike="noStrike" sz="1200" u="none">
                <a:solidFill>
                  <a:schemeClr val="lt1"/>
                </a:solidFill>
                <a:latin typeface="Calibri"/>
                <a:ea typeface="Calibri"/>
                <a:cs typeface="Calibri"/>
                <a:sym typeface="Calibri"/>
              </a:defRPr>
            </a:lvl5pPr>
            <a:lvl6pPr algn="r" indent="0" lvl="5" marL="0" marR="0" rtl="0">
              <a:spcBef>
                <a:spcPts val="0"/>
              </a:spcBef>
              <a:buNone/>
              <a:defRPr b="0" cap="none" i="0" strike="noStrike" sz="1200" u="none">
                <a:solidFill>
                  <a:schemeClr val="lt1"/>
                </a:solidFill>
                <a:latin typeface="Calibri"/>
                <a:ea typeface="Calibri"/>
                <a:cs typeface="Calibri"/>
                <a:sym typeface="Calibri"/>
              </a:defRPr>
            </a:lvl6pPr>
            <a:lvl7pPr algn="r" indent="0" lvl="6" marL="0" marR="0" rtl="0">
              <a:spcBef>
                <a:spcPts val="0"/>
              </a:spcBef>
              <a:buNone/>
              <a:defRPr b="0" cap="none" i="0" strike="noStrike" sz="1200" u="none">
                <a:solidFill>
                  <a:schemeClr val="lt1"/>
                </a:solidFill>
                <a:latin typeface="Calibri"/>
                <a:ea typeface="Calibri"/>
                <a:cs typeface="Calibri"/>
                <a:sym typeface="Calibri"/>
              </a:defRPr>
            </a:lvl7pPr>
            <a:lvl8pPr algn="r" indent="0" lvl="7" marL="0" marR="0" rtl="0">
              <a:spcBef>
                <a:spcPts val="0"/>
              </a:spcBef>
              <a:buNone/>
              <a:defRPr b="0" cap="none" i="0" strike="noStrike" sz="1200" u="none">
                <a:solidFill>
                  <a:schemeClr val="lt1"/>
                </a:solidFill>
                <a:latin typeface="Calibri"/>
                <a:ea typeface="Calibri"/>
                <a:cs typeface="Calibri"/>
                <a:sym typeface="Calibri"/>
              </a:defRPr>
            </a:lvl8pPr>
            <a:lvl9pPr algn="r" indent="0" lvl="8" marL="0" marR="0" rtl="0">
              <a:spcBef>
                <a:spcPts val="0"/>
              </a:spcBef>
              <a:buNone/>
              <a:defRPr b="0" cap="none" i="0" strike="noStrike" sz="1200" u="non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457201" y="204787"/>
            <a:ext cx="3008400" cy="871500"/>
          </a:xfrm>
          <a:prstGeom prst="rect">
            <a:avLst/>
          </a:prstGeom>
          <a:noFill/>
          <a:ln>
            <a:noFill/>
          </a:ln>
        </p:spPr>
        <p:txBody>
          <a:bodyPr anchor="b" anchorCtr="0" bIns="91425" lIns="91425" numCol="1" rIns="91425" spcFirstLastPara="1" tIns="91425" wrap="square"/>
          <a:lstStyle>
            <a:lvl1pPr algn="l" lvl="0" rtl="0">
              <a:spcBef>
                <a:spcPts val="0"/>
              </a:spcBef>
              <a:spcAft>
                <a:spcPts val="0"/>
              </a:spcAft>
              <a:buSzPts val="1400"/>
              <a:buNone/>
              <a:defRPr b="1" sz="20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1" name="Google Shape;101;p21"/>
          <p:cNvSpPr txBox="1"/>
          <p:nvPr>
            <p:ph idx="1" type="body"/>
          </p:nvPr>
        </p:nvSpPr>
        <p:spPr>
          <a:xfrm>
            <a:off x="3575050" y="204788"/>
            <a:ext cx="5111700" cy="4389900"/>
          </a:xfrm>
          <a:prstGeom prst="rect">
            <a:avLst/>
          </a:prstGeom>
          <a:noFill/>
          <a:ln>
            <a:noFill/>
          </a:ln>
        </p:spPr>
        <p:txBody>
          <a:bodyPr anchor="t" anchorCtr="0" bIns="91425" lIns="91425" numCol="1" rIns="91425" spcFirstLastPara="1" tIns="91425" wrap="square"/>
          <a:lstStyle>
            <a:lvl1pPr indent="-317500" lvl="0" marL="457200" rtl="0">
              <a:spcBef>
                <a:spcPts val="640"/>
              </a:spcBef>
              <a:spcAft>
                <a:spcPts val="0"/>
              </a:spcAft>
              <a:buSzPts val="1400"/>
              <a:buChar char="•"/>
              <a:defRPr sz="3200"/>
            </a:lvl1pPr>
            <a:lvl2pPr indent="-317500" lvl="1" marL="914400" rtl="0">
              <a:spcBef>
                <a:spcPts val="560"/>
              </a:spcBef>
              <a:spcAft>
                <a:spcPts val="0"/>
              </a:spcAft>
              <a:buSzPts val="1400"/>
              <a:buChar char="–"/>
              <a:defRPr sz="2800"/>
            </a:lvl2pPr>
            <a:lvl3pPr indent="-317500" lvl="2" marL="1371600" rtl="0">
              <a:spcBef>
                <a:spcPts val="480"/>
              </a:spcBef>
              <a:spcAft>
                <a:spcPts val="0"/>
              </a:spcAft>
              <a:buSzPts val="1400"/>
              <a:buChar char="•"/>
              <a:defRPr sz="2400"/>
            </a:lvl3pPr>
            <a:lvl4pPr indent="-317500" lvl="3" marL="1828800" rtl="0">
              <a:spcBef>
                <a:spcPts val="400"/>
              </a:spcBef>
              <a:spcAft>
                <a:spcPts val="0"/>
              </a:spcAft>
              <a:buSzPts val="1400"/>
              <a:buChar char="–"/>
              <a:defRPr sz="2000"/>
            </a:lvl4pPr>
            <a:lvl5pPr indent="-317500" lvl="4" marL="2286000" rtl="0">
              <a:spcBef>
                <a:spcPts val="400"/>
              </a:spcBef>
              <a:spcAft>
                <a:spcPts val="0"/>
              </a:spcAft>
              <a:buSzPts val="1400"/>
              <a:buChar char="»"/>
              <a:defRPr sz="2000"/>
            </a:lvl5pPr>
            <a:lvl6pPr indent="-317500" lvl="5" marL="2743200" rtl="0">
              <a:spcBef>
                <a:spcPts val="400"/>
              </a:spcBef>
              <a:spcAft>
                <a:spcPts val="0"/>
              </a:spcAft>
              <a:buSzPts val="1400"/>
              <a:buChar char="•"/>
              <a:defRPr sz="2000"/>
            </a:lvl6pPr>
            <a:lvl7pPr indent="-317500" lvl="6" marL="3200400" rtl="0">
              <a:spcBef>
                <a:spcPts val="400"/>
              </a:spcBef>
              <a:spcAft>
                <a:spcPts val="0"/>
              </a:spcAft>
              <a:buSzPts val="1400"/>
              <a:buChar char="•"/>
              <a:defRPr sz="2000"/>
            </a:lvl7pPr>
            <a:lvl8pPr indent="-317500" lvl="7" marL="3657600" rtl="0">
              <a:spcBef>
                <a:spcPts val="400"/>
              </a:spcBef>
              <a:spcAft>
                <a:spcPts val="0"/>
              </a:spcAft>
              <a:buSzPts val="1400"/>
              <a:buChar char="•"/>
              <a:defRPr sz="2000"/>
            </a:lvl8pPr>
            <a:lvl9pPr indent="-317500" lvl="8" marL="4114800" rtl="0">
              <a:spcBef>
                <a:spcPts val="400"/>
              </a:spcBef>
              <a:spcAft>
                <a:spcPts val="0"/>
              </a:spcAft>
              <a:buSzPts val="1400"/>
              <a:buChar char="•"/>
              <a:defRPr sz="2000"/>
            </a:lvl9pPr>
          </a:lstStyle>
          <a:p/>
        </p:txBody>
      </p:sp>
      <p:sp>
        <p:nvSpPr>
          <p:cNvPr id="102" name="Google Shape;102;p21"/>
          <p:cNvSpPr txBox="1"/>
          <p:nvPr>
            <p:ph idx="2" type="body"/>
          </p:nvPr>
        </p:nvSpPr>
        <p:spPr>
          <a:xfrm>
            <a:off x="457201" y="1076326"/>
            <a:ext cx="3008400" cy="3518400"/>
          </a:xfrm>
          <a:prstGeom prst="rect">
            <a:avLst/>
          </a:prstGeom>
          <a:noFill/>
          <a:ln>
            <a:noFill/>
          </a:ln>
        </p:spPr>
        <p:txBody>
          <a:bodyPr anchor="t" anchorCtr="0" bIns="91425" lIns="91425" numCol="1" rIns="91425" spcFirstLastPara="1" tIns="91425" wrap="square"/>
          <a:lstStyle>
            <a:lvl1pPr indent="-228600" lvl="0" marL="457200" rtl="0">
              <a:spcBef>
                <a:spcPts val="640"/>
              </a:spcBef>
              <a:spcAft>
                <a:spcPts val="0"/>
              </a:spcAft>
              <a:buSzPts val="1400"/>
              <a:buFont typeface="Calibri"/>
              <a:buNone/>
              <a:defRPr sz="1400"/>
            </a:lvl1pPr>
            <a:lvl2pPr indent="-228600" lvl="1" marL="914400" rtl="0">
              <a:spcBef>
                <a:spcPts val="560"/>
              </a:spcBef>
              <a:spcAft>
                <a:spcPts val="0"/>
              </a:spcAft>
              <a:buSzPts val="1400"/>
              <a:buFont typeface="Calibri"/>
              <a:buNone/>
              <a:defRPr sz="1200"/>
            </a:lvl2pPr>
            <a:lvl3pPr indent="-228600" lvl="2" marL="1371600" rtl="0">
              <a:spcBef>
                <a:spcPts val="480"/>
              </a:spcBef>
              <a:spcAft>
                <a:spcPts val="0"/>
              </a:spcAft>
              <a:buSzPts val="1400"/>
              <a:buFont typeface="Calibri"/>
              <a:buNone/>
              <a:defRPr sz="1000"/>
            </a:lvl3pPr>
            <a:lvl4pPr indent="-228600" lvl="3" marL="1828800" rtl="0">
              <a:spcBef>
                <a:spcPts val="400"/>
              </a:spcBef>
              <a:spcAft>
                <a:spcPts val="0"/>
              </a:spcAft>
              <a:buSzPts val="1400"/>
              <a:buFont typeface="Calibri"/>
              <a:buNone/>
              <a:defRPr sz="900"/>
            </a:lvl4pPr>
            <a:lvl5pPr indent="-228600" lvl="4" marL="2286000" rtl="0">
              <a:spcBef>
                <a:spcPts val="400"/>
              </a:spcBef>
              <a:spcAft>
                <a:spcPts val="0"/>
              </a:spcAft>
              <a:buSzPts val="1400"/>
              <a:buFont typeface="Calibri"/>
              <a:buNone/>
              <a:defRPr sz="900"/>
            </a:lvl5pPr>
            <a:lvl6pPr indent="-228600" lvl="5" marL="2743200" rtl="0">
              <a:spcBef>
                <a:spcPts val="400"/>
              </a:spcBef>
              <a:spcAft>
                <a:spcPts val="0"/>
              </a:spcAft>
              <a:buSzPts val="1400"/>
              <a:buFont typeface="Calibri"/>
              <a:buNone/>
              <a:defRPr sz="900"/>
            </a:lvl6pPr>
            <a:lvl7pPr indent="-228600" lvl="6" marL="3200400" rtl="0">
              <a:spcBef>
                <a:spcPts val="400"/>
              </a:spcBef>
              <a:spcAft>
                <a:spcPts val="0"/>
              </a:spcAft>
              <a:buSzPts val="1400"/>
              <a:buFont typeface="Calibri"/>
              <a:buNone/>
              <a:defRPr sz="900"/>
            </a:lvl7pPr>
            <a:lvl8pPr indent="-228600" lvl="7" marL="3657600" rtl="0">
              <a:spcBef>
                <a:spcPts val="400"/>
              </a:spcBef>
              <a:spcAft>
                <a:spcPts val="0"/>
              </a:spcAft>
              <a:buSzPts val="1400"/>
              <a:buFont typeface="Calibri"/>
              <a:buNone/>
              <a:defRPr sz="900"/>
            </a:lvl8pPr>
            <a:lvl9pPr indent="-228600" lvl="8" marL="4114800" rtl="0">
              <a:spcBef>
                <a:spcPts val="400"/>
              </a:spcBef>
              <a:spcAft>
                <a:spcPts val="0"/>
              </a:spcAft>
              <a:buSzPts val="1400"/>
              <a:buFont typeface="Calibri"/>
              <a:buNone/>
              <a:defRPr sz="900"/>
            </a:lvl9pPr>
          </a:lstStyle>
          <a:p/>
        </p:txBody>
      </p:sp>
      <p:sp>
        <p:nvSpPr>
          <p:cNvPr id="103" name="Google Shape;103;p21"/>
          <p:cNvSpPr txBox="1"/>
          <p:nvPr>
            <p:ph idx="10" type="dt"/>
          </p:nvPr>
        </p:nvSpPr>
        <p:spPr>
          <a:xfrm>
            <a:off x="457200" y="4767263"/>
            <a:ext cx="2133600" cy="273900"/>
          </a:xfrm>
          <a:prstGeom prst="rect">
            <a:avLst/>
          </a:prstGeom>
          <a:noFill/>
          <a:ln>
            <a:noFill/>
          </a:ln>
        </p:spPr>
        <p:txBody>
          <a:bodyPr anchor="ctr" anchorCtr="0" bIns="91425" lIns="91425" numCol="1" rIns="91425" spcFirstLastPara="1" tIns="91425" wrap="square"/>
          <a:lstStyle>
            <a:lvl1pPr algn="l" indent="-88900" lvl="0" marL="0" marR="0" rtl="0">
              <a:spcBef>
                <a:spcPts val="0"/>
              </a:spcBef>
              <a:spcAft>
                <a:spcPts val="0"/>
              </a:spcAft>
              <a:buSzPts val="1400"/>
              <a:buChar char="●"/>
              <a:defRPr b="0" cap="none" i="0" strike="noStrike" sz="1200" u="none">
                <a:solidFill>
                  <a:schemeClr val="lt1"/>
                </a:solidFill>
                <a:latin typeface="Calibri"/>
                <a:ea typeface="Calibri"/>
                <a:cs typeface="Calibri"/>
                <a:sym typeface="Calibri"/>
              </a:defRPr>
            </a:lvl1pPr>
            <a:lvl2pPr algn="l" indent="-88900" lvl="1" marL="457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2pPr>
            <a:lvl3pPr algn="l" indent="-88900" lvl="2" marL="914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3pPr>
            <a:lvl4pPr algn="l" indent="-88900" lvl="3" marL="1371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4pPr>
            <a:lvl5pPr algn="l" indent="-88900" lvl="4" marL="18288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5pPr>
            <a:lvl6pPr algn="l" indent="-88900" lvl="5" marL="22860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6pPr>
            <a:lvl7pPr algn="l" indent="-88900" lvl="6" marL="2743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7pPr>
            <a:lvl8pPr algn="l" indent="-88900" lvl="7" marL="3200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8pPr>
            <a:lvl9pPr algn="l" indent="-88900" lvl="8" marL="3657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9pPr>
          </a:lstStyle>
          <a:p/>
        </p:txBody>
      </p:sp>
      <p:sp>
        <p:nvSpPr>
          <p:cNvPr id="104" name="Google Shape;104;p21"/>
          <p:cNvSpPr txBox="1"/>
          <p:nvPr>
            <p:ph idx="11" type="ftr"/>
          </p:nvPr>
        </p:nvSpPr>
        <p:spPr>
          <a:xfrm>
            <a:off x="3124200" y="4767263"/>
            <a:ext cx="2895600" cy="273900"/>
          </a:xfrm>
          <a:prstGeom prst="rect">
            <a:avLst/>
          </a:prstGeom>
          <a:noFill/>
          <a:ln>
            <a:noFill/>
          </a:ln>
        </p:spPr>
        <p:txBody>
          <a:bodyPr anchor="ctr" anchorCtr="0" bIns="91425" lIns="91425" numCol="1" rIns="91425" spcFirstLastPara="1" tIns="91425" wrap="square"/>
          <a:lstStyle>
            <a:lvl1pPr algn="ctr" indent="-88900" lvl="0" marL="0" marR="0" rtl="0">
              <a:spcBef>
                <a:spcPts val="0"/>
              </a:spcBef>
              <a:spcAft>
                <a:spcPts val="0"/>
              </a:spcAft>
              <a:buSzPts val="1400"/>
              <a:buChar char="●"/>
              <a:defRPr b="0" cap="none" i="0" strike="noStrike" sz="1200" u="none">
                <a:solidFill>
                  <a:schemeClr val="lt1"/>
                </a:solidFill>
                <a:latin typeface="Calibri"/>
                <a:ea typeface="Calibri"/>
                <a:cs typeface="Calibri"/>
                <a:sym typeface="Calibri"/>
              </a:defRPr>
            </a:lvl1pPr>
            <a:lvl2pPr algn="l" indent="-88900" lvl="1" marL="457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2pPr>
            <a:lvl3pPr algn="l" indent="-88900" lvl="2" marL="914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3pPr>
            <a:lvl4pPr algn="l" indent="-88900" lvl="3" marL="1371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4pPr>
            <a:lvl5pPr algn="l" indent="-88900" lvl="4" marL="18288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5pPr>
            <a:lvl6pPr algn="l" indent="-88900" lvl="5" marL="22860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6pPr>
            <a:lvl7pPr algn="l" indent="-88900" lvl="6" marL="2743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7pPr>
            <a:lvl8pPr algn="l" indent="-88900" lvl="7" marL="3200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8pPr>
            <a:lvl9pPr algn="l" indent="-88900" lvl="8" marL="3657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9pPr>
          </a:lstStyle>
          <a:p/>
        </p:txBody>
      </p:sp>
      <p:sp>
        <p:nvSpPr>
          <p:cNvPr id="105" name="Google Shape;105;p21"/>
          <p:cNvSpPr txBox="1"/>
          <p:nvPr>
            <p:ph idx="12" type="sldNum"/>
          </p:nvPr>
        </p:nvSpPr>
        <p:spPr>
          <a:xfrm>
            <a:off x="6553200" y="4767263"/>
            <a:ext cx="2133600" cy="273900"/>
          </a:xfrm>
          <a:prstGeom prst="rect">
            <a:avLst/>
          </a:prstGeom>
          <a:noFill/>
          <a:ln>
            <a:noFill/>
          </a:ln>
        </p:spPr>
        <p:txBody>
          <a:bodyPr anchor="ctr" anchorCtr="0" bIns="45700" lIns="91425" numCol="1" rIns="91425" spcFirstLastPara="1" tIns="45700" wrap="square">
            <a:noAutofit/>
          </a:bodyPr>
          <a:lstStyle>
            <a:lvl1pPr algn="r" indent="0" lvl="0" marL="0" marR="0" rtl="0">
              <a:spcBef>
                <a:spcPts val="0"/>
              </a:spcBef>
              <a:buNone/>
              <a:defRPr b="0" cap="none" i="0" strike="noStrike" sz="1200" u="none">
                <a:solidFill>
                  <a:schemeClr val="lt1"/>
                </a:solidFill>
                <a:latin typeface="Calibri"/>
                <a:ea typeface="Calibri"/>
                <a:cs typeface="Calibri"/>
                <a:sym typeface="Calibri"/>
              </a:defRPr>
            </a:lvl1pPr>
            <a:lvl2pPr algn="r" indent="0" lvl="1" marL="0" marR="0" rtl="0">
              <a:spcBef>
                <a:spcPts val="0"/>
              </a:spcBef>
              <a:buNone/>
              <a:defRPr b="0" cap="none" i="0" strike="noStrike" sz="1200" u="none">
                <a:solidFill>
                  <a:schemeClr val="lt1"/>
                </a:solidFill>
                <a:latin typeface="Calibri"/>
                <a:ea typeface="Calibri"/>
                <a:cs typeface="Calibri"/>
                <a:sym typeface="Calibri"/>
              </a:defRPr>
            </a:lvl2pPr>
            <a:lvl3pPr algn="r" indent="0" lvl="2" marL="0" marR="0" rtl="0">
              <a:spcBef>
                <a:spcPts val="0"/>
              </a:spcBef>
              <a:buNone/>
              <a:defRPr b="0" cap="none" i="0" strike="noStrike" sz="1200" u="none">
                <a:solidFill>
                  <a:schemeClr val="lt1"/>
                </a:solidFill>
                <a:latin typeface="Calibri"/>
                <a:ea typeface="Calibri"/>
                <a:cs typeface="Calibri"/>
                <a:sym typeface="Calibri"/>
              </a:defRPr>
            </a:lvl3pPr>
            <a:lvl4pPr algn="r" indent="0" lvl="3" marL="0" marR="0" rtl="0">
              <a:spcBef>
                <a:spcPts val="0"/>
              </a:spcBef>
              <a:buNone/>
              <a:defRPr b="0" cap="none" i="0" strike="noStrike" sz="1200" u="none">
                <a:solidFill>
                  <a:schemeClr val="lt1"/>
                </a:solidFill>
                <a:latin typeface="Calibri"/>
                <a:ea typeface="Calibri"/>
                <a:cs typeface="Calibri"/>
                <a:sym typeface="Calibri"/>
              </a:defRPr>
            </a:lvl4pPr>
            <a:lvl5pPr algn="r" indent="0" lvl="4" marL="0" marR="0" rtl="0">
              <a:spcBef>
                <a:spcPts val="0"/>
              </a:spcBef>
              <a:buNone/>
              <a:defRPr b="0" cap="none" i="0" strike="noStrike" sz="1200" u="none">
                <a:solidFill>
                  <a:schemeClr val="lt1"/>
                </a:solidFill>
                <a:latin typeface="Calibri"/>
                <a:ea typeface="Calibri"/>
                <a:cs typeface="Calibri"/>
                <a:sym typeface="Calibri"/>
              </a:defRPr>
            </a:lvl5pPr>
            <a:lvl6pPr algn="r" indent="0" lvl="5" marL="0" marR="0" rtl="0">
              <a:spcBef>
                <a:spcPts val="0"/>
              </a:spcBef>
              <a:buNone/>
              <a:defRPr b="0" cap="none" i="0" strike="noStrike" sz="1200" u="none">
                <a:solidFill>
                  <a:schemeClr val="lt1"/>
                </a:solidFill>
                <a:latin typeface="Calibri"/>
                <a:ea typeface="Calibri"/>
                <a:cs typeface="Calibri"/>
                <a:sym typeface="Calibri"/>
              </a:defRPr>
            </a:lvl6pPr>
            <a:lvl7pPr algn="r" indent="0" lvl="6" marL="0" marR="0" rtl="0">
              <a:spcBef>
                <a:spcPts val="0"/>
              </a:spcBef>
              <a:buNone/>
              <a:defRPr b="0" cap="none" i="0" strike="noStrike" sz="1200" u="none">
                <a:solidFill>
                  <a:schemeClr val="lt1"/>
                </a:solidFill>
                <a:latin typeface="Calibri"/>
                <a:ea typeface="Calibri"/>
                <a:cs typeface="Calibri"/>
                <a:sym typeface="Calibri"/>
              </a:defRPr>
            </a:lvl7pPr>
            <a:lvl8pPr algn="r" indent="0" lvl="7" marL="0" marR="0" rtl="0">
              <a:spcBef>
                <a:spcPts val="0"/>
              </a:spcBef>
              <a:buNone/>
              <a:defRPr b="0" cap="none" i="0" strike="noStrike" sz="1200" u="none">
                <a:solidFill>
                  <a:schemeClr val="lt1"/>
                </a:solidFill>
                <a:latin typeface="Calibri"/>
                <a:ea typeface="Calibri"/>
                <a:cs typeface="Calibri"/>
                <a:sym typeface="Calibri"/>
              </a:defRPr>
            </a:lvl8pPr>
            <a:lvl9pPr algn="r" indent="0" lvl="8" marL="0" marR="0" rtl="0">
              <a:spcBef>
                <a:spcPts val="0"/>
              </a:spcBef>
              <a:buNone/>
              <a:defRPr b="0" cap="none" i="0" strike="noStrike" sz="1200" u="non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685800" y="1597819"/>
            <a:ext cx="7772400" cy="1102500"/>
          </a:xfrm>
          <a:prstGeom prst="rect">
            <a:avLst/>
          </a:prstGeom>
          <a:noFill/>
          <a:ln>
            <a:noFill/>
          </a:ln>
        </p:spPr>
        <p:txBody>
          <a:bodyPr anchor="ctr" anchorCtr="0" bIns="91425" lIns="91425" numCol="1" rIns="91425" spcFirstLastPara="1" tIns="91425" wrap="square"/>
          <a:lstStyle>
            <a:lvl1pPr algn="ctr" indent="0" lvl="0"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1pPr>
            <a:lvl2pPr algn="ctr" indent="0" lvl="1"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2pPr>
            <a:lvl3pPr algn="ctr" indent="0" lvl="2"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3pPr>
            <a:lvl4pPr algn="ctr" indent="0" lvl="3"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4pPr>
            <a:lvl5pPr algn="ctr" indent="0" lvl="4"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5pPr>
            <a:lvl6pPr algn="ctr" indent="0" lvl="5" marL="4572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6pPr>
            <a:lvl7pPr algn="ctr" indent="0" lvl="6" marL="9144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7pPr>
            <a:lvl8pPr algn="ctr" indent="0" lvl="7" marL="13716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8pPr>
            <a:lvl9pPr algn="ctr" indent="0" lvl="8" marL="18288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9pPr>
          </a:lstStyle>
          <a:p/>
        </p:txBody>
      </p:sp>
      <p:sp>
        <p:nvSpPr>
          <p:cNvPr id="19" name="Google Shape;19;p3"/>
          <p:cNvSpPr txBox="1"/>
          <p:nvPr>
            <p:ph idx="1" type="subTitle"/>
          </p:nvPr>
        </p:nvSpPr>
        <p:spPr>
          <a:xfrm>
            <a:off x="1371600" y="2914650"/>
            <a:ext cx="6400800" cy="1314600"/>
          </a:xfrm>
          <a:prstGeom prst="rect">
            <a:avLst/>
          </a:prstGeom>
          <a:noFill/>
          <a:ln>
            <a:noFill/>
          </a:ln>
        </p:spPr>
        <p:txBody>
          <a:bodyPr anchor="t" anchorCtr="0" bIns="91425" lIns="91425" numCol="1" rIns="91425" spcFirstLastPara="1" tIns="91425" wrap="square"/>
          <a:lstStyle>
            <a:lvl1pPr algn="ctr" indent="0" lvl="0" marL="0" marR="0" rtl="0">
              <a:lnSpc>
                <a:spcPct val="95000"/>
              </a:lnSpc>
              <a:spcBef>
                <a:spcPts val="560"/>
              </a:spcBef>
              <a:spcAft>
                <a:spcPts val="0"/>
              </a:spcAft>
              <a:buClr>
                <a:schemeClr val="dk1"/>
              </a:buClr>
              <a:buSzPts val="2800"/>
              <a:buFont typeface="Helvetica Neue"/>
              <a:buNone/>
              <a:defRPr b="1" cap="none" i="0" strike="noStrike" sz="2800" u="none">
                <a:solidFill>
                  <a:schemeClr val="dk1"/>
                </a:solidFill>
                <a:latin typeface="Helvetica Neue"/>
                <a:ea typeface="Helvetica Neue"/>
                <a:cs typeface="Helvetica Neue"/>
                <a:sym typeface="Helvetica Neue"/>
              </a:defRPr>
            </a:lvl1pPr>
            <a:lvl2pPr algn="ctr" indent="0" lvl="1" marL="457200" marR="0" rtl="0">
              <a:lnSpc>
                <a:spcPct val="95000"/>
              </a:lnSpc>
              <a:spcBef>
                <a:spcPts val="480"/>
              </a:spcBef>
              <a:spcAft>
                <a:spcPts val="0"/>
              </a:spcAft>
              <a:buClr>
                <a:schemeClr val="dk1"/>
              </a:buClr>
              <a:buSzPts val="2400"/>
              <a:buFont typeface="Helvetica Neue"/>
              <a:buNone/>
              <a:defRPr b="0" cap="none" i="0" strike="noStrike" sz="2400" u="none">
                <a:solidFill>
                  <a:schemeClr val="dk1"/>
                </a:solidFill>
                <a:latin typeface="Helvetica Neue"/>
                <a:ea typeface="Helvetica Neue"/>
                <a:cs typeface="Helvetica Neue"/>
                <a:sym typeface="Helvetica Neue"/>
              </a:defRPr>
            </a:lvl2pPr>
            <a:lvl3pPr algn="ctr" indent="0" lvl="2" marL="914400" marR="0" rtl="0">
              <a:lnSpc>
                <a:spcPct val="95000"/>
              </a:lnSpc>
              <a:spcBef>
                <a:spcPts val="400"/>
              </a:spcBef>
              <a:spcAft>
                <a:spcPts val="0"/>
              </a:spcAft>
              <a:buClr>
                <a:schemeClr val="dk1"/>
              </a:buClr>
              <a:buSzPts val="2000"/>
              <a:buFont typeface="Helvetica Neue"/>
              <a:buNone/>
              <a:defRPr b="0" cap="none" i="0" strike="noStrike" sz="2000" u="none">
                <a:solidFill>
                  <a:schemeClr val="dk1"/>
                </a:solidFill>
                <a:latin typeface="Helvetica Neue"/>
                <a:ea typeface="Helvetica Neue"/>
                <a:cs typeface="Helvetica Neue"/>
                <a:sym typeface="Helvetica Neue"/>
              </a:defRPr>
            </a:lvl3pPr>
            <a:lvl4pPr algn="ctr" indent="0" lvl="3" marL="1371600" marR="0" rtl="0">
              <a:spcBef>
                <a:spcPts val="400"/>
              </a:spcBef>
              <a:spcAft>
                <a:spcPts val="0"/>
              </a:spcAft>
              <a:buClr>
                <a:schemeClr val="dk1"/>
              </a:buClr>
              <a:buSzPts val="2000"/>
              <a:buFont typeface="Times"/>
              <a:buNone/>
              <a:defRPr b="0" cap="none" i="0" strike="noStrike" sz="2000" u="none">
                <a:solidFill>
                  <a:schemeClr val="dk1"/>
                </a:solidFill>
                <a:latin typeface="Times"/>
                <a:ea typeface="Times"/>
                <a:cs typeface="Times"/>
                <a:sym typeface="Times"/>
              </a:defRPr>
            </a:lvl4pPr>
            <a:lvl5pPr algn="ctr" indent="0" lvl="4" marL="1828800" marR="0" rtl="0">
              <a:spcBef>
                <a:spcPts val="400"/>
              </a:spcBef>
              <a:spcAft>
                <a:spcPts val="0"/>
              </a:spcAft>
              <a:buClr>
                <a:schemeClr val="dk1"/>
              </a:buClr>
              <a:buSzPts val="2000"/>
              <a:buFont typeface="Times"/>
              <a:buNone/>
              <a:defRPr b="0" cap="none" i="0" strike="noStrike" sz="2000" u="none">
                <a:solidFill>
                  <a:schemeClr val="dk1"/>
                </a:solidFill>
                <a:latin typeface="Times"/>
                <a:ea typeface="Times"/>
                <a:cs typeface="Times"/>
                <a:sym typeface="Times"/>
              </a:defRPr>
            </a:lvl5pPr>
            <a:lvl6pPr algn="ctr" indent="0" lvl="5" marL="2286000" marR="0" rtl="0">
              <a:spcBef>
                <a:spcPts val="400"/>
              </a:spcBef>
              <a:spcAft>
                <a:spcPts val="0"/>
              </a:spcAft>
              <a:buClr>
                <a:schemeClr val="dk1"/>
              </a:buClr>
              <a:buSzPts val="2000"/>
              <a:buFont typeface="Times"/>
              <a:buNone/>
              <a:defRPr b="0" cap="none" i="0" strike="noStrike" sz="2000" u="none">
                <a:solidFill>
                  <a:schemeClr val="dk1"/>
                </a:solidFill>
                <a:latin typeface="Times"/>
                <a:ea typeface="Times"/>
                <a:cs typeface="Times"/>
                <a:sym typeface="Times"/>
              </a:defRPr>
            </a:lvl6pPr>
            <a:lvl7pPr algn="ctr" indent="0" lvl="6" marL="2743200" marR="0" rtl="0">
              <a:spcBef>
                <a:spcPts val="400"/>
              </a:spcBef>
              <a:spcAft>
                <a:spcPts val="0"/>
              </a:spcAft>
              <a:buClr>
                <a:schemeClr val="dk1"/>
              </a:buClr>
              <a:buSzPts val="2000"/>
              <a:buFont typeface="Times"/>
              <a:buNone/>
              <a:defRPr b="0" cap="none" i="0" strike="noStrike" sz="2000" u="none">
                <a:solidFill>
                  <a:schemeClr val="dk1"/>
                </a:solidFill>
                <a:latin typeface="Times"/>
                <a:ea typeface="Times"/>
                <a:cs typeface="Times"/>
                <a:sym typeface="Times"/>
              </a:defRPr>
            </a:lvl7pPr>
            <a:lvl8pPr algn="ctr" indent="0" lvl="7" marL="3200400" marR="0" rtl="0">
              <a:spcBef>
                <a:spcPts val="400"/>
              </a:spcBef>
              <a:spcAft>
                <a:spcPts val="0"/>
              </a:spcAft>
              <a:buClr>
                <a:schemeClr val="dk1"/>
              </a:buClr>
              <a:buSzPts val="2000"/>
              <a:buFont typeface="Times"/>
              <a:buNone/>
              <a:defRPr b="0" cap="none" i="0" strike="noStrike" sz="2000" u="none">
                <a:solidFill>
                  <a:schemeClr val="dk1"/>
                </a:solidFill>
                <a:latin typeface="Times"/>
                <a:ea typeface="Times"/>
                <a:cs typeface="Times"/>
                <a:sym typeface="Times"/>
              </a:defRPr>
            </a:lvl8pPr>
            <a:lvl9pPr algn="ctr" indent="0" lvl="8" marL="3657600" marR="0" rtl="0">
              <a:spcBef>
                <a:spcPts val="400"/>
              </a:spcBef>
              <a:spcAft>
                <a:spcPts val="0"/>
              </a:spcAft>
              <a:buClr>
                <a:schemeClr val="dk1"/>
              </a:buClr>
              <a:buSzPts val="2000"/>
              <a:buFont typeface="Times"/>
              <a:buNone/>
              <a:defRPr b="0" cap="none" i="0" strike="noStrike" sz="2000" u="none">
                <a:solidFill>
                  <a:schemeClr val="dk1"/>
                </a:solidFill>
                <a:latin typeface="Times"/>
                <a:ea typeface="Times"/>
                <a:cs typeface="Times"/>
                <a:sym typeface="Times"/>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1792288" y="3600450"/>
            <a:ext cx="5486400" cy="425100"/>
          </a:xfrm>
          <a:prstGeom prst="rect">
            <a:avLst/>
          </a:prstGeom>
          <a:noFill/>
          <a:ln>
            <a:noFill/>
          </a:ln>
        </p:spPr>
        <p:txBody>
          <a:bodyPr anchor="b" anchorCtr="0" bIns="91425" lIns="91425" numCol="1" rIns="91425" spcFirstLastPara="1" tIns="91425" wrap="square"/>
          <a:lstStyle>
            <a:lvl1pPr algn="l" lvl="0" rtl="0">
              <a:spcBef>
                <a:spcPts val="0"/>
              </a:spcBef>
              <a:spcAft>
                <a:spcPts val="0"/>
              </a:spcAft>
              <a:buSzPts val="1400"/>
              <a:buNone/>
              <a:defRPr b="1" sz="20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8" name="Google Shape;108;p22"/>
          <p:cNvSpPr/>
          <p:nvPr>
            <p:ph idx="2" type="pic"/>
          </p:nvPr>
        </p:nvSpPr>
        <p:spPr>
          <a:xfrm>
            <a:off x="1792288" y="459581"/>
            <a:ext cx="5486400" cy="3086100"/>
          </a:xfrm>
          <a:prstGeom prst="rect">
            <a:avLst/>
          </a:prstGeom>
          <a:noFill/>
          <a:ln>
            <a:noFill/>
          </a:ln>
        </p:spPr>
      </p:sp>
      <p:sp>
        <p:nvSpPr>
          <p:cNvPr id="109" name="Google Shape;109;p22"/>
          <p:cNvSpPr txBox="1"/>
          <p:nvPr>
            <p:ph idx="1" type="body"/>
          </p:nvPr>
        </p:nvSpPr>
        <p:spPr>
          <a:xfrm>
            <a:off x="1792288" y="4025503"/>
            <a:ext cx="5486400" cy="603600"/>
          </a:xfrm>
          <a:prstGeom prst="rect">
            <a:avLst/>
          </a:prstGeom>
          <a:noFill/>
          <a:ln>
            <a:noFill/>
          </a:ln>
        </p:spPr>
        <p:txBody>
          <a:bodyPr anchor="t" anchorCtr="0" bIns="91425" lIns="91425" numCol="1" rIns="91425" spcFirstLastPara="1" tIns="91425" wrap="square"/>
          <a:lstStyle>
            <a:lvl1pPr indent="-228600" lvl="0" marL="457200" rtl="0">
              <a:spcBef>
                <a:spcPts val="640"/>
              </a:spcBef>
              <a:spcAft>
                <a:spcPts val="0"/>
              </a:spcAft>
              <a:buSzPts val="1400"/>
              <a:buFont typeface="Calibri"/>
              <a:buNone/>
              <a:defRPr sz="1400"/>
            </a:lvl1pPr>
            <a:lvl2pPr indent="-228600" lvl="1" marL="914400" rtl="0">
              <a:spcBef>
                <a:spcPts val="560"/>
              </a:spcBef>
              <a:spcAft>
                <a:spcPts val="0"/>
              </a:spcAft>
              <a:buSzPts val="1400"/>
              <a:buFont typeface="Calibri"/>
              <a:buNone/>
              <a:defRPr sz="1200"/>
            </a:lvl2pPr>
            <a:lvl3pPr indent="-228600" lvl="2" marL="1371600" rtl="0">
              <a:spcBef>
                <a:spcPts val="480"/>
              </a:spcBef>
              <a:spcAft>
                <a:spcPts val="0"/>
              </a:spcAft>
              <a:buSzPts val="1400"/>
              <a:buFont typeface="Calibri"/>
              <a:buNone/>
              <a:defRPr sz="1000"/>
            </a:lvl3pPr>
            <a:lvl4pPr indent="-228600" lvl="3" marL="1828800" rtl="0">
              <a:spcBef>
                <a:spcPts val="400"/>
              </a:spcBef>
              <a:spcAft>
                <a:spcPts val="0"/>
              </a:spcAft>
              <a:buSzPts val="1400"/>
              <a:buFont typeface="Calibri"/>
              <a:buNone/>
              <a:defRPr sz="900"/>
            </a:lvl4pPr>
            <a:lvl5pPr indent="-228600" lvl="4" marL="2286000" rtl="0">
              <a:spcBef>
                <a:spcPts val="400"/>
              </a:spcBef>
              <a:spcAft>
                <a:spcPts val="0"/>
              </a:spcAft>
              <a:buSzPts val="1400"/>
              <a:buFont typeface="Calibri"/>
              <a:buNone/>
              <a:defRPr sz="900"/>
            </a:lvl5pPr>
            <a:lvl6pPr indent="-228600" lvl="5" marL="2743200" rtl="0">
              <a:spcBef>
                <a:spcPts val="400"/>
              </a:spcBef>
              <a:spcAft>
                <a:spcPts val="0"/>
              </a:spcAft>
              <a:buSzPts val="1400"/>
              <a:buFont typeface="Calibri"/>
              <a:buNone/>
              <a:defRPr sz="900"/>
            </a:lvl6pPr>
            <a:lvl7pPr indent="-228600" lvl="6" marL="3200400" rtl="0">
              <a:spcBef>
                <a:spcPts val="400"/>
              </a:spcBef>
              <a:spcAft>
                <a:spcPts val="0"/>
              </a:spcAft>
              <a:buSzPts val="1400"/>
              <a:buFont typeface="Calibri"/>
              <a:buNone/>
              <a:defRPr sz="900"/>
            </a:lvl7pPr>
            <a:lvl8pPr indent="-228600" lvl="7" marL="3657600" rtl="0">
              <a:spcBef>
                <a:spcPts val="400"/>
              </a:spcBef>
              <a:spcAft>
                <a:spcPts val="0"/>
              </a:spcAft>
              <a:buSzPts val="1400"/>
              <a:buFont typeface="Calibri"/>
              <a:buNone/>
              <a:defRPr sz="900"/>
            </a:lvl8pPr>
            <a:lvl9pPr indent="-228600" lvl="8" marL="4114800" rtl="0">
              <a:spcBef>
                <a:spcPts val="400"/>
              </a:spcBef>
              <a:spcAft>
                <a:spcPts val="0"/>
              </a:spcAft>
              <a:buSzPts val="1400"/>
              <a:buFont typeface="Calibri"/>
              <a:buNone/>
              <a:defRPr sz="900"/>
            </a:lvl9pPr>
          </a:lstStyle>
          <a:p/>
        </p:txBody>
      </p:sp>
      <p:sp>
        <p:nvSpPr>
          <p:cNvPr id="110" name="Google Shape;110;p22"/>
          <p:cNvSpPr txBox="1"/>
          <p:nvPr>
            <p:ph idx="10" type="dt"/>
          </p:nvPr>
        </p:nvSpPr>
        <p:spPr>
          <a:xfrm>
            <a:off x="457200" y="4767263"/>
            <a:ext cx="2133600" cy="273900"/>
          </a:xfrm>
          <a:prstGeom prst="rect">
            <a:avLst/>
          </a:prstGeom>
          <a:noFill/>
          <a:ln>
            <a:noFill/>
          </a:ln>
        </p:spPr>
        <p:txBody>
          <a:bodyPr anchor="ctr" anchorCtr="0" bIns="91425" lIns="91425" numCol="1" rIns="91425" spcFirstLastPara="1" tIns="91425" wrap="square"/>
          <a:lstStyle>
            <a:lvl1pPr algn="l" indent="-88900" lvl="0" marL="0" marR="0" rtl="0">
              <a:spcBef>
                <a:spcPts val="0"/>
              </a:spcBef>
              <a:spcAft>
                <a:spcPts val="0"/>
              </a:spcAft>
              <a:buSzPts val="1400"/>
              <a:buChar char="●"/>
              <a:defRPr b="0" cap="none" i="0" strike="noStrike" sz="1200" u="none">
                <a:solidFill>
                  <a:schemeClr val="lt1"/>
                </a:solidFill>
                <a:latin typeface="Calibri"/>
                <a:ea typeface="Calibri"/>
                <a:cs typeface="Calibri"/>
                <a:sym typeface="Calibri"/>
              </a:defRPr>
            </a:lvl1pPr>
            <a:lvl2pPr algn="l" indent="-88900" lvl="1" marL="457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2pPr>
            <a:lvl3pPr algn="l" indent="-88900" lvl="2" marL="914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3pPr>
            <a:lvl4pPr algn="l" indent="-88900" lvl="3" marL="1371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4pPr>
            <a:lvl5pPr algn="l" indent="-88900" lvl="4" marL="18288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5pPr>
            <a:lvl6pPr algn="l" indent="-88900" lvl="5" marL="22860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6pPr>
            <a:lvl7pPr algn="l" indent="-88900" lvl="6" marL="2743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7pPr>
            <a:lvl8pPr algn="l" indent="-88900" lvl="7" marL="3200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8pPr>
            <a:lvl9pPr algn="l" indent="-88900" lvl="8" marL="3657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9pPr>
          </a:lstStyle>
          <a:p/>
        </p:txBody>
      </p:sp>
      <p:sp>
        <p:nvSpPr>
          <p:cNvPr id="111" name="Google Shape;111;p22"/>
          <p:cNvSpPr txBox="1"/>
          <p:nvPr>
            <p:ph idx="11" type="ftr"/>
          </p:nvPr>
        </p:nvSpPr>
        <p:spPr>
          <a:xfrm>
            <a:off x="3124200" y="4767263"/>
            <a:ext cx="2895600" cy="273900"/>
          </a:xfrm>
          <a:prstGeom prst="rect">
            <a:avLst/>
          </a:prstGeom>
          <a:noFill/>
          <a:ln>
            <a:noFill/>
          </a:ln>
        </p:spPr>
        <p:txBody>
          <a:bodyPr anchor="ctr" anchorCtr="0" bIns="91425" lIns="91425" numCol="1" rIns="91425" spcFirstLastPara="1" tIns="91425" wrap="square"/>
          <a:lstStyle>
            <a:lvl1pPr algn="ctr" indent="-88900" lvl="0" marL="0" marR="0" rtl="0">
              <a:spcBef>
                <a:spcPts val="0"/>
              </a:spcBef>
              <a:spcAft>
                <a:spcPts val="0"/>
              </a:spcAft>
              <a:buSzPts val="1400"/>
              <a:buChar char="●"/>
              <a:defRPr b="0" cap="none" i="0" strike="noStrike" sz="1200" u="none">
                <a:solidFill>
                  <a:schemeClr val="lt1"/>
                </a:solidFill>
                <a:latin typeface="Calibri"/>
                <a:ea typeface="Calibri"/>
                <a:cs typeface="Calibri"/>
                <a:sym typeface="Calibri"/>
              </a:defRPr>
            </a:lvl1pPr>
            <a:lvl2pPr algn="l" indent="-88900" lvl="1" marL="457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2pPr>
            <a:lvl3pPr algn="l" indent="-88900" lvl="2" marL="914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3pPr>
            <a:lvl4pPr algn="l" indent="-88900" lvl="3" marL="1371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4pPr>
            <a:lvl5pPr algn="l" indent="-88900" lvl="4" marL="18288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5pPr>
            <a:lvl6pPr algn="l" indent="-88900" lvl="5" marL="22860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6pPr>
            <a:lvl7pPr algn="l" indent="-88900" lvl="6" marL="2743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7pPr>
            <a:lvl8pPr algn="l" indent="-88900" lvl="7" marL="3200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8pPr>
            <a:lvl9pPr algn="l" indent="-88900" lvl="8" marL="3657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9pPr>
          </a:lstStyle>
          <a:p/>
        </p:txBody>
      </p:sp>
      <p:sp>
        <p:nvSpPr>
          <p:cNvPr id="112" name="Google Shape;112;p22"/>
          <p:cNvSpPr txBox="1"/>
          <p:nvPr>
            <p:ph idx="12" type="sldNum"/>
          </p:nvPr>
        </p:nvSpPr>
        <p:spPr>
          <a:xfrm>
            <a:off x="6553200" y="4767263"/>
            <a:ext cx="2133600" cy="273900"/>
          </a:xfrm>
          <a:prstGeom prst="rect">
            <a:avLst/>
          </a:prstGeom>
          <a:noFill/>
          <a:ln>
            <a:noFill/>
          </a:ln>
        </p:spPr>
        <p:txBody>
          <a:bodyPr anchor="ctr" anchorCtr="0" bIns="45700" lIns="91425" numCol="1" rIns="91425" spcFirstLastPara="1" tIns="45700" wrap="square">
            <a:noAutofit/>
          </a:bodyPr>
          <a:lstStyle>
            <a:lvl1pPr algn="r" indent="0" lvl="0" marL="0" marR="0" rtl="0">
              <a:spcBef>
                <a:spcPts val="0"/>
              </a:spcBef>
              <a:buNone/>
              <a:defRPr b="0" cap="none" i="0" strike="noStrike" sz="1200" u="none">
                <a:solidFill>
                  <a:schemeClr val="lt1"/>
                </a:solidFill>
                <a:latin typeface="Calibri"/>
                <a:ea typeface="Calibri"/>
                <a:cs typeface="Calibri"/>
                <a:sym typeface="Calibri"/>
              </a:defRPr>
            </a:lvl1pPr>
            <a:lvl2pPr algn="r" indent="0" lvl="1" marL="0" marR="0" rtl="0">
              <a:spcBef>
                <a:spcPts val="0"/>
              </a:spcBef>
              <a:buNone/>
              <a:defRPr b="0" cap="none" i="0" strike="noStrike" sz="1200" u="none">
                <a:solidFill>
                  <a:schemeClr val="lt1"/>
                </a:solidFill>
                <a:latin typeface="Calibri"/>
                <a:ea typeface="Calibri"/>
                <a:cs typeface="Calibri"/>
                <a:sym typeface="Calibri"/>
              </a:defRPr>
            </a:lvl2pPr>
            <a:lvl3pPr algn="r" indent="0" lvl="2" marL="0" marR="0" rtl="0">
              <a:spcBef>
                <a:spcPts val="0"/>
              </a:spcBef>
              <a:buNone/>
              <a:defRPr b="0" cap="none" i="0" strike="noStrike" sz="1200" u="none">
                <a:solidFill>
                  <a:schemeClr val="lt1"/>
                </a:solidFill>
                <a:latin typeface="Calibri"/>
                <a:ea typeface="Calibri"/>
                <a:cs typeface="Calibri"/>
                <a:sym typeface="Calibri"/>
              </a:defRPr>
            </a:lvl3pPr>
            <a:lvl4pPr algn="r" indent="0" lvl="3" marL="0" marR="0" rtl="0">
              <a:spcBef>
                <a:spcPts val="0"/>
              </a:spcBef>
              <a:buNone/>
              <a:defRPr b="0" cap="none" i="0" strike="noStrike" sz="1200" u="none">
                <a:solidFill>
                  <a:schemeClr val="lt1"/>
                </a:solidFill>
                <a:latin typeface="Calibri"/>
                <a:ea typeface="Calibri"/>
                <a:cs typeface="Calibri"/>
                <a:sym typeface="Calibri"/>
              </a:defRPr>
            </a:lvl4pPr>
            <a:lvl5pPr algn="r" indent="0" lvl="4" marL="0" marR="0" rtl="0">
              <a:spcBef>
                <a:spcPts val="0"/>
              </a:spcBef>
              <a:buNone/>
              <a:defRPr b="0" cap="none" i="0" strike="noStrike" sz="1200" u="none">
                <a:solidFill>
                  <a:schemeClr val="lt1"/>
                </a:solidFill>
                <a:latin typeface="Calibri"/>
                <a:ea typeface="Calibri"/>
                <a:cs typeface="Calibri"/>
                <a:sym typeface="Calibri"/>
              </a:defRPr>
            </a:lvl5pPr>
            <a:lvl6pPr algn="r" indent="0" lvl="5" marL="0" marR="0" rtl="0">
              <a:spcBef>
                <a:spcPts val="0"/>
              </a:spcBef>
              <a:buNone/>
              <a:defRPr b="0" cap="none" i="0" strike="noStrike" sz="1200" u="none">
                <a:solidFill>
                  <a:schemeClr val="lt1"/>
                </a:solidFill>
                <a:latin typeface="Calibri"/>
                <a:ea typeface="Calibri"/>
                <a:cs typeface="Calibri"/>
                <a:sym typeface="Calibri"/>
              </a:defRPr>
            </a:lvl6pPr>
            <a:lvl7pPr algn="r" indent="0" lvl="6" marL="0" marR="0" rtl="0">
              <a:spcBef>
                <a:spcPts val="0"/>
              </a:spcBef>
              <a:buNone/>
              <a:defRPr b="0" cap="none" i="0" strike="noStrike" sz="1200" u="none">
                <a:solidFill>
                  <a:schemeClr val="lt1"/>
                </a:solidFill>
                <a:latin typeface="Calibri"/>
                <a:ea typeface="Calibri"/>
                <a:cs typeface="Calibri"/>
                <a:sym typeface="Calibri"/>
              </a:defRPr>
            </a:lvl7pPr>
            <a:lvl8pPr algn="r" indent="0" lvl="7" marL="0" marR="0" rtl="0">
              <a:spcBef>
                <a:spcPts val="0"/>
              </a:spcBef>
              <a:buNone/>
              <a:defRPr b="0" cap="none" i="0" strike="noStrike" sz="1200" u="none">
                <a:solidFill>
                  <a:schemeClr val="lt1"/>
                </a:solidFill>
                <a:latin typeface="Calibri"/>
                <a:ea typeface="Calibri"/>
                <a:cs typeface="Calibri"/>
                <a:sym typeface="Calibri"/>
              </a:defRPr>
            </a:lvl8pPr>
            <a:lvl9pPr algn="r" indent="0" lvl="8" marL="0" marR="0" rtl="0">
              <a:spcBef>
                <a:spcPts val="0"/>
              </a:spcBef>
              <a:buNone/>
              <a:defRPr b="0" cap="none" i="0" strike="noStrike" sz="1200" u="non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457200" y="205979"/>
            <a:ext cx="8229600" cy="857400"/>
          </a:xfrm>
          <a:prstGeom prst="rect">
            <a:avLst/>
          </a:prstGeom>
          <a:noFill/>
          <a:ln>
            <a:noFill/>
          </a:ln>
        </p:spPr>
        <p:txBody>
          <a:bodyPr anchor="ctr" anchorCtr="0" bIns="91425" lIns="91425" numCol="1" rIns="91425" spcFirstLastPara="1" tIns="91425" wrap="square"/>
          <a:lstStyle>
            <a:lvl1pPr algn="ctr" lvl="0" rtl="0">
              <a:spcBef>
                <a:spcPts val="0"/>
              </a:spcBef>
              <a:spcAft>
                <a:spcPts val="0"/>
              </a:spcAft>
              <a:buClr>
                <a:schemeClr val="lt1"/>
              </a:buClr>
              <a:buSzPts val="1400"/>
              <a:buFont typeface="Calibri"/>
              <a:buNone/>
              <a:defRPr sz="4400">
                <a:solidFill>
                  <a:schemeClr val="lt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5" name="Google Shape;115;p23"/>
          <p:cNvSpPr txBox="1"/>
          <p:nvPr>
            <p:ph idx="1" type="body"/>
          </p:nvPr>
        </p:nvSpPr>
        <p:spPr>
          <a:xfrm rot="5400000">
            <a:off x="2874750" y="-1217399"/>
            <a:ext cx="3394500" cy="8229600"/>
          </a:xfrm>
          <a:prstGeom prst="rect">
            <a:avLst/>
          </a:prstGeom>
          <a:noFill/>
          <a:ln>
            <a:noFill/>
          </a:ln>
        </p:spPr>
        <p:txBody>
          <a:bodyPr anchor="t" anchorCtr="0" bIns="91425" lIns="91425" numCol="1" rIns="91425" spcFirstLastPara="1" tIns="91425" wrap="square"/>
          <a:lstStyle>
            <a:lvl1pPr algn="l" indent="-317500" lvl="0" marL="457200" rtl="0">
              <a:spcBef>
                <a:spcPts val="640"/>
              </a:spcBef>
              <a:spcAft>
                <a:spcPts val="0"/>
              </a:spcAft>
              <a:buClr>
                <a:schemeClr val="lt1"/>
              </a:buClr>
              <a:buSzPts val="1400"/>
              <a:buFont typeface="Arial"/>
              <a:buChar char="•"/>
              <a:defRPr sz="3200">
                <a:solidFill>
                  <a:schemeClr val="lt1"/>
                </a:solidFill>
                <a:latin typeface="Calibri"/>
                <a:ea typeface="Calibri"/>
                <a:cs typeface="Calibri"/>
                <a:sym typeface="Calibri"/>
              </a:defRPr>
            </a:lvl1pPr>
            <a:lvl2pPr algn="l" indent="-317500" lvl="1" marL="914400" rtl="0">
              <a:spcBef>
                <a:spcPts val="560"/>
              </a:spcBef>
              <a:spcAft>
                <a:spcPts val="0"/>
              </a:spcAft>
              <a:buClr>
                <a:schemeClr val="lt1"/>
              </a:buClr>
              <a:buSzPts val="1400"/>
              <a:buFont typeface="Arial"/>
              <a:buChar char="–"/>
              <a:defRPr sz="2800">
                <a:solidFill>
                  <a:schemeClr val="lt1"/>
                </a:solidFill>
                <a:latin typeface="Calibri"/>
                <a:ea typeface="Calibri"/>
                <a:cs typeface="Calibri"/>
                <a:sym typeface="Calibri"/>
              </a:defRPr>
            </a:lvl2pPr>
            <a:lvl3pPr algn="l" indent="-317500" lvl="2" marL="1371600" rtl="0">
              <a:spcBef>
                <a:spcPts val="480"/>
              </a:spcBef>
              <a:spcAft>
                <a:spcPts val="0"/>
              </a:spcAft>
              <a:buClr>
                <a:schemeClr val="lt1"/>
              </a:buClr>
              <a:buSzPts val="1400"/>
              <a:buFont typeface="Arial"/>
              <a:buChar char="•"/>
              <a:defRPr sz="2400">
                <a:solidFill>
                  <a:schemeClr val="lt1"/>
                </a:solidFill>
                <a:latin typeface="Calibri"/>
                <a:ea typeface="Calibri"/>
                <a:cs typeface="Calibri"/>
                <a:sym typeface="Calibri"/>
              </a:defRPr>
            </a:lvl3pPr>
            <a:lvl4pPr algn="l" indent="-317500" lvl="3" marL="1828800" rtl="0">
              <a:spcBef>
                <a:spcPts val="400"/>
              </a:spcBef>
              <a:spcAft>
                <a:spcPts val="0"/>
              </a:spcAft>
              <a:buClr>
                <a:schemeClr val="lt1"/>
              </a:buClr>
              <a:buSzPts val="1400"/>
              <a:buFont typeface="Arial"/>
              <a:buChar char="–"/>
              <a:defRPr sz="2000">
                <a:solidFill>
                  <a:schemeClr val="lt1"/>
                </a:solidFill>
                <a:latin typeface="Calibri"/>
                <a:ea typeface="Calibri"/>
                <a:cs typeface="Calibri"/>
                <a:sym typeface="Calibri"/>
              </a:defRPr>
            </a:lvl4pPr>
            <a:lvl5pPr algn="l" indent="-317500" lvl="4" marL="2286000" rtl="0">
              <a:spcBef>
                <a:spcPts val="400"/>
              </a:spcBef>
              <a:spcAft>
                <a:spcPts val="0"/>
              </a:spcAft>
              <a:buClr>
                <a:schemeClr val="lt1"/>
              </a:buClr>
              <a:buSzPts val="1400"/>
              <a:buFont typeface="Arial"/>
              <a:buChar char="»"/>
              <a:defRPr sz="2000">
                <a:solidFill>
                  <a:schemeClr val="lt1"/>
                </a:solidFill>
                <a:latin typeface="Calibri"/>
                <a:ea typeface="Calibri"/>
                <a:cs typeface="Calibri"/>
                <a:sym typeface="Calibri"/>
              </a:defRPr>
            </a:lvl5pPr>
            <a:lvl6pPr algn="l" indent="-317500" lvl="5" marL="2743200" rtl="0">
              <a:spcBef>
                <a:spcPts val="400"/>
              </a:spcBef>
              <a:spcAft>
                <a:spcPts val="0"/>
              </a:spcAft>
              <a:buClr>
                <a:schemeClr val="lt1"/>
              </a:buClr>
              <a:buSzPts val="1400"/>
              <a:buFont typeface="Arial"/>
              <a:buChar char="•"/>
              <a:defRPr sz="2000">
                <a:solidFill>
                  <a:schemeClr val="lt1"/>
                </a:solidFill>
                <a:latin typeface="Calibri"/>
                <a:ea typeface="Calibri"/>
                <a:cs typeface="Calibri"/>
                <a:sym typeface="Calibri"/>
              </a:defRPr>
            </a:lvl6pPr>
            <a:lvl7pPr algn="l" indent="-317500" lvl="6" marL="3200400" rtl="0">
              <a:spcBef>
                <a:spcPts val="400"/>
              </a:spcBef>
              <a:spcAft>
                <a:spcPts val="0"/>
              </a:spcAft>
              <a:buClr>
                <a:schemeClr val="lt1"/>
              </a:buClr>
              <a:buSzPts val="1400"/>
              <a:buFont typeface="Arial"/>
              <a:buChar char="•"/>
              <a:defRPr sz="2000">
                <a:solidFill>
                  <a:schemeClr val="lt1"/>
                </a:solidFill>
                <a:latin typeface="Calibri"/>
                <a:ea typeface="Calibri"/>
                <a:cs typeface="Calibri"/>
                <a:sym typeface="Calibri"/>
              </a:defRPr>
            </a:lvl7pPr>
            <a:lvl8pPr algn="l" indent="-317500" lvl="7" marL="3657600" rtl="0">
              <a:spcBef>
                <a:spcPts val="400"/>
              </a:spcBef>
              <a:spcAft>
                <a:spcPts val="0"/>
              </a:spcAft>
              <a:buClr>
                <a:schemeClr val="lt1"/>
              </a:buClr>
              <a:buSzPts val="1400"/>
              <a:buFont typeface="Arial"/>
              <a:buChar char="•"/>
              <a:defRPr sz="2000">
                <a:solidFill>
                  <a:schemeClr val="lt1"/>
                </a:solidFill>
                <a:latin typeface="Calibri"/>
                <a:ea typeface="Calibri"/>
                <a:cs typeface="Calibri"/>
                <a:sym typeface="Calibri"/>
              </a:defRPr>
            </a:lvl8pPr>
            <a:lvl9pPr algn="l" indent="-317500" lvl="8" marL="4114800" rtl="0">
              <a:spcBef>
                <a:spcPts val="400"/>
              </a:spcBef>
              <a:spcAft>
                <a:spcPts val="0"/>
              </a:spcAft>
              <a:buClr>
                <a:schemeClr val="lt1"/>
              </a:buClr>
              <a:buSzPts val="1400"/>
              <a:buFont typeface="Arial"/>
              <a:buChar char="•"/>
              <a:defRPr sz="2000">
                <a:solidFill>
                  <a:schemeClr val="lt1"/>
                </a:solidFill>
                <a:latin typeface="Calibri"/>
                <a:ea typeface="Calibri"/>
                <a:cs typeface="Calibri"/>
                <a:sym typeface="Calibri"/>
              </a:defRPr>
            </a:lvl9pPr>
          </a:lstStyle>
          <a:p/>
        </p:txBody>
      </p:sp>
      <p:sp>
        <p:nvSpPr>
          <p:cNvPr id="116" name="Google Shape;116;p23"/>
          <p:cNvSpPr txBox="1"/>
          <p:nvPr>
            <p:ph idx="10" type="dt"/>
          </p:nvPr>
        </p:nvSpPr>
        <p:spPr>
          <a:xfrm>
            <a:off x="457200" y="4767263"/>
            <a:ext cx="2133600" cy="273900"/>
          </a:xfrm>
          <a:prstGeom prst="rect">
            <a:avLst/>
          </a:prstGeom>
          <a:noFill/>
          <a:ln>
            <a:noFill/>
          </a:ln>
        </p:spPr>
        <p:txBody>
          <a:bodyPr anchor="ctr" anchorCtr="0" bIns="91425" lIns="91425" numCol="1" rIns="91425" spcFirstLastPara="1" tIns="91425" wrap="square"/>
          <a:lstStyle>
            <a:lvl1pPr algn="l" indent="-88900" lvl="0" marL="0" marR="0" rtl="0">
              <a:spcBef>
                <a:spcPts val="0"/>
              </a:spcBef>
              <a:spcAft>
                <a:spcPts val="0"/>
              </a:spcAft>
              <a:buSzPts val="1400"/>
              <a:buChar char="●"/>
              <a:defRPr b="0" cap="none" i="0" strike="noStrike" sz="1200" u="none">
                <a:solidFill>
                  <a:schemeClr val="lt1"/>
                </a:solidFill>
                <a:latin typeface="Calibri"/>
                <a:ea typeface="Calibri"/>
                <a:cs typeface="Calibri"/>
                <a:sym typeface="Calibri"/>
              </a:defRPr>
            </a:lvl1pPr>
            <a:lvl2pPr algn="l" indent="-88900" lvl="1" marL="457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2pPr>
            <a:lvl3pPr algn="l" indent="-88900" lvl="2" marL="914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3pPr>
            <a:lvl4pPr algn="l" indent="-88900" lvl="3" marL="1371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4pPr>
            <a:lvl5pPr algn="l" indent="-88900" lvl="4" marL="18288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5pPr>
            <a:lvl6pPr algn="l" indent="-88900" lvl="5" marL="22860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6pPr>
            <a:lvl7pPr algn="l" indent="-88900" lvl="6" marL="2743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7pPr>
            <a:lvl8pPr algn="l" indent="-88900" lvl="7" marL="3200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8pPr>
            <a:lvl9pPr algn="l" indent="-88900" lvl="8" marL="3657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9pPr>
          </a:lstStyle>
          <a:p/>
        </p:txBody>
      </p:sp>
      <p:sp>
        <p:nvSpPr>
          <p:cNvPr id="117" name="Google Shape;117;p23"/>
          <p:cNvSpPr txBox="1"/>
          <p:nvPr>
            <p:ph idx="11" type="ftr"/>
          </p:nvPr>
        </p:nvSpPr>
        <p:spPr>
          <a:xfrm>
            <a:off x="3124200" y="4767263"/>
            <a:ext cx="2895600" cy="273900"/>
          </a:xfrm>
          <a:prstGeom prst="rect">
            <a:avLst/>
          </a:prstGeom>
          <a:noFill/>
          <a:ln>
            <a:noFill/>
          </a:ln>
        </p:spPr>
        <p:txBody>
          <a:bodyPr anchor="ctr" anchorCtr="0" bIns="91425" lIns="91425" numCol="1" rIns="91425" spcFirstLastPara="1" tIns="91425" wrap="square"/>
          <a:lstStyle>
            <a:lvl1pPr algn="ctr" indent="-88900" lvl="0" marL="0" marR="0" rtl="0">
              <a:spcBef>
                <a:spcPts val="0"/>
              </a:spcBef>
              <a:spcAft>
                <a:spcPts val="0"/>
              </a:spcAft>
              <a:buSzPts val="1400"/>
              <a:buChar char="●"/>
              <a:defRPr b="0" cap="none" i="0" strike="noStrike" sz="1200" u="none">
                <a:solidFill>
                  <a:schemeClr val="lt1"/>
                </a:solidFill>
                <a:latin typeface="Calibri"/>
                <a:ea typeface="Calibri"/>
                <a:cs typeface="Calibri"/>
                <a:sym typeface="Calibri"/>
              </a:defRPr>
            </a:lvl1pPr>
            <a:lvl2pPr algn="l" indent="-88900" lvl="1" marL="457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2pPr>
            <a:lvl3pPr algn="l" indent="-88900" lvl="2" marL="914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3pPr>
            <a:lvl4pPr algn="l" indent="-88900" lvl="3" marL="1371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4pPr>
            <a:lvl5pPr algn="l" indent="-88900" lvl="4" marL="18288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5pPr>
            <a:lvl6pPr algn="l" indent="-88900" lvl="5" marL="22860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6pPr>
            <a:lvl7pPr algn="l" indent="-88900" lvl="6" marL="2743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7pPr>
            <a:lvl8pPr algn="l" indent="-88900" lvl="7" marL="3200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8pPr>
            <a:lvl9pPr algn="l" indent="-88900" lvl="8" marL="3657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9pPr>
          </a:lstStyle>
          <a:p/>
        </p:txBody>
      </p:sp>
      <p:sp>
        <p:nvSpPr>
          <p:cNvPr id="118" name="Google Shape;118;p23"/>
          <p:cNvSpPr txBox="1"/>
          <p:nvPr>
            <p:ph idx="12" type="sldNum"/>
          </p:nvPr>
        </p:nvSpPr>
        <p:spPr>
          <a:xfrm>
            <a:off x="6553200" y="4767263"/>
            <a:ext cx="2133600" cy="273900"/>
          </a:xfrm>
          <a:prstGeom prst="rect">
            <a:avLst/>
          </a:prstGeom>
          <a:noFill/>
          <a:ln>
            <a:noFill/>
          </a:ln>
        </p:spPr>
        <p:txBody>
          <a:bodyPr anchor="ctr" anchorCtr="0" bIns="45700" lIns="91425" numCol="1" rIns="91425" spcFirstLastPara="1" tIns="45700" wrap="square">
            <a:noAutofit/>
          </a:bodyPr>
          <a:lstStyle>
            <a:lvl1pPr algn="r" indent="0" lvl="0" marL="0" marR="0" rtl="0">
              <a:spcBef>
                <a:spcPts val="0"/>
              </a:spcBef>
              <a:buNone/>
              <a:defRPr b="0" cap="none" i="0" strike="noStrike" sz="1200" u="none">
                <a:solidFill>
                  <a:schemeClr val="lt1"/>
                </a:solidFill>
                <a:latin typeface="Calibri"/>
                <a:ea typeface="Calibri"/>
                <a:cs typeface="Calibri"/>
                <a:sym typeface="Calibri"/>
              </a:defRPr>
            </a:lvl1pPr>
            <a:lvl2pPr algn="r" indent="0" lvl="1" marL="0" marR="0" rtl="0">
              <a:spcBef>
                <a:spcPts val="0"/>
              </a:spcBef>
              <a:buNone/>
              <a:defRPr b="0" cap="none" i="0" strike="noStrike" sz="1200" u="none">
                <a:solidFill>
                  <a:schemeClr val="lt1"/>
                </a:solidFill>
                <a:latin typeface="Calibri"/>
                <a:ea typeface="Calibri"/>
                <a:cs typeface="Calibri"/>
                <a:sym typeface="Calibri"/>
              </a:defRPr>
            </a:lvl2pPr>
            <a:lvl3pPr algn="r" indent="0" lvl="2" marL="0" marR="0" rtl="0">
              <a:spcBef>
                <a:spcPts val="0"/>
              </a:spcBef>
              <a:buNone/>
              <a:defRPr b="0" cap="none" i="0" strike="noStrike" sz="1200" u="none">
                <a:solidFill>
                  <a:schemeClr val="lt1"/>
                </a:solidFill>
                <a:latin typeface="Calibri"/>
                <a:ea typeface="Calibri"/>
                <a:cs typeface="Calibri"/>
                <a:sym typeface="Calibri"/>
              </a:defRPr>
            </a:lvl3pPr>
            <a:lvl4pPr algn="r" indent="0" lvl="3" marL="0" marR="0" rtl="0">
              <a:spcBef>
                <a:spcPts val="0"/>
              </a:spcBef>
              <a:buNone/>
              <a:defRPr b="0" cap="none" i="0" strike="noStrike" sz="1200" u="none">
                <a:solidFill>
                  <a:schemeClr val="lt1"/>
                </a:solidFill>
                <a:latin typeface="Calibri"/>
                <a:ea typeface="Calibri"/>
                <a:cs typeface="Calibri"/>
                <a:sym typeface="Calibri"/>
              </a:defRPr>
            </a:lvl4pPr>
            <a:lvl5pPr algn="r" indent="0" lvl="4" marL="0" marR="0" rtl="0">
              <a:spcBef>
                <a:spcPts val="0"/>
              </a:spcBef>
              <a:buNone/>
              <a:defRPr b="0" cap="none" i="0" strike="noStrike" sz="1200" u="none">
                <a:solidFill>
                  <a:schemeClr val="lt1"/>
                </a:solidFill>
                <a:latin typeface="Calibri"/>
                <a:ea typeface="Calibri"/>
                <a:cs typeface="Calibri"/>
                <a:sym typeface="Calibri"/>
              </a:defRPr>
            </a:lvl5pPr>
            <a:lvl6pPr algn="r" indent="0" lvl="5" marL="0" marR="0" rtl="0">
              <a:spcBef>
                <a:spcPts val="0"/>
              </a:spcBef>
              <a:buNone/>
              <a:defRPr b="0" cap="none" i="0" strike="noStrike" sz="1200" u="none">
                <a:solidFill>
                  <a:schemeClr val="lt1"/>
                </a:solidFill>
                <a:latin typeface="Calibri"/>
                <a:ea typeface="Calibri"/>
                <a:cs typeface="Calibri"/>
                <a:sym typeface="Calibri"/>
              </a:defRPr>
            </a:lvl6pPr>
            <a:lvl7pPr algn="r" indent="0" lvl="6" marL="0" marR="0" rtl="0">
              <a:spcBef>
                <a:spcPts val="0"/>
              </a:spcBef>
              <a:buNone/>
              <a:defRPr b="0" cap="none" i="0" strike="noStrike" sz="1200" u="none">
                <a:solidFill>
                  <a:schemeClr val="lt1"/>
                </a:solidFill>
                <a:latin typeface="Calibri"/>
                <a:ea typeface="Calibri"/>
                <a:cs typeface="Calibri"/>
                <a:sym typeface="Calibri"/>
              </a:defRPr>
            </a:lvl7pPr>
            <a:lvl8pPr algn="r" indent="0" lvl="7" marL="0" marR="0" rtl="0">
              <a:spcBef>
                <a:spcPts val="0"/>
              </a:spcBef>
              <a:buNone/>
              <a:defRPr b="0" cap="none" i="0" strike="noStrike" sz="1200" u="none">
                <a:solidFill>
                  <a:schemeClr val="lt1"/>
                </a:solidFill>
                <a:latin typeface="Calibri"/>
                <a:ea typeface="Calibri"/>
                <a:cs typeface="Calibri"/>
                <a:sym typeface="Calibri"/>
              </a:defRPr>
            </a:lvl8pPr>
            <a:lvl9pPr algn="r" indent="0" lvl="8" marL="0" marR="0" rtl="0">
              <a:spcBef>
                <a:spcPts val="0"/>
              </a:spcBef>
              <a:buNone/>
              <a:defRPr b="0" cap="none" i="0" strike="noStrike" sz="1200" u="non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6012600" y="771581"/>
            <a:ext cx="3291000" cy="2057400"/>
          </a:xfrm>
          <a:prstGeom prst="rect">
            <a:avLst/>
          </a:prstGeom>
          <a:noFill/>
          <a:ln>
            <a:noFill/>
          </a:ln>
        </p:spPr>
        <p:txBody>
          <a:bodyPr anchor="ctr" anchorCtr="0" bIns="91425" lIns="91425" numCol="1" rIns="91425" spcFirstLastPara="1" tIns="91425" wrap="square"/>
          <a:lstStyle>
            <a:lvl1pPr algn="ctr" lvl="0" rtl="0">
              <a:spcBef>
                <a:spcPts val="0"/>
              </a:spcBef>
              <a:spcAft>
                <a:spcPts val="0"/>
              </a:spcAft>
              <a:buClr>
                <a:schemeClr val="lt1"/>
              </a:buClr>
              <a:buSzPts val="1400"/>
              <a:buFont typeface="Calibri"/>
              <a:buNone/>
              <a:defRPr sz="4400">
                <a:solidFill>
                  <a:schemeClr val="lt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1" name="Google Shape;121;p24"/>
          <p:cNvSpPr txBox="1"/>
          <p:nvPr>
            <p:ph idx="1" type="body"/>
          </p:nvPr>
        </p:nvSpPr>
        <p:spPr>
          <a:xfrm rot="5400000">
            <a:off x="1821600" y="-1209619"/>
            <a:ext cx="3291000" cy="6019800"/>
          </a:xfrm>
          <a:prstGeom prst="rect">
            <a:avLst/>
          </a:prstGeom>
          <a:noFill/>
          <a:ln>
            <a:noFill/>
          </a:ln>
        </p:spPr>
        <p:txBody>
          <a:bodyPr anchor="t" anchorCtr="0" bIns="91425" lIns="91425" numCol="1" rIns="91425" spcFirstLastPara="1" tIns="91425" wrap="square"/>
          <a:lstStyle>
            <a:lvl1pPr algn="l" indent="-317500" lvl="0" marL="457200" rtl="0">
              <a:spcBef>
                <a:spcPts val="640"/>
              </a:spcBef>
              <a:spcAft>
                <a:spcPts val="0"/>
              </a:spcAft>
              <a:buClr>
                <a:schemeClr val="lt1"/>
              </a:buClr>
              <a:buSzPts val="1400"/>
              <a:buFont typeface="Arial"/>
              <a:buChar char="•"/>
              <a:defRPr sz="3200">
                <a:solidFill>
                  <a:schemeClr val="lt1"/>
                </a:solidFill>
                <a:latin typeface="Calibri"/>
                <a:ea typeface="Calibri"/>
                <a:cs typeface="Calibri"/>
                <a:sym typeface="Calibri"/>
              </a:defRPr>
            </a:lvl1pPr>
            <a:lvl2pPr algn="l" indent="-317500" lvl="1" marL="914400" rtl="0">
              <a:spcBef>
                <a:spcPts val="560"/>
              </a:spcBef>
              <a:spcAft>
                <a:spcPts val="0"/>
              </a:spcAft>
              <a:buClr>
                <a:schemeClr val="lt1"/>
              </a:buClr>
              <a:buSzPts val="1400"/>
              <a:buFont typeface="Arial"/>
              <a:buChar char="–"/>
              <a:defRPr sz="2800">
                <a:solidFill>
                  <a:schemeClr val="lt1"/>
                </a:solidFill>
                <a:latin typeface="Calibri"/>
                <a:ea typeface="Calibri"/>
                <a:cs typeface="Calibri"/>
                <a:sym typeface="Calibri"/>
              </a:defRPr>
            </a:lvl2pPr>
            <a:lvl3pPr algn="l" indent="-317500" lvl="2" marL="1371600" rtl="0">
              <a:spcBef>
                <a:spcPts val="480"/>
              </a:spcBef>
              <a:spcAft>
                <a:spcPts val="0"/>
              </a:spcAft>
              <a:buClr>
                <a:schemeClr val="lt1"/>
              </a:buClr>
              <a:buSzPts val="1400"/>
              <a:buFont typeface="Arial"/>
              <a:buChar char="•"/>
              <a:defRPr sz="2400">
                <a:solidFill>
                  <a:schemeClr val="lt1"/>
                </a:solidFill>
                <a:latin typeface="Calibri"/>
                <a:ea typeface="Calibri"/>
                <a:cs typeface="Calibri"/>
                <a:sym typeface="Calibri"/>
              </a:defRPr>
            </a:lvl3pPr>
            <a:lvl4pPr algn="l" indent="-317500" lvl="3" marL="1828800" rtl="0">
              <a:spcBef>
                <a:spcPts val="400"/>
              </a:spcBef>
              <a:spcAft>
                <a:spcPts val="0"/>
              </a:spcAft>
              <a:buClr>
                <a:schemeClr val="lt1"/>
              </a:buClr>
              <a:buSzPts val="1400"/>
              <a:buFont typeface="Arial"/>
              <a:buChar char="–"/>
              <a:defRPr sz="2000">
                <a:solidFill>
                  <a:schemeClr val="lt1"/>
                </a:solidFill>
                <a:latin typeface="Calibri"/>
                <a:ea typeface="Calibri"/>
                <a:cs typeface="Calibri"/>
                <a:sym typeface="Calibri"/>
              </a:defRPr>
            </a:lvl4pPr>
            <a:lvl5pPr algn="l" indent="-317500" lvl="4" marL="2286000" rtl="0">
              <a:spcBef>
                <a:spcPts val="400"/>
              </a:spcBef>
              <a:spcAft>
                <a:spcPts val="0"/>
              </a:spcAft>
              <a:buClr>
                <a:schemeClr val="lt1"/>
              </a:buClr>
              <a:buSzPts val="1400"/>
              <a:buFont typeface="Arial"/>
              <a:buChar char="»"/>
              <a:defRPr sz="2000">
                <a:solidFill>
                  <a:schemeClr val="lt1"/>
                </a:solidFill>
                <a:latin typeface="Calibri"/>
                <a:ea typeface="Calibri"/>
                <a:cs typeface="Calibri"/>
                <a:sym typeface="Calibri"/>
              </a:defRPr>
            </a:lvl5pPr>
            <a:lvl6pPr algn="l" indent="-317500" lvl="5" marL="2743200" rtl="0">
              <a:spcBef>
                <a:spcPts val="400"/>
              </a:spcBef>
              <a:spcAft>
                <a:spcPts val="0"/>
              </a:spcAft>
              <a:buClr>
                <a:schemeClr val="lt1"/>
              </a:buClr>
              <a:buSzPts val="1400"/>
              <a:buFont typeface="Arial"/>
              <a:buChar char="•"/>
              <a:defRPr sz="2000">
                <a:solidFill>
                  <a:schemeClr val="lt1"/>
                </a:solidFill>
                <a:latin typeface="Calibri"/>
                <a:ea typeface="Calibri"/>
                <a:cs typeface="Calibri"/>
                <a:sym typeface="Calibri"/>
              </a:defRPr>
            </a:lvl6pPr>
            <a:lvl7pPr algn="l" indent="-317500" lvl="6" marL="3200400" rtl="0">
              <a:spcBef>
                <a:spcPts val="400"/>
              </a:spcBef>
              <a:spcAft>
                <a:spcPts val="0"/>
              </a:spcAft>
              <a:buClr>
                <a:schemeClr val="lt1"/>
              </a:buClr>
              <a:buSzPts val="1400"/>
              <a:buFont typeface="Arial"/>
              <a:buChar char="•"/>
              <a:defRPr sz="2000">
                <a:solidFill>
                  <a:schemeClr val="lt1"/>
                </a:solidFill>
                <a:latin typeface="Calibri"/>
                <a:ea typeface="Calibri"/>
                <a:cs typeface="Calibri"/>
                <a:sym typeface="Calibri"/>
              </a:defRPr>
            </a:lvl7pPr>
            <a:lvl8pPr algn="l" indent="-317500" lvl="7" marL="3657600" rtl="0">
              <a:spcBef>
                <a:spcPts val="400"/>
              </a:spcBef>
              <a:spcAft>
                <a:spcPts val="0"/>
              </a:spcAft>
              <a:buClr>
                <a:schemeClr val="lt1"/>
              </a:buClr>
              <a:buSzPts val="1400"/>
              <a:buFont typeface="Arial"/>
              <a:buChar char="•"/>
              <a:defRPr sz="2000">
                <a:solidFill>
                  <a:schemeClr val="lt1"/>
                </a:solidFill>
                <a:latin typeface="Calibri"/>
                <a:ea typeface="Calibri"/>
                <a:cs typeface="Calibri"/>
                <a:sym typeface="Calibri"/>
              </a:defRPr>
            </a:lvl8pPr>
            <a:lvl9pPr algn="l" indent="-317500" lvl="8" marL="4114800" rtl="0">
              <a:spcBef>
                <a:spcPts val="400"/>
              </a:spcBef>
              <a:spcAft>
                <a:spcPts val="0"/>
              </a:spcAft>
              <a:buClr>
                <a:schemeClr val="lt1"/>
              </a:buClr>
              <a:buSzPts val="1400"/>
              <a:buFont typeface="Arial"/>
              <a:buChar char="•"/>
              <a:defRPr sz="2000">
                <a:solidFill>
                  <a:schemeClr val="lt1"/>
                </a:solidFill>
                <a:latin typeface="Calibri"/>
                <a:ea typeface="Calibri"/>
                <a:cs typeface="Calibri"/>
                <a:sym typeface="Calibri"/>
              </a:defRPr>
            </a:lvl9pPr>
          </a:lstStyle>
          <a:p/>
        </p:txBody>
      </p:sp>
      <p:sp>
        <p:nvSpPr>
          <p:cNvPr id="122" name="Google Shape;122;p24"/>
          <p:cNvSpPr txBox="1"/>
          <p:nvPr>
            <p:ph idx="10" type="dt"/>
          </p:nvPr>
        </p:nvSpPr>
        <p:spPr>
          <a:xfrm>
            <a:off x="457200" y="4767263"/>
            <a:ext cx="2133600" cy="273900"/>
          </a:xfrm>
          <a:prstGeom prst="rect">
            <a:avLst/>
          </a:prstGeom>
          <a:noFill/>
          <a:ln>
            <a:noFill/>
          </a:ln>
        </p:spPr>
        <p:txBody>
          <a:bodyPr anchor="ctr" anchorCtr="0" bIns="91425" lIns="91425" numCol="1" rIns="91425" spcFirstLastPara="1" tIns="91425" wrap="square"/>
          <a:lstStyle>
            <a:lvl1pPr algn="l" indent="-88900" lvl="0" marL="0" marR="0" rtl="0">
              <a:spcBef>
                <a:spcPts val="0"/>
              </a:spcBef>
              <a:spcAft>
                <a:spcPts val="0"/>
              </a:spcAft>
              <a:buSzPts val="1400"/>
              <a:buChar char="●"/>
              <a:defRPr b="0" cap="none" i="0" strike="noStrike" sz="1200" u="none">
                <a:solidFill>
                  <a:schemeClr val="lt1"/>
                </a:solidFill>
                <a:latin typeface="Calibri"/>
                <a:ea typeface="Calibri"/>
                <a:cs typeface="Calibri"/>
                <a:sym typeface="Calibri"/>
              </a:defRPr>
            </a:lvl1pPr>
            <a:lvl2pPr algn="l" indent="-88900" lvl="1" marL="457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2pPr>
            <a:lvl3pPr algn="l" indent="-88900" lvl="2" marL="914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3pPr>
            <a:lvl4pPr algn="l" indent="-88900" lvl="3" marL="1371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4pPr>
            <a:lvl5pPr algn="l" indent="-88900" lvl="4" marL="18288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5pPr>
            <a:lvl6pPr algn="l" indent="-88900" lvl="5" marL="22860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6pPr>
            <a:lvl7pPr algn="l" indent="-88900" lvl="6" marL="2743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7pPr>
            <a:lvl8pPr algn="l" indent="-88900" lvl="7" marL="3200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8pPr>
            <a:lvl9pPr algn="l" indent="-88900" lvl="8" marL="3657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9pPr>
          </a:lstStyle>
          <a:p/>
        </p:txBody>
      </p:sp>
      <p:sp>
        <p:nvSpPr>
          <p:cNvPr id="123" name="Google Shape;123;p24"/>
          <p:cNvSpPr txBox="1"/>
          <p:nvPr>
            <p:ph idx="11" type="ftr"/>
          </p:nvPr>
        </p:nvSpPr>
        <p:spPr>
          <a:xfrm>
            <a:off x="3124200" y="4767263"/>
            <a:ext cx="2895600" cy="273900"/>
          </a:xfrm>
          <a:prstGeom prst="rect">
            <a:avLst/>
          </a:prstGeom>
          <a:noFill/>
          <a:ln>
            <a:noFill/>
          </a:ln>
        </p:spPr>
        <p:txBody>
          <a:bodyPr anchor="ctr" anchorCtr="0" bIns="91425" lIns="91425" numCol="1" rIns="91425" spcFirstLastPara="1" tIns="91425" wrap="square"/>
          <a:lstStyle>
            <a:lvl1pPr algn="ctr" indent="-88900" lvl="0" marL="0" marR="0" rtl="0">
              <a:spcBef>
                <a:spcPts val="0"/>
              </a:spcBef>
              <a:spcAft>
                <a:spcPts val="0"/>
              </a:spcAft>
              <a:buSzPts val="1400"/>
              <a:buChar char="●"/>
              <a:defRPr b="0" cap="none" i="0" strike="noStrike" sz="1200" u="none">
                <a:solidFill>
                  <a:schemeClr val="lt1"/>
                </a:solidFill>
                <a:latin typeface="Calibri"/>
                <a:ea typeface="Calibri"/>
                <a:cs typeface="Calibri"/>
                <a:sym typeface="Calibri"/>
              </a:defRPr>
            </a:lvl1pPr>
            <a:lvl2pPr algn="l" indent="-88900" lvl="1" marL="457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2pPr>
            <a:lvl3pPr algn="l" indent="-88900" lvl="2" marL="914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3pPr>
            <a:lvl4pPr algn="l" indent="-88900" lvl="3" marL="1371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4pPr>
            <a:lvl5pPr algn="l" indent="-88900" lvl="4" marL="18288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5pPr>
            <a:lvl6pPr algn="l" indent="-88900" lvl="5" marL="22860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6pPr>
            <a:lvl7pPr algn="l" indent="-88900" lvl="6" marL="2743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7pPr>
            <a:lvl8pPr algn="l" indent="-88900" lvl="7" marL="3200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8pPr>
            <a:lvl9pPr algn="l" indent="-88900" lvl="8" marL="3657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9pPr>
          </a:lstStyle>
          <a:p/>
        </p:txBody>
      </p:sp>
      <p:sp>
        <p:nvSpPr>
          <p:cNvPr id="124" name="Google Shape;124;p24"/>
          <p:cNvSpPr txBox="1"/>
          <p:nvPr>
            <p:ph idx="12" type="sldNum"/>
          </p:nvPr>
        </p:nvSpPr>
        <p:spPr>
          <a:xfrm>
            <a:off x="6553200" y="4767263"/>
            <a:ext cx="2133600" cy="273900"/>
          </a:xfrm>
          <a:prstGeom prst="rect">
            <a:avLst/>
          </a:prstGeom>
          <a:noFill/>
          <a:ln>
            <a:noFill/>
          </a:ln>
        </p:spPr>
        <p:txBody>
          <a:bodyPr anchor="ctr" anchorCtr="0" bIns="45700" lIns="91425" numCol="1" rIns="91425" spcFirstLastPara="1" tIns="45700" wrap="square">
            <a:noAutofit/>
          </a:bodyPr>
          <a:lstStyle>
            <a:lvl1pPr algn="r" indent="0" lvl="0" marL="0" marR="0" rtl="0">
              <a:spcBef>
                <a:spcPts val="0"/>
              </a:spcBef>
              <a:buNone/>
              <a:defRPr b="0" cap="none" i="0" strike="noStrike" sz="1200" u="none">
                <a:solidFill>
                  <a:schemeClr val="lt1"/>
                </a:solidFill>
                <a:latin typeface="Calibri"/>
                <a:ea typeface="Calibri"/>
                <a:cs typeface="Calibri"/>
                <a:sym typeface="Calibri"/>
              </a:defRPr>
            </a:lvl1pPr>
            <a:lvl2pPr algn="r" indent="0" lvl="1" marL="0" marR="0" rtl="0">
              <a:spcBef>
                <a:spcPts val="0"/>
              </a:spcBef>
              <a:buNone/>
              <a:defRPr b="0" cap="none" i="0" strike="noStrike" sz="1200" u="none">
                <a:solidFill>
                  <a:schemeClr val="lt1"/>
                </a:solidFill>
                <a:latin typeface="Calibri"/>
                <a:ea typeface="Calibri"/>
                <a:cs typeface="Calibri"/>
                <a:sym typeface="Calibri"/>
              </a:defRPr>
            </a:lvl2pPr>
            <a:lvl3pPr algn="r" indent="0" lvl="2" marL="0" marR="0" rtl="0">
              <a:spcBef>
                <a:spcPts val="0"/>
              </a:spcBef>
              <a:buNone/>
              <a:defRPr b="0" cap="none" i="0" strike="noStrike" sz="1200" u="none">
                <a:solidFill>
                  <a:schemeClr val="lt1"/>
                </a:solidFill>
                <a:latin typeface="Calibri"/>
                <a:ea typeface="Calibri"/>
                <a:cs typeface="Calibri"/>
                <a:sym typeface="Calibri"/>
              </a:defRPr>
            </a:lvl3pPr>
            <a:lvl4pPr algn="r" indent="0" lvl="3" marL="0" marR="0" rtl="0">
              <a:spcBef>
                <a:spcPts val="0"/>
              </a:spcBef>
              <a:buNone/>
              <a:defRPr b="0" cap="none" i="0" strike="noStrike" sz="1200" u="none">
                <a:solidFill>
                  <a:schemeClr val="lt1"/>
                </a:solidFill>
                <a:latin typeface="Calibri"/>
                <a:ea typeface="Calibri"/>
                <a:cs typeface="Calibri"/>
                <a:sym typeface="Calibri"/>
              </a:defRPr>
            </a:lvl4pPr>
            <a:lvl5pPr algn="r" indent="0" lvl="4" marL="0" marR="0" rtl="0">
              <a:spcBef>
                <a:spcPts val="0"/>
              </a:spcBef>
              <a:buNone/>
              <a:defRPr b="0" cap="none" i="0" strike="noStrike" sz="1200" u="none">
                <a:solidFill>
                  <a:schemeClr val="lt1"/>
                </a:solidFill>
                <a:latin typeface="Calibri"/>
                <a:ea typeface="Calibri"/>
                <a:cs typeface="Calibri"/>
                <a:sym typeface="Calibri"/>
              </a:defRPr>
            </a:lvl5pPr>
            <a:lvl6pPr algn="r" indent="0" lvl="5" marL="0" marR="0" rtl="0">
              <a:spcBef>
                <a:spcPts val="0"/>
              </a:spcBef>
              <a:buNone/>
              <a:defRPr b="0" cap="none" i="0" strike="noStrike" sz="1200" u="none">
                <a:solidFill>
                  <a:schemeClr val="lt1"/>
                </a:solidFill>
                <a:latin typeface="Calibri"/>
                <a:ea typeface="Calibri"/>
                <a:cs typeface="Calibri"/>
                <a:sym typeface="Calibri"/>
              </a:defRPr>
            </a:lvl6pPr>
            <a:lvl7pPr algn="r" indent="0" lvl="6" marL="0" marR="0" rtl="0">
              <a:spcBef>
                <a:spcPts val="0"/>
              </a:spcBef>
              <a:buNone/>
              <a:defRPr b="0" cap="none" i="0" strike="noStrike" sz="1200" u="none">
                <a:solidFill>
                  <a:schemeClr val="lt1"/>
                </a:solidFill>
                <a:latin typeface="Calibri"/>
                <a:ea typeface="Calibri"/>
                <a:cs typeface="Calibri"/>
                <a:sym typeface="Calibri"/>
              </a:defRPr>
            </a:lvl7pPr>
            <a:lvl8pPr algn="r" indent="0" lvl="7" marL="0" marR="0" rtl="0">
              <a:spcBef>
                <a:spcPts val="0"/>
              </a:spcBef>
              <a:buNone/>
              <a:defRPr b="0" cap="none" i="0" strike="noStrike" sz="1200" u="none">
                <a:solidFill>
                  <a:schemeClr val="lt1"/>
                </a:solidFill>
                <a:latin typeface="Calibri"/>
                <a:ea typeface="Calibri"/>
                <a:cs typeface="Calibri"/>
                <a:sym typeface="Calibri"/>
              </a:defRPr>
            </a:lvl8pPr>
            <a:lvl9pPr algn="r" indent="0" lvl="8" marL="0" marR="0" rtl="0">
              <a:spcBef>
                <a:spcPts val="0"/>
              </a:spcBef>
              <a:buNone/>
              <a:defRPr b="0" cap="none" i="0" strike="noStrike" sz="1200" u="non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0" name="Shape 20"/>
        <p:cNvGrpSpPr/>
        <p:nvPr/>
      </p:nvGrpSpPr>
      <p:grpSpPr>
        <a:xfrm>
          <a:off x="0" y="0"/>
          <a:ext cx="0" cy="0"/>
          <a:chOff x="0" y="0"/>
          <a:chExt cx="0" cy="0"/>
        </a:xfrm>
      </p:grpSpPr>
      <p:sp>
        <p:nvSpPr>
          <p:cNvPr id="21" name="Google Shape;21;p4"/>
          <p:cNvSpPr txBox="1"/>
          <p:nvPr>
            <p:ph type="title"/>
          </p:nvPr>
        </p:nvSpPr>
        <p:spPr>
          <a:xfrm>
            <a:off x="722313" y="3305175"/>
            <a:ext cx="7772400" cy="1021500"/>
          </a:xfrm>
          <a:prstGeom prst="rect">
            <a:avLst/>
          </a:prstGeom>
          <a:noFill/>
          <a:ln>
            <a:noFill/>
          </a:ln>
        </p:spPr>
        <p:txBody>
          <a:bodyPr anchor="t" anchorCtr="0" bIns="91425" lIns="91425" numCol="1" rIns="91425" spcFirstLastPara="1" tIns="91425" wrap="square"/>
          <a:lstStyle>
            <a:lvl1pPr algn="l" indent="0" lvl="0" marL="0" marR="0" rtl="0">
              <a:lnSpc>
                <a:spcPct val="90000"/>
              </a:lnSpc>
              <a:spcBef>
                <a:spcPts val="0"/>
              </a:spcBef>
              <a:spcAft>
                <a:spcPts val="0"/>
              </a:spcAft>
              <a:buSzPts val="1400"/>
              <a:buNone/>
              <a:defRPr b="1" cap="none" i="1" strike="noStrike" sz="4000" u="none">
                <a:solidFill>
                  <a:srgbClr val="0000CC"/>
                </a:solidFill>
                <a:latin typeface="Helvetica Neue"/>
                <a:ea typeface="Helvetica Neue"/>
                <a:cs typeface="Helvetica Neue"/>
                <a:sym typeface="Helvetica Neue"/>
              </a:defRPr>
            </a:lvl1pPr>
            <a:lvl2pPr algn="ctr" indent="0" lvl="1"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2pPr>
            <a:lvl3pPr algn="ctr" indent="0" lvl="2"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3pPr>
            <a:lvl4pPr algn="ctr" indent="0" lvl="3"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4pPr>
            <a:lvl5pPr algn="ctr" indent="0" lvl="4"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5pPr>
            <a:lvl6pPr algn="ctr" indent="0" lvl="5" marL="4572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6pPr>
            <a:lvl7pPr algn="ctr" indent="0" lvl="6" marL="9144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7pPr>
            <a:lvl8pPr algn="ctr" indent="0" lvl="7" marL="13716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8pPr>
            <a:lvl9pPr algn="ctr" indent="0" lvl="8" marL="18288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9pPr>
          </a:lstStyle>
          <a:p/>
        </p:txBody>
      </p:sp>
      <p:sp>
        <p:nvSpPr>
          <p:cNvPr id="22" name="Google Shape;22;p4"/>
          <p:cNvSpPr txBox="1"/>
          <p:nvPr>
            <p:ph idx="1" type="body"/>
          </p:nvPr>
        </p:nvSpPr>
        <p:spPr>
          <a:xfrm>
            <a:off x="722313" y="2180035"/>
            <a:ext cx="7772400" cy="1125000"/>
          </a:xfrm>
          <a:prstGeom prst="rect">
            <a:avLst/>
          </a:prstGeom>
          <a:noFill/>
          <a:ln>
            <a:noFill/>
          </a:ln>
        </p:spPr>
        <p:txBody>
          <a:bodyPr anchor="b" anchorCtr="0" bIns="91425" lIns="91425" numCol="1" rIns="91425" spcFirstLastPara="1" tIns="91425" wrap="square"/>
          <a:lstStyle>
            <a:lvl1pPr algn="l" indent="-228600" lvl="0" marL="457200" marR="0" rtl="0">
              <a:lnSpc>
                <a:spcPct val="95000"/>
              </a:lnSpc>
              <a:spcBef>
                <a:spcPts val="400"/>
              </a:spcBef>
              <a:spcAft>
                <a:spcPts val="0"/>
              </a:spcAft>
              <a:buClr>
                <a:schemeClr val="dk1"/>
              </a:buClr>
              <a:buSzPts val="2000"/>
              <a:buFont typeface="Helvetica Neue"/>
              <a:buNone/>
              <a:defRPr b="1" cap="none" i="0" strike="noStrike" sz="2000" u="none">
                <a:solidFill>
                  <a:schemeClr val="dk1"/>
                </a:solidFill>
                <a:latin typeface="Helvetica Neue"/>
                <a:ea typeface="Helvetica Neue"/>
                <a:cs typeface="Helvetica Neue"/>
                <a:sym typeface="Helvetica Neue"/>
              </a:defRPr>
            </a:lvl1pPr>
            <a:lvl2pPr algn="l" indent="-228600" lvl="1" marL="914400" marR="0" rtl="0">
              <a:lnSpc>
                <a:spcPct val="95000"/>
              </a:lnSpc>
              <a:spcBef>
                <a:spcPts val="360"/>
              </a:spcBef>
              <a:spcAft>
                <a:spcPts val="0"/>
              </a:spcAft>
              <a:buClr>
                <a:schemeClr val="dk1"/>
              </a:buClr>
              <a:buSzPts val="1800"/>
              <a:buFont typeface="Helvetica Neue"/>
              <a:buNone/>
              <a:defRPr b="0" cap="none" i="0" strike="noStrike" sz="1800" u="none">
                <a:solidFill>
                  <a:schemeClr val="dk1"/>
                </a:solidFill>
                <a:latin typeface="Helvetica Neue"/>
                <a:ea typeface="Helvetica Neue"/>
                <a:cs typeface="Helvetica Neue"/>
                <a:sym typeface="Helvetica Neue"/>
              </a:defRPr>
            </a:lvl2pPr>
            <a:lvl3pPr algn="l" indent="-228600" lvl="2" marL="1371600" marR="0" rtl="0">
              <a:lnSpc>
                <a:spcPct val="95000"/>
              </a:lnSpc>
              <a:spcBef>
                <a:spcPts val="320"/>
              </a:spcBef>
              <a:spcAft>
                <a:spcPts val="0"/>
              </a:spcAft>
              <a:buClr>
                <a:schemeClr val="dk1"/>
              </a:buClr>
              <a:buSzPts val="1600"/>
              <a:buFont typeface="Helvetica Neue"/>
              <a:buNone/>
              <a:defRPr b="0" cap="none" i="0" strike="noStrike" sz="1600" u="none">
                <a:solidFill>
                  <a:schemeClr val="dk1"/>
                </a:solidFill>
                <a:latin typeface="Helvetica Neue"/>
                <a:ea typeface="Helvetica Neue"/>
                <a:cs typeface="Helvetica Neue"/>
                <a:sym typeface="Helvetica Neue"/>
              </a:defRPr>
            </a:lvl3pPr>
            <a:lvl4pPr algn="l" indent="-228600" lvl="3" marL="1828800" marR="0" rtl="0">
              <a:spcBef>
                <a:spcPts val="280"/>
              </a:spcBef>
              <a:spcAft>
                <a:spcPts val="0"/>
              </a:spcAft>
              <a:buClr>
                <a:schemeClr val="dk1"/>
              </a:buClr>
              <a:buSzPts val="1400"/>
              <a:buFont typeface="Times"/>
              <a:buNone/>
              <a:defRPr b="0" cap="none" i="0" strike="noStrike" sz="1400" u="none">
                <a:solidFill>
                  <a:schemeClr val="dk1"/>
                </a:solidFill>
                <a:latin typeface="Times"/>
                <a:ea typeface="Times"/>
                <a:cs typeface="Times"/>
                <a:sym typeface="Times"/>
              </a:defRPr>
            </a:lvl4pPr>
            <a:lvl5pPr algn="l" indent="-228600" lvl="4" marL="2286000" marR="0" rtl="0">
              <a:spcBef>
                <a:spcPts val="280"/>
              </a:spcBef>
              <a:spcAft>
                <a:spcPts val="0"/>
              </a:spcAft>
              <a:buClr>
                <a:schemeClr val="dk1"/>
              </a:buClr>
              <a:buSzPts val="1400"/>
              <a:buFont typeface="Times"/>
              <a:buNone/>
              <a:defRPr b="0" cap="none" i="0" strike="noStrike" sz="1400" u="none">
                <a:solidFill>
                  <a:schemeClr val="dk1"/>
                </a:solidFill>
                <a:latin typeface="Times"/>
                <a:ea typeface="Times"/>
                <a:cs typeface="Times"/>
                <a:sym typeface="Times"/>
              </a:defRPr>
            </a:lvl5pPr>
            <a:lvl6pPr algn="l" indent="-228600" lvl="5" marL="2743200" marR="0" rtl="0">
              <a:spcBef>
                <a:spcPts val="280"/>
              </a:spcBef>
              <a:spcAft>
                <a:spcPts val="0"/>
              </a:spcAft>
              <a:buClr>
                <a:schemeClr val="dk1"/>
              </a:buClr>
              <a:buSzPts val="1400"/>
              <a:buFont typeface="Times"/>
              <a:buNone/>
              <a:defRPr b="0" cap="none" i="0" strike="noStrike" sz="1400" u="none">
                <a:solidFill>
                  <a:schemeClr val="dk1"/>
                </a:solidFill>
                <a:latin typeface="Times"/>
                <a:ea typeface="Times"/>
                <a:cs typeface="Times"/>
                <a:sym typeface="Times"/>
              </a:defRPr>
            </a:lvl6pPr>
            <a:lvl7pPr algn="l" indent="-228600" lvl="6" marL="3200400" marR="0" rtl="0">
              <a:spcBef>
                <a:spcPts val="280"/>
              </a:spcBef>
              <a:spcAft>
                <a:spcPts val="0"/>
              </a:spcAft>
              <a:buClr>
                <a:schemeClr val="dk1"/>
              </a:buClr>
              <a:buSzPts val="1400"/>
              <a:buFont typeface="Times"/>
              <a:buNone/>
              <a:defRPr b="0" cap="none" i="0" strike="noStrike" sz="1400" u="none">
                <a:solidFill>
                  <a:schemeClr val="dk1"/>
                </a:solidFill>
                <a:latin typeface="Times"/>
                <a:ea typeface="Times"/>
                <a:cs typeface="Times"/>
                <a:sym typeface="Times"/>
              </a:defRPr>
            </a:lvl7pPr>
            <a:lvl8pPr algn="l" indent="-228600" lvl="7" marL="3657600" marR="0" rtl="0">
              <a:spcBef>
                <a:spcPts val="280"/>
              </a:spcBef>
              <a:spcAft>
                <a:spcPts val="0"/>
              </a:spcAft>
              <a:buClr>
                <a:schemeClr val="dk1"/>
              </a:buClr>
              <a:buSzPts val="1400"/>
              <a:buFont typeface="Times"/>
              <a:buNone/>
              <a:defRPr b="0" cap="none" i="0" strike="noStrike" sz="1400" u="none">
                <a:solidFill>
                  <a:schemeClr val="dk1"/>
                </a:solidFill>
                <a:latin typeface="Times"/>
                <a:ea typeface="Times"/>
                <a:cs typeface="Times"/>
                <a:sym typeface="Times"/>
              </a:defRPr>
            </a:lvl8pPr>
            <a:lvl9pPr algn="l" indent="-228600" lvl="8" marL="4114800" marR="0" rtl="0">
              <a:spcBef>
                <a:spcPts val="280"/>
              </a:spcBef>
              <a:spcAft>
                <a:spcPts val="0"/>
              </a:spcAft>
              <a:buClr>
                <a:schemeClr val="dk1"/>
              </a:buClr>
              <a:buSzPts val="1400"/>
              <a:buFont typeface="Times"/>
              <a:buNone/>
              <a:defRPr b="0" cap="none" i="0" strike="noStrike" sz="1400" u="none">
                <a:solidFill>
                  <a:schemeClr val="dk1"/>
                </a:solidFill>
                <a:latin typeface="Times"/>
                <a:ea typeface="Times"/>
                <a:cs typeface="Times"/>
                <a:sym typeface="Time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3" name="Shape 23"/>
        <p:cNvGrpSpPr/>
        <p:nvPr/>
      </p:nvGrpSpPr>
      <p:grpSpPr>
        <a:xfrm>
          <a:off x="0" y="0"/>
          <a:ext cx="0" cy="0"/>
          <a:chOff x="0" y="0"/>
          <a:chExt cx="0" cy="0"/>
        </a:xfrm>
      </p:grpSpPr>
      <p:sp>
        <p:nvSpPr>
          <p:cNvPr id="24" name="Google Shape;24;p5"/>
          <p:cNvSpPr txBox="1"/>
          <p:nvPr>
            <p:ph type="title"/>
          </p:nvPr>
        </p:nvSpPr>
        <p:spPr>
          <a:xfrm>
            <a:off x="152400" y="285750"/>
            <a:ext cx="8839200" cy="781200"/>
          </a:xfrm>
          <a:prstGeom prst="rect">
            <a:avLst/>
          </a:prstGeom>
          <a:noFill/>
          <a:ln>
            <a:noFill/>
          </a:ln>
        </p:spPr>
        <p:txBody>
          <a:bodyPr anchor="ctr" anchorCtr="0" bIns="91425" lIns="91425" numCol="1" rIns="91425" spcFirstLastPara="1" tIns="91425" wrap="square"/>
          <a:lstStyle>
            <a:lvl1pPr algn="ctr" indent="0" lvl="0"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1pPr>
            <a:lvl2pPr algn="ctr" indent="0" lvl="1"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2pPr>
            <a:lvl3pPr algn="ctr" indent="0" lvl="2"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3pPr>
            <a:lvl4pPr algn="ctr" indent="0" lvl="3"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4pPr>
            <a:lvl5pPr algn="ctr" indent="0" lvl="4"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5pPr>
            <a:lvl6pPr algn="ctr" indent="0" lvl="5" marL="4572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6pPr>
            <a:lvl7pPr algn="ctr" indent="0" lvl="6" marL="9144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7pPr>
            <a:lvl8pPr algn="ctr" indent="0" lvl="7" marL="13716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8pPr>
            <a:lvl9pPr algn="ctr" indent="0" lvl="8" marL="18288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9pPr>
          </a:lstStyle>
          <a:p/>
        </p:txBody>
      </p:sp>
      <p:sp>
        <p:nvSpPr>
          <p:cNvPr id="25" name="Google Shape;25;p5"/>
          <p:cNvSpPr txBox="1"/>
          <p:nvPr>
            <p:ph idx="1" type="body"/>
          </p:nvPr>
        </p:nvSpPr>
        <p:spPr>
          <a:xfrm>
            <a:off x="152400" y="1085850"/>
            <a:ext cx="4343400" cy="3543300"/>
          </a:xfrm>
          <a:prstGeom prst="rect">
            <a:avLst/>
          </a:prstGeom>
          <a:noFill/>
          <a:ln>
            <a:noFill/>
          </a:ln>
        </p:spPr>
        <p:txBody>
          <a:bodyPr anchor="t" anchorCtr="0" bIns="91425" lIns="91425" numCol="1" rIns="91425" spcFirstLastPara="1" tIns="91425" wrap="square"/>
          <a:lstStyle>
            <a:lvl1pPr algn="l" indent="-406400" lvl="0" marL="457200" marR="0" rtl="0">
              <a:lnSpc>
                <a:spcPct val="95000"/>
              </a:lnSpc>
              <a:spcBef>
                <a:spcPts val="560"/>
              </a:spcBef>
              <a:spcAft>
                <a:spcPts val="0"/>
              </a:spcAft>
              <a:buClr>
                <a:schemeClr val="dk1"/>
              </a:buClr>
              <a:buSzPts val="2800"/>
              <a:buFont typeface="Helvetica Neue"/>
              <a:buChar char="•"/>
              <a:defRPr b="1" cap="none" i="0" strike="noStrike" sz="2800" u="none">
                <a:solidFill>
                  <a:schemeClr val="dk1"/>
                </a:solidFill>
                <a:latin typeface="Helvetica Neue"/>
                <a:ea typeface="Helvetica Neue"/>
                <a:cs typeface="Helvetica Neue"/>
                <a:sym typeface="Helvetica Neue"/>
              </a:defRPr>
            </a:lvl1pPr>
            <a:lvl2pPr algn="l" indent="-381000" lvl="1" marL="914400" marR="0" rtl="0">
              <a:lnSpc>
                <a:spcPct val="95000"/>
              </a:lnSpc>
              <a:spcBef>
                <a:spcPts val="480"/>
              </a:spcBef>
              <a:spcAft>
                <a:spcPts val="0"/>
              </a:spcAft>
              <a:buClr>
                <a:schemeClr val="dk1"/>
              </a:buClr>
              <a:buSzPts val="2400"/>
              <a:buFont typeface="Helvetica Neue"/>
              <a:buChar char="•"/>
              <a:defRPr b="0" cap="none" i="0" strike="noStrike" sz="2400" u="none">
                <a:solidFill>
                  <a:schemeClr val="dk1"/>
                </a:solidFill>
                <a:latin typeface="Helvetica Neue"/>
                <a:ea typeface="Helvetica Neue"/>
                <a:cs typeface="Helvetica Neue"/>
                <a:sym typeface="Helvetica Neue"/>
              </a:defRPr>
            </a:lvl2pPr>
            <a:lvl3pPr algn="l" indent="-355600" lvl="2" marL="1371600" marR="0" rtl="0">
              <a:lnSpc>
                <a:spcPct val="95000"/>
              </a:lnSpc>
              <a:spcBef>
                <a:spcPts val="400"/>
              </a:spcBef>
              <a:spcAft>
                <a:spcPts val="0"/>
              </a:spcAft>
              <a:buClr>
                <a:schemeClr val="dk1"/>
              </a:buClr>
              <a:buSzPts val="2000"/>
              <a:buFont typeface="Helvetica Neue"/>
              <a:buChar char="•"/>
              <a:defRPr b="0" cap="none" i="0" strike="noStrike" sz="2000" u="none">
                <a:solidFill>
                  <a:schemeClr val="dk1"/>
                </a:solidFill>
                <a:latin typeface="Helvetica Neue"/>
                <a:ea typeface="Helvetica Neue"/>
                <a:cs typeface="Helvetica Neue"/>
                <a:sym typeface="Helvetica Neue"/>
              </a:defRPr>
            </a:lvl3pPr>
            <a:lvl4pPr algn="l" indent="-342900" lvl="3" marL="1828800" marR="0" rtl="0">
              <a:spcBef>
                <a:spcPts val="360"/>
              </a:spcBef>
              <a:spcAft>
                <a:spcPts val="0"/>
              </a:spcAft>
              <a:buClr>
                <a:schemeClr val="dk1"/>
              </a:buClr>
              <a:buSzPts val="1800"/>
              <a:buFont typeface="Times"/>
              <a:buChar char="–"/>
              <a:defRPr b="0" cap="none" i="0" strike="noStrike" sz="1800" u="none">
                <a:solidFill>
                  <a:schemeClr val="dk1"/>
                </a:solidFill>
                <a:latin typeface="Times"/>
                <a:ea typeface="Times"/>
                <a:cs typeface="Times"/>
                <a:sym typeface="Times"/>
              </a:defRPr>
            </a:lvl4pPr>
            <a:lvl5pPr algn="l" indent="-342900" lvl="4" marL="2286000" marR="0" rtl="0">
              <a:spcBef>
                <a:spcPts val="360"/>
              </a:spcBef>
              <a:spcAft>
                <a:spcPts val="0"/>
              </a:spcAft>
              <a:buClr>
                <a:schemeClr val="dk1"/>
              </a:buClr>
              <a:buSzPts val="1800"/>
              <a:buFont typeface="Times"/>
              <a:buChar char="»"/>
              <a:defRPr b="0" cap="none" i="0" strike="noStrike" sz="1800" u="none">
                <a:solidFill>
                  <a:schemeClr val="dk1"/>
                </a:solidFill>
                <a:latin typeface="Times"/>
                <a:ea typeface="Times"/>
                <a:cs typeface="Times"/>
                <a:sym typeface="Times"/>
              </a:defRPr>
            </a:lvl5pPr>
            <a:lvl6pPr algn="l" indent="-342900" lvl="5" marL="2743200" marR="0" rtl="0">
              <a:spcBef>
                <a:spcPts val="360"/>
              </a:spcBef>
              <a:spcAft>
                <a:spcPts val="0"/>
              </a:spcAft>
              <a:buClr>
                <a:schemeClr val="dk1"/>
              </a:buClr>
              <a:buSzPts val="1800"/>
              <a:buFont typeface="Times"/>
              <a:buChar char="»"/>
              <a:defRPr b="0" cap="none" i="0" strike="noStrike" sz="1800" u="none">
                <a:solidFill>
                  <a:schemeClr val="dk1"/>
                </a:solidFill>
                <a:latin typeface="Times"/>
                <a:ea typeface="Times"/>
                <a:cs typeface="Times"/>
                <a:sym typeface="Times"/>
              </a:defRPr>
            </a:lvl6pPr>
            <a:lvl7pPr algn="l" indent="-342900" lvl="6" marL="3200400" marR="0" rtl="0">
              <a:spcBef>
                <a:spcPts val="360"/>
              </a:spcBef>
              <a:spcAft>
                <a:spcPts val="0"/>
              </a:spcAft>
              <a:buClr>
                <a:schemeClr val="dk1"/>
              </a:buClr>
              <a:buSzPts val="1800"/>
              <a:buFont typeface="Times"/>
              <a:buChar char="»"/>
              <a:defRPr b="0" cap="none" i="0" strike="noStrike" sz="1800" u="none">
                <a:solidFill>
                  <a:schemeClr val="dk1"/>
                </a:solidFill>
                <a:latin typeface="Times"/>
                <a:ea typeface="Times"/>
                <a:cs typeface="Times"/>
                <a:sym typeface="Times"/>
              </a:defRPr>
            </a:lvl7pPr>
            <a:lvl8pPr algn="l" indent="-342900" lvl="7" marL="3657600" marR="0" rtl="0">
              <a:spcBef>
                <a:spcPts val="360"/>
              </a:spcBef>
              <a:spcAft>
                <a:spcPts val="0"/>
              </a:spcAft>
              <a:buClr>
                <a:schemeClr val="dk1"/>
              </a:buClr>
              <a:buSzPts val="1800"/>
              <a:buFont typeface="Times"/>
              <a:buChar char="»"/>
              <a:defRPr b="0" cap="none" i="0" strike="noStrike" sz="1800" u="none">
                <a:solidFill>
                  <a:schemeClr val="dk1"/>
                </a:solidFill>
                <a:latin typeface="Times"/>
                <a:ea typeface="Times"/>
                <a:cs typeface="Times"/>
                <a:sym typeface="Times"/>
              </a:defRPr>
            </a:lvl8pPr>
            <a:lvl9pPr algn="l" indent="-342900" lvl="8" marL="4114800" marR="0" rtl="0">
              <a:spcBef>
                <a:spcPts val="360"/>
              </a:spcBef>
              <a:spcAft>
                <a:spcPts val="0"/>
              </a:spcAft>
              <a:buClr>
                <a:schemeClr val="dk1"/>
              </a:buClr>
              <a:buSzPts val="1800"/>
              <a:buFont typeface="Times"/>
              <a:buChar char="»"/>
              <a:defRPr b="0" cap="none" i="0" strike="noStrike" sz="1800" u="none">
                <a:solidFill>
                  <a:schemeClr val="dk1"/>
                </a:solidFill>
                <a:latin typeface="Times"/>
                <a:ea typeface="Times"/>
                <a:cs typeface="Times"/>
                <a:sym typeface="Times"/>
              </a:defRPr>
            </a:lvl9pPr>
          </a:lstStyle>
          <a:p/>
        </p:txBody>
      </p:sp>
      <p:sp>
        <p:nvSpPr>
          <p:cNvPr id="26" name="Google Shape;26;p5"/>
          <p:cNvSpPr txBox="1"/>
          <p:nvPr>
            <p:ph idx="2" type="body"/>
          </p:nvPr>
        </p:nvSpPr>
        <p:spPr>
          <a:xfrm>
            <a:off x="4648200" y="1085850"/>
            <a:ext cx="4343400" cy="3543300"/>
          </a:xfrm>
          <a:prstGeom prst="rect">
            <a:avLst/>
          </a:prstGeom>
          <a:noFill/>
          <a:ln>
            <a:noFill/>
          </a:ln>
        </p:spPr>
        <p:txBody>
          <a:bodyPr anchor="t" anchorCtr="0" bIns="91425" lIns="91425" numCol="1" rIns="91425" spcFirstLastPara="1" tIns="91425" wrap="square"/>
          <a:lstStyle>
            <a:lvl1pPr algn="l" indent="-406400" lvl="0" marL="457200" marR="0" rtl="0">
              <a:lnSpc>
                <a:spcPct val="95000"/>
              </a:lnSpc>
              <a:spcBef>
                <a:spcPts val="560"/>
              </a:spcBef>
              <a:spcAft>
                <a:spcPts val="0"/>
              </a:spcAft>
              <a:buClr>
                <a:schemeClr val="dk1"/>
              </a:buClr>
              <a:buSzPts val="2800"/>
              <a:buFont typeface="Helvetica Neue"/>
              <a:buChar char="•"/>
              <a:defRPr b="1" cap="none" i="0" strike="noStrike" sz="2800" u="none">
                <a:solidFill>
                  <a:schemeClr val="dk1"/>
                </a:solidFill>
                <a:latin typeface="Helvetica Neue"/>
                <a:ea typeface="Helvetica Neue"/>
                <a:cs typeface="Helvetica Neue"/>
                <a:sym typeface="Helvetica Neue"/>
              </a:defRPr>
            </a:lvl1pPr>
            <a:lvl2pPr algn="l" indent="-381000" lvl="1" marL="914400" marR="0" rtl="0">
              <a:lnSpc>
                <a:spcPct val="95000"/>
              </a:lnSpc>
              <a:spcBef>
                <a:spcPts val="480"/>
              </a:spcBef>
              <a:spcAft>
                <a:spcPts val="0"/>
              </a:spcAft>
              <a:buClr>
                <a:schemeClr val="dk1"/>
              </a:buClr>
              <a:buSzPts val="2400"/>
              <a:buFont typeface="Helvetica Neue"/>
              <a:buChar char="•"/>
              <a:defRPr b="0" cap="none" i="0" strike="noStrike" sz="2400" u="none">
                <a:solidFill>
                  <a:schemeClr val="dk1"/>
                </a:solidFill>
                <a:latin typeface="Helvetica Neue"/>
                <a:ea typeface="Helvetica Neue"/>
                <a:cs typeface="Helvetica Neue"/>
                <a:sym typeface="Helvetica Neue"/>
              </a:defRPr>
            </a:lvl2pPr>
            <a:lvl3pPr algn="l" indent="-355600" lvl="2" marL="1371600" marR="0" rtl="0">
              <a:lnSpc>
                <a:spcPct val="95000"/>
              </a:lnSpc>
              <a:spcBef>
                <a:spcPts val="400"/>
              </a:spcBef>
              <a:spcAft>
                <a:spcPts val="0"/>
              </a:spcAft>
              <a:buClr>
                <a:schemeClr val="dk1"/>
              </a:buClr>
              <a:buSzPts val="2000"/>
              <a:buFont typeface="Helvetica Neue"/>
              <a:buChar char="•"/>
              <a:defRPr b="0" cap="none" i="0" strike="noStrike" sz="2000" u="none">
                <a:solidFill>
                  <a:schemeClr val="dk1"/>
                </a:solidFill>
                <a:latin typeface="Helvetica Neue"/>
                <a:ea typeface="Helvetica Neue"/>
                <a:cs typeface="Helvetica Neue"/>
                <a:sym typeface="Helvetica Neue"/>
              </a:defRPr>
            </a:lvl3pPr>
            <a:lvl4pPr algn="l" indent="-342900" lvl="3" marL="1828800" marR="0" rtl="0">
              <a:spcBef>
                <a:spcPts val="360"/>
              </a:spcBef>
              <a:spcAft>
                <a:spcPts val="0"/>
              </a:spcAft>
              <a:buClr>
                <a:schemeClr val="dk1"/>
              </a:buClr>
              <a:buSzPts val="1800"/>
              <a:buFont typeface="Times"/>
              <a:buChar char="–"/>
              <a:defRPr b="0" cap="none" i="0" strike="noStrike" sz="1800" u="none">
                <a:solidFill>
                  <a:schemeClr val="dk1"/>
                </a:solidFill>
                <a:latin typeface="Times"/>
                <a:ea typeface="Times"/>
                <a:cs typeface="Times"/>
                <a:sym typeface="Times"/>
              </a:defRPr>
            </a:lvl4pPr>
            <a:lvl5pPr algn="l" indent="-342900" lvl="4" marL="2286000" marR="0" rtl="0">
              <a:spcBef>
                <a:spcPts val="360"/>
              </a:spcBef>
              <a:spcAft>
                <a:spcPts val="0"/>
              </a:spcAft>
              <a:buClr>
                <a:schemeClr val="dk1"/>
              </a:buClr>
              <a:buSzPts val="1800"/>
              <a:buFont typeface="Times"/>
              <a:buChar char="»"/>
              <a:defRPr b="0" cap="none" i="0" strike="noStrike" sz="1800" u="none">
                <a:solidFill>
                  <a:schemeClr val="dk1"/>
                </a:solidFill>
                <a:latin typeface="Times"/>
                <a:ea typeface="Times"/>
                <a:cs typeface="Times"/>
                <a:sym typeface="Times"/>
              </a:defRPr>
            </a:lvl5pPr>
            <a:lvl6pPr algn="l" indent="-342900" lvl="5" marL="2743200" marR="0" rtl="0">
              <a:spcBef>
                <a:spcPts val="360"/>
              </a:spcBef>
              <a:spcAft>
                <a:spcPts val="0"/>
              </a:spcAft>
              <a:buClr>
                <a:schemeClr val="dk1"/>
              </a:buClr>
              <a:buSzPts val="1800"/>
              <a:buFont typeface="Times"/>
              <a:buChar char="»"/>
              <a:defRPr b="0" cap="none" i="0" strike="noStrike" sz="1800" u="none">
                <a:solidFill>
                  <a:schemeClr val="dk1"/>
                </a:solidFill>
                <a:latin typeface="Times"/>
                <a:ea typeface="Times"/>
                <a:cs typeface="Times"/>
                <a:sym typeface="Times"/>
              </a:defRPr>
            </a:lvl6pPr>
            <a:lvl7pPr algn="l" indent="-342900" lvl="6" marL="3200400" marR="0" rtl="0">
              <a:spcBef>
                <a:spcPts val="360"/>
              </a:spcBef>
              <a:spcAft>
                <a:spcPts val="0"/>
              </a:spcAft>
              <a:buClr>
                <a:schemeClr val="dk1"/>
              </a:buClr>
              <a:buSzPts val="1800"/>
              <a:buFont typeface="Times"/>
              <a:buChar char="»"/>
              <a:defRPr b="0" cap="none" i="0" strike="noStrike" sz="1800" u="none">
                <a:solidFill>
                  <a:schemeClr val="dk1"/>
                </a:solidFill>
                <a:latin typeface="Times"/>
                <a:ea typeface="Times"/>
                <a:cs typeface="Times"/>
                <a:sym typeface="Times"/>
              </a:defRPr>
            </a:lvl7pPr>
            <a:lvl8pPr algn="l" indent="-342900" lvl="7" marL="3657600" marR="0" rtl="0">
              <a:spcBef>
                <a:spcPts val="360"/>
              </a:spcBef>
              <a:spcAft>
                <a:spcPts val="0"/>
              </a:spcAft>
              <a:buClr>
                <a:schemeClr val="dk1"/>
              </a:buClr>
              <a:buSzPts val="1800"/>
              <a:buFont typeface="Times"/>
              <a:buChar char="»"/>
              <a:defRPr b="0" cap="none" i="0" strike="noStrike" sz="1800" u="none">
                <a:solidFill>
                  <a:schemeClr val="dk1"/>
                </a:solidFill>
                <a:latin typeface="Times"/>
                <a:ea typeface="Times"/>
                <a:cs typeface="Times"/>
                <a:sym typeface="Times"/>
              </a:defRPr>
            </a:lvl8pPr>
            <a:lvl9pPr algn="l" indent="-342900" lvl="8" marL="4114800" marR="0" rtl="0">
              <a:spcBef>
                <a:spcPts val="360"/>
              </a:spcBef>
              <a:spcAft>
                <a:spcPts val="0"/>
              </a:spcAft>
              <a:buClr>
                <a:schemeClr val="dk1"/>
              </a:buClr>
              <a:buSzPts val="1800"/>
              <a:buFont typeface="Times"/>
              <a:buChar char="»"/>
              <a:defRPr b="0" cap="none" i="0" strike="noStrike" sz="1800" u="none">
                <a:solidFill>
                  <a:schemeClr val="dk1"/>
                </a:solidFill>
                <a:latin typeface="Times"/>
                <a:ea typeface="Times"/>
                <a:cs typeface="Times"/>
                <a:sym typeface="Time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7" name="Shape 27"/>
        <p:cNvGrpSpPr/>
        <p:nvPr/>
      </p:nvGrpSpPr>
      <p:grpSpPr>
        <a:xfrm>
          <a:off x="0" y="0"/>
          <a:ext cx="0" cy="0"/>
          <a:chOff x="0" y="0"/>
          <a:chExt cx="0" cy="0"/>
        </a:xfrm>
      </p:grpSpPr>
      <p:sp>
        <p:nvSpPr>
          <p:cNvPr id="28" name="Google Shape;28;p6"/>
          <p:cNvSpPr txBox="1"/>
          <p:nvPr>
            <p:ph type="title"/>
          </p:nvPr>
        </p:nvSpPr>
        <p:spPr>
          <a:xfrm>
            <a:off x="457200" y="205978"/>
            <a:ext cx="8229600" cy="857400"/>
          </a:xfrm>
          <a:prstGeom prst="rect">
            <a:avLst/>
          </a:prstGeom>
          <a:noFill/>
          <a:ln>
            <a:noFill/>
          </a:ln>
        </p:spPr>
        <p:txBody>
          <a:bodyPr anchor="ctr" anchorCtr="0" bIns="91425" lIns="91425" numCol="1" rIns="91425" spcFirstLastPara="1" tIns="91425" wrap="square"/>
          <a:lstStyle>
            <a:lvl1pPr algn="ctr" indent="0" lvl="0"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1pPr>
            <a:lvl2pPr algn="ctr" indent="0" lvl="1"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2pPr>
            <a:lvl3pPr algn="ctr" indent="0" lvl="2"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3pPr>
            <a:lvl4pPr algn="ctr" indent="0" lvl="3"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4pPr>
            <a:lvl5pPr algn="ctr" indent="0" lvl="4"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5pPr>
            <a:lvl6pPr algn="ctr" indent="0" lvl="5" marL="4572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6pPr>
            <a:lvl7pPr algn="ctr" indent="0" lvl="6" marL="9144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7pPr>
            <a:lvl8pPr algn="ctr" indent="0" lvl="7" marL="13716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8pPr>
            <a:lvl9pPr algn="ctr" indent="0" lvl="8" marL="18288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9pPr>
          </a:lstStyle>
          <a:p/>
        </p:txBody>
      </p:sp>
      <p:sp>
        <p:nvSpPr>
          <p:cNvPr id="29" name="Google Shape;29;p6"/>
          <p:cNvSpPr txBox="1"/>
          <p:nvPr>
            <p:ph idx="1" type="body"/>
          </p:nvPr>
        </p:nvSpPr>
        <p:spPr>
          <a:xfrm>
            <a:off x="457200" y="1151335"/>
            <a:ext cx="4040100" cy="479700"/>
          </a:xfrm>
          <a:prstGeom prst="rect">
            <a:avLst/>
          </a:prstGeom>
          <a:noFill/>
          <a:ln>
            <a:noFill/>
          </a:ln>
        </p:spPr>
        <p:txBody>
          <a:bodyPr anchor="b" anchorCtr="0" bIns="91425" lIns="91425" numCol="1" rIns="91425" spcFirstLastPara="1" tIns="91425" wrap="square"/>
          <a:lstStyle>
            <a:lvl1pPr algn="l" indent="-228600" lvl="0" marL="457200" marR="0" rtl="0">
              <a:lnSpc>
                <a:spcPct val="95000"/>
              </a:lnSpc>
              <a:spcBef>
                <a:spcPts val="480"/>
              </a:spcBef>
              <a:spcAft>
                <a:spcPts val="0"/>
              </a:spcAft>
              <a:buClr>
                <a:schemeClr val="dk1"/>
              </a:buClr>
              <a:buSzPts val="2400"/>
              <a:buFont typeface="Helvetica Neue"/>
              <a:buNone/>
              <a:defRPr b="1" cap="none" i="0" strike="noStrike" sz="2400" u="none">
                <a:solidFill>
                  <a:schemeClr val="dk1"/>
                </a:solidFill>
                <a:latin typeface="Helvetica Neue"/>
                <a:ea typeface="Helvetica Neue"/>
                <a:cs typeface="Helvetica Neue"/>
                <a:sym typeface="Helvetica Neue"/>
              </a:defRPr>
            </a:lvl1pPr>
            <a:lvl2pPr algn="l" indent="-228600" lvl="1" marL="914400" marR="0" rtl="0">
              <a:lnSpc>
                <a:spcPct val="95000"/>
              </a:lnSpc>
              <a:spcBef>
                <a:spcPts val="400"/>
              </a:spcBef>
              <a:spcAft>
                <a:spcPts val="0"/>
              </a:spcAft>
              <a:buClr>
                <a:schemeClr val="dk1"/>
              </a:buClr>
              <a:buSzPts val="2000"/>
              <a:buFont typeface="Helvetica Neue"/>
              <a:buNone/>
              <a:defRPr b="1" cap="none" i="0" strike="noStrike" sz="2000" u="none">
                <a:solidFill>
                  <a:schemeClr val="dk1"/>
                </a:solidFill>
                <a:latin typeface="Helvetica Neue"/>
                <a:ea typeface="Helvetica Neue"/>
                <a:cs typeface="Helvetica Neue"/>
                <a:sym typeface="Helvetica Neue"/>
              </a:defRPr>
            </a:lvl2pPr>
            <a:lvl3pPr algn="l" indent="-228600" lvl="2" marL="1371600" marR="0" rtl="0">
              <a:lnSpc>
                <a:spcPct val="95000"/>
              </a:lnSpc>
              <a:spcBef>
                <a:spcPts val="360"/>
              </a:spcBef>
              <a:spcAft>
                <a:spcPts val="0"/>
              </a:spcAft>
              <a:buClr>
                <a:schemeClr val="dk1"/>
              </a:buClr>
              <a:buSzPts val="1800"/>
              <a:buFont typeface="Helvetica Neue"/>
              <a:buNone/>
              <a:defRPr b="1" cap="none" i="0" strike="noStrike" sz="1800" u="none">
                <a:solidFill>
                  <a:schemeClr val="dk1"/>
                </a:solidFill>
                <a:latin typeface="Helvetica Neue"/>
                <a:ea typeface="Helvetica Neue"/>
                <a:cs typeface="Helvetica Neue"/>
                <a:sym typeface="Helvetica Neue"/>
              </a:defRPr>
            </a:lvl3pPr>
            <a:lvl4pPr algn="l" indent="-228600" lvl="3" marL="1828800" marR="0" rtl="0">
              <a:spcBef>
                <a:spcPts val="320"/>
              </a:spcBef>
              <a:spcAft>
                <a:spcPts val="0"/>
              </a:spcAft>
              <a:buClr>
                <a:schemeClr val="dk1"/>
              </a:buClr>
              <a:buSzPts val="1600"/>
              <a:buFont typeface="Times"/>
              <a:buNone/>
              <a:defRPr b="1" cap="none" i="0" strike="noStrike" sz="1600" u="none">
                <a:solidFill>
                  <a:schemeClr val="dk1"/>
                </a:solidFill>
                <a:latin typeface="Times"/>
                <a:ea typeface="Times"/>
                <a:cs typeface="Times"/>
                <a:sym typeface="Times"/>
              </a:defRPr>
            </a:lvl4pPr>
            <a:lvl5pPr algn="l" indent="-228600" lvl="4" marL="2286000" marR="0" rtl="0">
              <a:spcBef>
                <a:spcPts val="320"/>
              </a:spcBef>
              <a:spcAft>
                <a:spcPts val="0"/>
              </a:spcAft>
              <a:buClr>
                <a:schemeClr val="dk1"/>
              </a:buClr>
              <a:buSzPts val="1600"/>
              <a:buFont typeface="Times"/>
              <a:buNone/>
              <a:defRPr b="1" cap="none" i="0" strike="noStrike" sz="1600" u="none">
                <a:solidFill>
                  <a:schemeClr val="dk1"/>
                </a:solidFill>
                <a:latin typeface="Times"/>
                <a:ea typeface="Times"/>
                <a:cs typeface="Times"/>
                <a:sym typeface="Times"/>
              </a:defRPr>
            </a:lvl5pPr>
            <a:lvl6pPr algn="l" indent="-228600" lvl="5" marL="2743200" marR="0" rtl="0">
              <a:spcBef>
                <a:spcPts val="320"/>
              </a:spcBef>
              <a:spcAft>
                <a:spcPts val="0"/>
              </a:spcAft>
              <a:buClr>
                <a:schemeClr val="dk1"/>
              </a:buClr>
              <a:buSzPts val="1600"/>
              <a:buFont typeface="Times"/>
              <a:buNone/>
              <a:defRPr b="1" cap="none" i="0" strike="noStrike" sz="1600" u="none">
                <a:solidFill>
                  <a:schemeClr val="dk1"/>
                </a:solidFill>
                <a:latin typeface="Times"/>
                <a:ea typeface="Times"/>
                <a:cs typeface="Times"/>
                <a:sym typeface="Times"/>
              </a:defRPr>
            </a:lvl6pPr>
            <a:lvl7pPr algn="l" indent="-228600" lvl="6" marL="3200400" marR="0" rtl="0">
              <a:spcBef>
                <a:spcPts val="320"/>
              </a:spcBef>
              <a:spcAft>
                <a:spcPts val="0"/>
              </a:spcAft>
              <a:buClr>
                <a:schemeClr val="dk1"/>
              </a:buClr>
              <a:buSzPts val="1600"/>
              <a:buFont typeface="Times"/>
              <a:buNone/>
              <a:defRPr b="1" cap="none" i="0" strike="noStrike" sz="1600" u="none">
                <a:solidFill>
                  <a:schemeClr val="dk1"/>
                </a:solidFill>
                <a:latin typeface="Times"/>
                <a:ea typeface="Times"/>
                <a:cs typeface="Times"/>
                <a:sym typeface="Times"/>
              </a:defRPr>
            </a:lvl7pPr>
            <a:lvl8pPr algn="l" indent="-228600" lvl="7" marL="3657600" marR="0" rtl="0">
              <a:spcBef>
                <a:spcPts val="320"/>
              </a:spcBef>
              <a:spcAft>
                <a:spcPts val="0"/>
              </a:spcAft>
              <a:buClr>
                <a:schemeClr val="dk1"/>
              </a:buClr>
              <a:buSzPts val="1600"/>
              <a:buFont typeface="Times"/>
              <a:buNone/>
              <a:defRPr b="1" cap="none" i="0" strike="noStrike" sz="1600" u="none">
                <a:solidFill>
                  <a:schemeClr val="dk1"/>
                </a:solidFill>
                <a:latin typeface="Times"/>
                <a:ea typeface="Times"/>
                <a:cs typeface="Times"/>
                <a:sym typeface="Times"/>
              </a:defRPr>
            </a:lvl8pPr>
            <a:lvl9pPr algn="l" indent="-228600" lvl="8" marL="4114800" marR="0" rtl="0">
              <a:spcBef>
                <a:spcPts val="320"/>
              </a:spcBef>
              <a:spcAft>
                <a:spcPts val="0"/>
              </a:spcAft>
              <a:buClr>
                <a:schemeClr val="dk1"/>
              </a:buClr>
              <a:buSzPts val="1600"/>
              <a:buFont typeface="Times"/>
              <a:buNone/>
              <a:defRPr b="1" cap="none" i="0" strike="noStrike" sz="1600" u="none">
                <a:solidFill>
                  <a:schemeClr val="dk1"/>
                </a:solidFill>
                <a:latin typeface="Times"/>
                <a:ea typeface="Times"/>
                <a:cs typeface="Times"/>
                <a:sym typeface="Times"/>
              </a:defRPr>
            </a:lvl9pPr>
          </a:lstStyle>
          <a:p/>
        </p:txBody>
      </p:sp>
      <p:sp>
        <p:nvSpPr>
          <p:cNvPr id="30" name="Google Shape;30;p6"/>
          <p:cNvSpPr txBox="1"/>
          <p:nvPr>
            <p:ph idx="2" type="body"/>
          </p:nvPr>
        </p:nvSpPr>
        <p:spPr>
          <a:xfrm>
            <a:off x="457200" y="1631156"/>
            <a:ext cx="4040100" cy="2963400"/>
          </a:xfrm>
          <a:prstGeom prst="rect">
            <a:avLst/>
          </a:prstGeom>
          <a:noFill/>
          <a:ln>
            <a:noFill/>
          </a:ln>
        </p:spPr>
        <p:txBody>
          <a:bodyPr anchor="t" anchorCtr="0" bIns="91425" lIns="91425" numCol="1" rIns="91425" spcFirstLastPara="1" tIns="91425" wrap="square"/>
          <a:lstStyle>
            <a:lvl1pPr algn="l" indent="-381000" lvl="0" marL="457200" marR="0" rtl="0">
              <a:lnSpc>
                <a:spcPct val="95000"/>
              </a:lnSpc>
              <a:spcBef>
                <a:spcPts val="480"/>
              </a:spcBef>
              <a:spcAft>
                <a:spcPts val="0"/>
              </a:spcAft>
              <a:buClr>
                <a:schemeClr val="dk1"/>
              </a:buClr>
              <a:buSzPts val="2400"/>
              <a:buFont typeface="Helvetica Neue"/>
              <a:buChar char="•"/>
              <a:defRPr b="1" cap="none" i="0" strike="noStrike" sz="2400" u="none">
                <a:solidFill>
                  <a:schemeClr val="dk1"/>
                </a:solidFill>
                <a:latin typeface="Helvetica Neue"/>
                <a:ea typeface="Helvetica Neue"/>
                <a:cs typeface="Helvetica Neue"/>
                <a:sym typeface="Helvetica Neue"/>
              </a:defRPr>
            </a:lvl1pPr>
            <a:lvl2pPr algn="l" indent="-355600" lvl="1" marL="914400" marR="0" rtl="0">
              <a:lnSpc>
                <a:spcPct val="95000"/>
              </a:lnSpc>
              <a:spcBef>
                <a:spcPts val="400"/>
              </a:spcBef>
              <a:spcAft>
                <a:spcPts val="0"/>
              </a:spcAft>
              <a:buClr>
                <a:schemeClr val="dk1"/>
              </a:buClr>
              <a:buSzPts val="2000"/>
              <a:buFont typeface="Helvetica Neue"/>
              <a:buChar char="•"/>
              <a:defRPr b="0" cap="none" i="0" strike="noStrike" sz="2000" u="none">
                <a:solidFill>
                  <a:schemeClr val="dk1"/>
                </a:solidFill>
                <a:latin typeface="Helvetica Neue"/>
                <a:ea typeface="Helvetica Neue"/>
                <a:cs typeface="Helvetica Neue"/>
                <a:sym typeface="Helvetica Neue"/>
              </a:defRPr>
            </a:lvl2pPr>
            <a:lvl3pPr algn="l" indent="-342900" lvl="2" marL="1371600" marR="0" rtl="0">
              <a:lnSpc>
                <a:spcPct val="95000"/>
              </a:lnSpc>
              <a:spcBef>
                <a:spcPts val="360"/>
              </a:spcBef>
              <a:spcAft>
                <a:spcPts val="0"/>
              </a:spcAft>
              <a:buClr>
                <a:schemeClr val="dk1"/>
              </a:buClr>
              <a:buSzPts val="1800"/>
              <a:buFont typeface="Helvetica Neue"/>
              <a:buChar char="•"/>
              <a:defRPr b="0" cap="none" i="0" strike="noStrike" sz="1800" u="none">
                <a:solidFill>
                  <a:schemeClr val="dk1"/>
                </a:solidFill>
                <a:latin typeface="Helvetica Neue"/>
                <a:ea typeface="Helvetica Neue"/>
                <a:cs typeface="Helvetica Neue"/>
                <a:sym typeface="Helvetica Neue"/>
              </a:defRPr>
            </a:lvl3pPr>
            <a:lvl4pPr algn="l" indent="-330200" lvl="3" marL="1828800" marR="0" rtl="0">
              <a:spcBef>
                <a:spcPts val="320"/>
              </a:spcBef>
              <a:spcAft>
                <a:spcPts val="0"/>
              </a:spcAft>
              <a:buClr>
                <a:schemeClr val="dk1"/>
              </a:buClr>
              <a:buSzPts val="1600"/>
              <a:buFont typeface="Times"/>
              <a:buChar char="–"/>
              <a:defRPr b="0" cap="none" i="0" strike="noStrike" sz="1600" u="none">
                <a:solidFill>
                  <a:schemeClr val="dk1"/>
                </a:solidFill>
                <a:latin typeface="Times"/>
                <a:ea typeface="Times"/>
                <a:cs typeface="Times"/>
                <a:sym typeface="Times"/>
              </a:defRPr>
            </a:lvl4pPr>
            <a:lvl5pPr algn="l" indent="-330200" lvl="4" marL="2286000" marR="0" rtl="0">
              <a:spcBef>
                <a:spcPts val="320"/>
              </a:spcBef>
              <a:spcAft>
                <a:spcPts val="0"/>
              </a:spcAft>
              <a:buClr>
                <a:schemeClr val="dk1"/>
              </a:buClr>
              <a:buSzPts val="1600"/>
              <a:buFont typeface="Times"/>
              <a:buChar char="»"/>
              <a:defRPr b="0" cap="none" i="0" strike="noStrike" sz="1600" u="none">
                <a:solidFill>
                  <a:schemeClr val="dk1"/>
                </a:solidFill>
                <a:latin typeface="Times"/>
                <a:ea typeface="Times"/>
                <a:cs typeface="Times"/>
                <a:sym typeface="Times"/>
              </a:defRPr>
            </a:lvl5pPr>
            <a:lvl6pPr algn="l" indent="-330200" lvl="5" marL="2743200" marR="0" rtl="0">
              <a:spcBef>
                <a:spcPts val="320"/>
              </a:spcBef>
              <a:spcAft>
                <a:spcPts val="0"/>
              </a:spcAft>
              <a:buClr>
                <a:schemeClr val="dk1"/>
              </a:buClr>
              <a:buSzPts val="1600"/>
              <a:buFont typeface="Times"/>
              <a:buChar char="»"/>
              <a:defRPr b="0" cap="none" i="0" strike="noStrike" sz="1600" u="none">
                <a:solidFill>
                  <a:schemeClr val="dk1"/>
                </a:solidFill>
                <a:latin typeface="Times"/>
                <a:ea typeface="Times"/>
                <a:cs typeface="Times"/>
                <a:sym typeface="Times"/>
              </a:defRPr>
            </a:lvl6pPr>
            <a:lvl7pPr algn="l" indent="-330200" lvl="6" marL="3200400" marR="0" rtl="0">
              <a:spcBef>
                <a:spcPts val="320"/>
              </a:spcBef>
              <a:spcAft>
                <a:spcPts val="0"/>
              </a:spcAft>
              <a:buClr>
                <a:schemeClr val="dk1"/>
              </a:buClr>
              <a:buSzPts val="1600"/>
              <a:buFont typeface="Times"/>
              <a:buChar char="»"/>
              <a:defRPr b="0" cap="none" i="0" strike="noStrike" sz="1600" u="none">
                <a:solidFill>
                  <a:schemeClr val="dk1"/>
                </a:solidFill>
                <a:latin typeface="Times"/>
                <a:ea typeface="Times"/>
                <a:cs typeface="Times"/>
                <a:sym typeface="Times"/>
              </a:defRPr>
            </a:lvl7pPr>
            <a:lvl8pPr algn="l" indent="-330200" lvl="7" marL="3657600" marR="0" rtl="0">
              <a:spcBef>
                <a:spcPts val="320"/>
              </a:spcBef>
              <a:spcAft>
                <a:spcPts val="0"/>
              </a:spcAft>
              <a:buClr>
                <a:schemeClr val="dk1"/>
              </a:buClr>
              <a:buSzPts val="1600"/>
              <a:buFont typeface="Times"/>
              <a:buChar char="»"/>
              <a:defRPr b="0" cap="none" i="0" strike="noStrike" sz="1600" u="none">
                <a:solidFill>
                  <a:schemeClr val="dk1"/>
                </a:solidFill>
                <a:latin typeface="Times"/>
                <a:ea typeface="Times"/>
                <a:cs typeface="Times"/>
                <a:sym typeface="Times"/>
              </a:defRPr>
            </a:lvl8pPr>
            <a:lvl9pPr algn="l" indent="-330200" lvl="8" marL="4114800" marR="0" rtl="0">
              <a:spcBef>
                <a:spcPts val="320"/>
              </a:spcBef>
              <a:spcAft>
                <a:spcPts val="0"/>
              </a:spcAft>
              <a:buClr>
                <a:schemeClr val="dk1"/>
              </a:buClr>
              <a:buSzPts val="1600"/>
              <a:buFont typeface="Times"/>
              <a:buChar char="»"/>
              <a:defRPr b="0" cap="none" i="0" strike="noStrike" sz="1600" u="none">
                <a:solidFill>
                  <a:schemeClr val="dk1"/>
                </a:solidFill>
                <a:latin typeface="Times"/>
                <a:ea typeface="Times"/>
                <a:cs typeface="Times"/>
                <a:sym typeface="Times"/>
              </a:defRPr>
            </a:lvl9pPr>
          </a:lstStyle>
          <a:p/>
        </p:txBody>
      </p:sp>
      <p:sp>
        <p:nvSpPr>
          <p:cNvPr id="31" name="Google Shape;31;p6"/>
          <p:cNvSpPr txBox="1"/>
          <p:nvPr>
            <p:ph idx="3" type="body"/>
          </p:nvPr>
        </p:nvSpPr>
        <p:spPr>
          <a:xfrm>
            <a:off x="4645025" y="1151335"/>
            <a:ext cx="4041900" cy="479700"/>
          </a:xfrm>
          <a:prstGeom prst="rect">
            <a:avLst/>
          </a:prstGeom>
          <a:noFill/>
          <a:ln>
            <a:noFill/>
          </a:ln>
        </p:spPr>
        <p:txBody>
          <a:bodyPr anchor="b" anchorCtr="0" bIns="91425" lIns="91425" numCol="1" rIns="91425" spcFirstLastPara="1" tIns="91425" wrap="square"/>
          <a:lstStyle>
            <a:lvl1pPr algn="l" indent="-228600" lvl="0" marL="457200" marR="0" rtl="0">
              <a:lnSpc>
                <a:spcPct val="95000"/>
              </a:lnSpc>
              <a:spcBef>
                <a:spcPts val="480"/>
              </a:spcBef>
              <a:spcAft>
                <a:spcPts val="0"/>
              </a:spcAft>
              <a:buClr>
                <a:schemeClr val="dk1"/>
              </a:buClr>
              <a:buSzPts val="2400"/>
              <a:buFont typeface="Helvetica Neue"/>
              <a:buNone/>
              <a:defRPr b="1" cap="none" i="0" strike="noStrike" sz="2400" u="none">
                <a:solidFill>
                  <a:schemeClr val="dk1"/>
                </a:solidFill>
                <a:latin typeface="Helvetica Neue"/>
                <a:ea typeface="Helvetica Neue"/>
                <a:cs typeface="Helvetica Neue"/>
                <a:sym typeface="Helvetica Neue"/>
              </a:defRPr>
            </a:lvl1pPr>
            <a:lvl2pPr algn="l" indent="-228600" lvl="1" marL="914400" marR="0" rtl="0">
              <a:lnSpc>
                <a:spcPct val="95000"/>
              </a:lnSpc>
              <a:spcBef>
                <a:spcPts val="400"/>
              </a:spcBef>
              <a:spcAft>
                <a:spcPts val="0"/>
              </a:spcAft>
              <a:buClr>
                <a:schemeClr val="dk1"/>
              </a:buClr>
              <a:buSzPts val="2000"/>
              <a:buFont typeface="Helvetica Neue"/>
              <a:buNone/>
              <a:defRPr b="1" cap="none" i="0" strike="noStrike" sz="2000" u="none">
                <a:solidFill>
                  <a:schemeClr val="dk1"/>
                </a:solidFill>
                <a:latin typeface="Helvetica Neue"/>
                <a:ea typeface="Helvetica Neue"/>
                <a:cs typeface="Helvetica Neue"/>
                <a:sym typeface="Helvetica Neue"/>
              </a:defRPr>
            </a:lvl2pPr>
            <a:lvl3pPr algn="l" indent="-228600" lvl="2" marL="1371600" marR="0" rtl="0">
              <a:lnSpc>
                <a:spcPct val="95000"/>
              </a:lnSpc>
              <a:spcBef>
                <a:spcPts val="360"/>
              </a:spcBef>
              <a:spcAft>
                <a:spcPts val="0"/>
              </a:spcAft>
              <a:buClr>
                <a:schemeClr val="dk1"/>
              </a:buClr>
              <a:buSzPts val="1800"/>
              <a:buFont typeface="Helvetica Neue"/>
              <a:buNone/>
              <a:defRPr b="1" cap="none" i="0" strike="noStrike" sz="1800" u="none">
                <a:solidFill>
                  <a:schemeClr val="dk1"/>
                </a:solidFill>
                <a:latin typeface="Helvetica Neue"/>
                <a:ea typeface="Helvetica Neue"/>
                <a:cs typeface="Helvetica Neue"/>
                <a:sym typeface="Helvetica Neue"/>
              </a:defRPr>
            </a:lvl3pPr>
            <a:lvl4pPr algn="l" indent="-228600" lvl="3" marL="1828800" marR="0" rtl="0">
              <a:spcBef>
                <a:spcPts val="320"/>
              </a:spcBef>
              <a:spcAft>
                <a:spcPts val="0"/>
              </a:spcAft>
              <a:buClr>
                <a:schemeClr val="dk1"/>
              </a:buClr>
              <a:buSzPts val="1600"/>
              <a:buFont typeface="Times"/>
              <a:buNone/>
              <a:defRPr b="1" cap="none" i="0" strike="noStrike" sz="1600" u="none">
                <a:solidFill>
                  <a:schemeClr val="dk1"/>
                </a:solidFill>
                <a:latin typeface="Times"/>
                <a:ea typeface="Times"/>
                <a:cs typeface="Times"/>
                <a:sym typeface="Times"/>
              </a:defRPr>
            </a:lvl4pPr>
            <a:lvl5pPr algn="l" indent="-228600" lvl="4" marL="2286000" marR="0" rtl="0">
              <a:spcBef>
                <a:spcPts val="320"/>
              </a:spcBef>
              <a:spcAft>
                <a:spcPts val="0"/>
              </a:spcAft>
              <a:buClr>
                <a:schemeClr val="dk1"/>
              </a:buClr>
              <a:buSzPts val="1600"/>
              <a:buFont typeface="Times"/>
              <a:buNone/>
              <a:defRPr b="1" cap="none" i="0" strike="noStrike" sz="1600" u="none">
                <a:solidFill>
                  <a:schemeClr val="dk1"/>
                </a:solidFill>
                <a:latin typeface="Times"/>
                <a:ea typeface="Times"/>
                <a:cs typeface="Times"/>
                <a:sym typeface="Times"/>
              </a:defRPr>
            </a:lvl5pPr>
            <a:lvl6pPr algn="l" indent="-228600" lvl="5" marL="2743200" marR="0" rtl="0">
              <a:spcBef>
                <a:spcPts val="320"/>
              </a:spcBef>
              <a:spcAft>
                <a:spcPts val="0"/>
              </a:spcAft>
              <a:buClr>
                <a:schemeClr val="dk1"/>
              </a:buClr>
              <a:buSzPts val="1600"/>
              <a:buFont typeface="Times"/>
              <a:buNone/>
              <a:defRPr b="1" cap="none" i="0" strike="noStrike" sz="1600" u="none">
                <a:solidFill>
                  <a:schemeClr val="dk1"/>
                </a:solidFill>
                <a:latin typeface="Times"/>
                <a:ea typeface="Times"/>
                <a:cs typeface="Times"/>
                <a:sym typeface="Times"/>
              </a:defRPr>
            </a:lvl6pPr>
            <a:lvl7pPr algn="l" indent="-228600" lvl="6" marL="3200400" marR="0" rtl="0">
              <a:spcBef>
                <a:spcPts val="320"/>
              </a:spcBef>
              <a:spcAft>
                <a:spcPts val="0"/>
              </a:spcAft>
              <a:buClr>
                <a:schemeClr val="dk1"/>
              </a:buClr>
              <a:buSzPts val="1600"/>
              <a:buFont typeface="Times"/>
              <a:buNone/>
              <a:defRPr b="1" cap="none" i="0" strike="noStrike" sz="1600" u="none">
                <a:solidFill>
                  <a:schemeClr val="dk1"/>
                </a:solidFill>
                <a:latin typeface="Times"/>
                <a:ea typeface="Times"/>
                <a:cs typeface="Times"/>
                <a:sym typeface="Times"/>
              </a:defRPr>
            </a:lvl7pPr>
            <a:lvl8pPr algn="l" indent="-228600" lvl="7" marL="3657600" marR="0" rtl="0">
              <a:spcBef>
                <a:spcPts val="320"/>
              </a:spcBef>
              <a:spcAft>
                <a:spcPts val="0"/>
              </a:spcAft>
              <a:buClr>
                <a:schemeClr val="dk1"/>
              </a:buClr>
              <a:buSzPts val="1600"/>
              <a:buFont typeface="Times"/>
              <a:buNone/>
              <a:defRPr b="1" cap="none" i="0" strike="noStrike" sz="1600" u="none">
                <a:solidFill>
                  <a:schemeClr val="dk1"/>
                </a:solidFill>
                <a:latin typeface="Times"/>
                <a:ea typeface="Times"/>
                <a:cs typeface="Times"/>
                <a:sym typeface="Times"/>
              </a:defRPr>
            </a:lvl8pPr>
            <a:lvl9pPr algn="l" indent="-228600" lvl="8" marL="4114800" marR="0" rtl="0">
              <a:spcBef>
                <a:spcPts val="320"/>
              </a:spcBef>
              <a:spcAft>
                <a:spcPts val="0"/>
              </a:spcAft>
              <a:buClr>
                <a:schemeClr val="dk1"/>
              </a:buClr>
              <a:buSzPts val="1600"/>
              <a:buFont typeface="Times"/>
              <a:buNone/>
              <a:defRPr b="1" cap="none" i="0" strike="noStrike" sz="1600" u="none">
                <a:solidFill>
                  <a:schemeClr val="dk1"/>
                </a:solidFill>
                <a:latin typeface="Times"/>
                <a:ea typeface="Times"/>
                <a:cs typeface="Times"/>
                <a:sym typeface="Times"/>
              </a:defRPr>
            </a:lvl9pPr>
          </a:lstStyle>
          <a:p/>
        </p:txBody>
      </p:sp>
      <p:sp>
        <p:nvSpPr>
          <p:cNvPr id="32" name="Google Shape;32;p6"/>
          <p:cNvSpPr txBox="1"/>
          <p:nvPr>
            <p:ph idx="4" type="body"/>
          </p:nvPr>
        </p:nvSpPr>
        <p:spPr>
          <a:xfrm>
            <a:off x="4645025" y="1631156"/>
            <a:ext cx="4041900" cy="2963400"/>
          </a:xfrm>
          <a:prstGeom prst="rect">
            <a:avLst/>
          </a:prstGeom>
          <a:noFill/>
          <a:ln>
            <a:noFill/>
          </a:ln>
        </p:spPr>
        <p:txBody>
          <a:bodyPr anchor="t" anchorCtr="0" bIns="91425" lIns="91425" numCol="1" rIns="91425" spcFirstLastPara="1" tIns="91425" wrap="square"/>
          <a:lstStyle>
            <a:lvl1pPr algn="l" indent="-381000" lvl="0" marL="457200" marR="0" rtl="0">
              <a:lnSpc>
                <a:spcPct val="95000"/>
              </a:lnSpc>
              <a:spcBef>
                <a:spcPts val="480"/>
              </a:spcBef>
              <a:spcAft>
                <a:spcPts val="0"/>
              </a:spcAft>
              <a:buClr>
                <a:schemeClr val="dk1"/>
              </a:buClr>
              <a:buSzPts val="2400"/>
              <a:buFont typeface="Helvetica Neue"/>
              <a:buChar char="•"/>
              <a:defRPr b="1" cap="none" i="0" strike="noStrike" sz="2400" u="none">
                <a:solidFill>
                  <a:schemeClr val="dk1"/>
                </a:solidFill>
                <a:latin typeface="Helvetica Neue"/>
                <a:ea typeface="Helvetica Neue"/>
                <a:cs typeface="Helvetica Neue"/>
                <a:sym typeface="Helvetica Neue"/>
              </a:defRPr>
            </a:lvl1pPr>
            <a:lvl2pPr algn="l" indent="-355600" lvl="1" marL="914400" marR="0" rtl="0">
              <a:lnSpc>
                <a:spcPct val="95000"/>
              </a:lnSpc>
              <a:spcBef>
                <a:spcPts val="400"/>
              </a:spcBef>
              <a:spcAft>
                <a:spcPts val="0"/>
              </a:spcAft>
              <a:buClr>
                <a:schemeClr val="dk1"/>
              </a:buClr>
              <a:buSzPts val="2000"/>
              <a:buFont typeface="Helvetica Neue"/>
              <a:buChar char="•"/>
              <a:defRPr b="0" cap="none" i="0" strike="noStrike" sz="2000" u="none">
                <a:solidFill>
                  <a:schemeClr val="dk1"/>
                </a:solidFill>
                <a:latin typeface="Helvetica Neue"/>
                <a:ea typeface="Helvetica Neue"/>
                <a:cs typeface="Helvetica Neue"/>
                <a:sym typeface="Helvetica Neue"/>
              </a:defRPr>
            </a:lvl2pPr>
            <a:lvl3pPr algn="l" indent="-342900" lvl="2" marL="1371600" marR="0" rtl="0">
              <a:lnSpc>
                <a:spcPct val="95000"/>
              </a:lnSpc>
              <a:spcBef>
                <a:spcPts val="360"/>
              </a:spcBef>
              <a:spcAft>
                <a:spcPts val="0"/>
              </a:spcAft>
              <a:buClr>
                <a:schemeClr val="dk1"/>
              </a:buClr>
              <a:buSzPts val="1800"/>
              <a:buFont typeface="Helvetica Neue"/>
              <a:buChar char="•"/>
              <a:defRPr b="0" cap="none" i="0" strike="noStrike" sz="1800" u="none">
                <a:solidFill>
                  <a:schemeClr val="dk1"/>
                </a:solidFill>
                <a:latin typeface="Helvetica Neue"/>
                <a:ea typeface="Helvetica Neue"/>
                <a:cs typeface="Helvetica Neue"/>
                <a:sym typeface="Helvetica Neue"/>
              </a:defRPr>
            </a:lvl3pPr>
            <a:lvl4pPr algn="l" indent="-330200" lvl="3" marL="1828800" marR="0" rtl="0">
              <a:spcBef>
                <a:spcPts val="320"/>
              </a:spcBef>
              <a:spcAft>
                <a:spcPts val="0"/>
              </a:spcAft>
              <a:buClr>
                <a:schemeClr val="dk1"/>
              </a:buClr>
              <a:buSzPts val="1600"/>
              <a:buFont typeface="Times"/>
              <a:buChar char="–"/>
              <a:defRPr b="0" cap="none" i="0" strike="noStrike" sz="1600" u="none">
                <a:solidFill>
                  <a:schemeClr val="dk1"/>
                </a:solidFill>
                <a:latin typeface="Times"/>
                <a:ea typeface="Times"/>
                <a:cs typeface="Times"/>
                <a:sym typeface="Times"/>
              </a:defRPr>
            </a:lvl4pPr>
            <a:lvl5pPr algn="l" indent="-330200" lvl="4" marL="2286000" marR="0" rtl="0">
              <a:spcBef>
                <a:spcPts val="320"/>
              </a:spcBef>
              <a:spcAft>
                <a:spcPts val="0"/>
              </a:spcAft>
              <a:buClr>
                <a:schemeClr val="dk1"/>
              </a:buClr>
              <a:buSzPts val="1600"/>
              <a:buFont typeface="Times"/>
              <a:buChar char="»"/>
              <a:defRPr b="0" cap="none" i="0" strike="noStrike" sz="1600" u="none">
                <a:solidFill>
                  <a:schemeClr val="dk1"/>
                </a:solidFill>
                <a:latin typeface="Times"/>
                <a:ea typeface="Times"/>
                <a:cs typeface="Times"/>
                <a:sym typeface="Times"/>
              </a:defRPr>
            </a:lvl5pPr>
            <a:lvl6pPr algn="l" indent="-330200" lvl="5" marL="2743200" marR="0" rtl="0">
              <a:spcBef>
                <a:spcPts val="320"/>
              </a:spcBef>
              <a:spcAft>
                <a:spcPts val="0"/>
              </a:spcAft>
              <a:buClr>
                <a:schemeClr val="dk1"/>
              </a:buClr>
              <a:buSzPts val="1600"/>
              <a:buFont typeface="Times"/>
              <a:buChar char="»"/>
              <a:defRPr b="0" cap="none" i="0" strike="noStrike" sz="1600" u="none">
                <a:solidFill>
                  <a:schemeClr val="dk1"/>
                </a:solidFill>
                <a:latin typeface="Times"/>
                <a:ea typeface="Times"/>
                <a:cs typeface="Times"/>
                <a:sym typeface="Times"/>
              </a:defRPr>
            </a:lvl6pPr>
            <a:lvl7pPr algn="l" indent="-330200" lvl="6" marL="3200400" marR="0" rtl="0">
              <a:spcBef>
                <a:spcPts val="320"/>
              </a:spcBef>
              <a:spcAft>
                <a:spcPts val="0"/>
              </a:spcAft>
              <a:buClr>
                <a:schemeClr val="dk1"/>
              </a:buClr>
              <a:buSzPts val="1600"/>
              <a:buFont typeface="Times"/>
              <a:buChar char="»"/>
              <a:defRPr b="0" cap="none" i="0" strike="noStrike" sz="1600" u="none">
                <a:solidFill>
                  <a:schemeClr val="dk1"/>
                </a:solidFill>
                <a:latin typeface="Times"/>
                <a:ea typeface="Times"/>
                <a:cs typeface="Times"/>
                <a:sym typeface="Times"/>
              </a:defRPr>
            </a:lvl7pPr>
            <a:lvl8pPr algn="l" indent="-330200" lvl="7" marL="3657600" marR="0" rtl="0">
              <a:spcBef>
                <a:spcPts val="320"/>
              </a:spcBef>
              <a:spcAft>
                <a:spcPts val="0"/>
              </a:spcAft>
              <a:buClr>
                <a:schemeClr val="dk1"/>
              </a:buClr>
              <a:buSzPts val="1600"/>
              <a:buFont typeface="Times"/>
              <a:buChar char="»"/>
              <a:defRPr b="0" cap="none" i="0" strike="noStrike" sz="1600" u="none">
                <a:solidFill>
                  <a:schemeClr val="dk1"/>
                </a:solidFill>
                <a:latin typeface="Times"/>
                <a:ea typeface="Times"/>
                <a:cs typeface="Times"/>
                <a:sym typeface="Times"/>
              </a:defRPr>
            </a:lvl8pPr>
            <a:lvl9pPr algn="l" indent="-330200" lvl="8" marL="4114800" marR="0" rtl="0">
              <a:spcBef>
                <a:spcPts val="320"/>
              </a:spcBef>
              <a:spcAft>
                <a:spcPts val="0"/>
              </a:spcAft>
              <a:buClr>
                <a:schemeClr val="dk1"/>
              </a:buClr>
              <a:buSzPts val="1600"/>
              <a:buFont typeface="Times"/>
              <a:buChar char="»"/>
              <a:defRPr b="0" cap="none" i="0" strike="noStrike" sz="1600" u="none">
                <a:solidFill>
                  <a:schemeClr val="dk1"/>
                </a:solidFill>
                <a:latin typeface="Times"/>
                <a:ea typeface="Times"/>
                <a:cs typeface="Times"/>
                <a:sym typeface="Time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7"/>
          <p:cNvSpPr txBox="1"/>
          <p:nvPr>
            <p:ph type="title"/>
          </p:nvPr>
        </p:nvSpPr>
        <p:spPr>
          <a:xfrm>
            <a:off x="152400" y="285750"/>
            <a:ext cx="8839200" cy="781200"/>
          </a:xfrm>
          <a:prstGeom prst="rect">
            <a:avLst/>
          </a:prstGeom>
          <a:noFill/>
          <a:ln>
            <a:noFill/>
          </a:ln>
        </p:spPr>
        <p:txBody>
          <a:bodyPr anchor="ctr" anchorCtr="0" bIns="91425" lIns="91425" numCol="1" rIns="91425" spcFirstLastPara="1" tIns="91425" wrap="square"/>
          <a:lstStyle>
            <a:lvl1pPr algn="ctr" indent="0" lvl="0"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1pPr>
            <a:lvl2pPr algn="ctr" indent="0" lvl="1"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2pPr>
            <a:lvl3pPr algn="ctr" indent="0" lvl="2"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3pPr>
            <a:lvl4pPr algn="ctr" indent="0" lvl="3"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4pPr>
            <a:lvl5pPr algn="ctr" indent="0" lvl="4"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5pPr>
            <a:lvl6pPr algn="ctr" indent="0" lvl="5" marL="4572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6pPr>
            <a:lvl7pPr algn="ctr" indent="0" lvl="6" marL="9144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7pPr>
            <a:lvl8pPr algn="ctr" indent="0" lvl="7" marL="13716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8pPr>
            <a:lvl9pPr algn="ctr" indent="0" lvl="8" marL="18288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5" name="Shape 3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6" name="Shape 36"/>
        <p:cNvGrpSpPr/>
        <p:nvPr/>
      </p:nvGrpSpPr>
      <p:grpSpPr>
        <a:xfrm>
          <a:off x="0" y="0"/>
          <a:ext cx="0" cy="0"/>
          <a:chOff x="0" y="0"/>
          <a:chExt cx="0" cy="0"/>
        </a:xfrm>
      </p:grpSpPr>
      <p:sp>
        <p:nvSpPr>
          <p:cNvPr id="37" name="Google Shape;37;p9"/>
          <p:cNvSpPr txBox="1"/>
          <p:nvPr>
            <p:ph type="title"/>
          </p:nvPr>
        </p:nvSpPr>
        <p:spPr>
          <a:xfrm>
            <a:off x="457200" y="204788"/>
            <a:ext cx="3008400" cy="871500"/>
          </a:xfrm>
          <a:prstGeom prst="rect">
            <a:avLst/>
          </a:prstGeom>
          <a:noFill/>
          <a:ln>
            <a:noFill/>
          </a:ln>
        </p:spPr>
        <p:txBody>
          <a:bodyPr anchor="b" anchorCtr="0" bIns="91425" lIns="91425" numCol="1" rIns="91425" spcFirstLastPara="1" tIns="91425" wrap="square"/>
          <a:lstStyle>
            <a:lvl1pPr algn="l" indent="0" lvl="0" marL="0" marR="0" rtl="0">
              <a:lnSpc>
                <a:spcPct val="90000"/>
              </a:lnSpc>
              <a:spcBef>
                <a:spcPts val="0"/>
              </a:spcBef>
              <a:spcAft>
                <a:spcPts val="0"/>
              </a:spcAft>
              <a:buSzPts val="1400"/>
              <a:buNone/>
              <a:defRPr b="1" cap="none" i="1" strike="noStrike" sz="2000" u="none">
                <a:solidFill>
                  <a:srgbClr val="0000CC"/>
                </a:solidFill>
                <a:latin typeface="Helvetica Neue"/>
                <a:ea typeface="Helvetica Neue"/>
                <a:cs typeface="Helvetica Neue"/>
                <a:sym typeface="Helvetica Neue"/>
              </a:defRPr>
            </a:lvl1pPr>
            <a:lvl2pPr algn="ctr" indent="0" lvl="1"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2pPr>
            <a:lvl3pPr algn="ctr" indent="0" lvl="2"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3pPr>
            <a:lvl4pPr algn="ctr" indent="0" lvl="3"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4pPr>
            <a:lvl5pPr algn="ctr" indent="0" lvl="4"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5pPr>
            <a:lvl6pPr algn="ctr" indent="0" lvl="5" marL="4572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6pPr>
            <a:lvl7pPr algn="ctr" indent="0" lvl="6" marL="9144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7pPr>
            <a:lvl8pPr algn="ctr" indent="0" lvl="7" marL="13716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8pPr>
            <a:lvl9pPr algn="ctr" indent="0" lvl="8" marL="18288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9pPr>
          </a:lstStyle>
          <a:p/>
        </p:txBody>
      </p:sp>
      <p:sp>
        <p:nvSpPr>
          <p:cNvPr id="38" name="Google Shape;38;p9"/>
          <p:cNvSpPr txBox="1"/>
          <p:nvPr>
            <p:ph idx="1" type="body"/>
          </p:nvPr>
        </p:nvSpPr>
        <p:spPr>
          <a:xfrm>
            <a:off x="3575050" y="204788"/>
            <a:ext cx="5111700" cy="4389900"/>
          </a:xfrm>
          <a:prstGeom prst="rect">
            <a:avLst/>
          </a:prstGeom>
          <a:noFill/>
          <a:ln>
            <a:noFill/>
          </a:ln>
        </p:spPr>
        <p:txBody>
          <a:bodyPr anchor="t" anchorCtr="0" bIns="91425" lIns="91425" numCol="1" rIns="91425" spcFirstLastPara="1" tIns="91425" wrap="square"/>
          <a:lstStyle>
            <a:lvl1pPr algn="l" indent="-431800" lvl="0" marL="457200" marR="0" rtl="0">
              <a:lnSpc>
                <a:spcPct val="95000"/>
              </a:lnSpc>
              <a:spcBef>
                <a:spcPts val="640"/>
              </a:spcBef>
              <a:spcAft>
                <a:spcPts val="0"/>
              </a:spcAft>
              <a:buClr>
                <a:schemeClr val="dk1"/>
              </a:buClr>
              <a:buSzPts val="3200"/>
              <a:buFont typeface="Helvetica Neue"/>
              <a:buChar char="•"/>
              <a:defRPr b="1" cap="none" i="0" strike="noStrike" sz="3200" u="none">
                <a:solidFill>
                  <a:schemeClr val="dk1"/>
                </a:solidFill>
                <a:latin typeface="Helvetica Neue"/>
                <a:ea typeface="Helvetica Neue"/>
                <a:cs typeface="Helvetica Neue"/>
                <a:sym typeface="Helvetica Neue"/>
              </a:defRPr>
            </a:lvl1pPr>
            <a:lvl2pPr algn="l" indent="-406400" lvl="1" marL="914400" marR="0" rtl="0">
              <a:lnSpc>
                <a:spcPct val="95000"/>
              </a:lnSpc>
              <a:spcBef>
                <a:spcPts val="560"/>
              </a:spcBef>
              <a:spcAft>
                <a:spcPts val="0"/>
              </a:spcAft>
              <a:buClr>
                <a:schemeClr val="dk1"/>
              </a:buClr>
              <a:buSzPts val="2800"/>
              <a:buFont typeface="Helvetica Neue"/>
              <a:buChar char="•"/>
              <a:defRPr b="0" cap="none" i="0" strike="noStrike" sz="2800" u="none">
                <a:solidFill>
                  <a:schemeClr val="dk1"/>
                </a:solidFill>
                <a:latin typeface="Helvetica Neue"/>
                <a:ea typeface="Helvetica Neue"/>
                <a:cs typeface="Helvetica Neue"/>
                <a:sym typeface="Helvetica Neue"/>
              </a:defRPr>
            </a:lvl2pPr>
            <a:lvl3pPr algn="l" indent="-381000" lvl="2" marL="1371600" marR="0" rtl="0">
              <a:lnSpc>
                <a:spcPct val="95000"/>
              </a:lnSpc>
              <a:spcBef>
                <a:spcPts val="480"/>
              </a:spcBef>
              <a:spcAft>
                <a:spcPts val="0"/>
              </a:spcAft>
              <a:buClr>
                <a:schemeClr val="dk1"/>
              </a:buClr>
              <a:buSzPts val="2400"/>
              <a:buFont typeface="Helvetica Neue"/>
              <a:buChar char="•"/>
              <a:defRPr b="0" cap="none" i="0" strike="noStrike" sz="2400" u="none">
                <a:solidFill>
                  <a:schemeClr val="dk1"/>
                </a:solidFill>
                <a:latin typeface="Helvetica Neue"/>
                <a:ea typeface="Helvetica Neue"/>
                <a:cs typeface="Helvetica Neue"/>
                <a:sym typeface="Helvetica Neue"/>
              </a:defRPr>
            </a:lvl3pPr>
            <a:lvl4pPr algn="l" indent="-355600" lvl="3" marL="1828800" marR="0" rtl="0">
              <a:spcBef>
                <a:spcPts val="400"/>
              </a:spcBef>
              <a:spcAft>
                <a:spcPts val="0"/>
              </a:spcAft>
              <a:buClr>
                <a:schemeClr val="dk1"/>
              </a:buClr>
              <a:buSzPts val="2000"/>
              <a:buFont typeface="Times"/>
              <a:buChar char="–"/>
              <a:defRPr b="0" cap="none" i="0" strike="noStrike" sz="2000" u="none">
                <a:solidFill>
                  <a:schemeClr val="dk1"/>
                </a:solidFill>
                <a:latin typeface="Times"/>
                <a:ea typeface="Times"/>
                <a:cs typeface="Times"/>
                <a:sym typeface="Times"/>
              </a:defRPr>
            </a:lvl4pPr>
            <a:lvl5pPr algn="l" indent="-355600" lvl="4" marL="2286000" marR="0" rtl="0">
              <a:spcBef>
                <a:spcPts val="400"/>
              </a:spcBef>
              <a:spcAft>
                <a:spcPts val="0"/>
              </a:spcAft>
              <a:buClr>
                <a:schemeClr val="dk1"/>
              </a:buClr>
              <a:buSzPts val="2000"/>
              <a:buFont typeface="Times"/>
              <a:buChar char="»"/>
              <a:defRPr b="0" cap="none" i="0" strike="noStrike" sz="2000" u="none">
                <a:solidFill>
                  <a:schemeClr val="dk1"/>
                </a:solidFill>
                <a:latin typeface="Times"/>
                <a:ea typeface="Times"/>
                <a:cs typeface="Times"/>
                <a:sym typeface="Times"/>
              </a:defRPr>
            </a:lvl5pPr>
            <a:lvl6pPr algn="l" indent="-355600" lvl="5" marL="2743200" marR="0" rtl="0">
              <a:spcBef>
                <a:spcPts val="400"/>
              </a:spcBef>
              <a:spcAft>
                <a:spcPts val="0"/>
              </a:spcAft>
              <a:buClr>
                <a:schemeClr val="dk1"/>
              </a:buClr>
              <a:buSzPts val="2000"/>
              <a:buFont typeface="Times"/>
              <a:buChar char="»"/>
              <a:defRPr b="0" cap="none" i="0" strike="noStrike" sz="2000" u="none">
                <a:solidFill>
                  <a:schemeClr val="dk1"/>
                </a:solidFill>
                <a:latin typeface="Times"/>
                <a:ea typeface="Times"/>
                <a:cs typeface="Times"/>
                <a:sym typeface="Times"/>
              </a:defRPr>
            </a:lvl6pPr>
            <a:lvl7pPr algn="l" indent="-355600" lvl="6" marL="3200400" marR="0" rtl="0">
              <a:spcBef>
                <a:spcPts val="400"/>
              </a:spcBef>
              <a:spcAft>
                <a:spcPts val="0"/>
              </a:spcAft>
              <a:buClr>
                <a:schemeClr val="dk1"/>
              </a:buClr>
              <a:buSzPts val="2000"/>
              <a:buFont typeface="Times"/>
              <a:buChar char="»"/>
              <a:defRPr b="0" cap="none" i="0" strike="noStrike" sz="2000" u="none">
                <a:solidFill>
                  <a:schemeClr val="dk1"/>
                </a:solidFill>
                <a:latin typeface="Times"/>
                <a:ea typeface="Times"/>
                <a:cs typeface="Times"/>
                <a:sym typeface="Times"/>
              </a:defRPr>
            </a:lvl7pPr>
            <a:lvl8pPr algn="l" indent="-355600" lvl="7" marL="3657600" marR="0" rtl="0">
              <a:spcBef>
                <a:spcPts val="400"/>
              </a:spcBef>
              <a:spcAft>
                <a:spcPts val="0"/>
              </a:spcAft>
              <a:buClr>
                <a:schemeClr val="dk1"/>
              </a:buClr>
              <a:buSzPts val="2000"/>
              <a:buFont typeface="Times"/>
              <a:buChar char="»"/>
              <a:defRPr b="0" cap="none" i="0" strike="noStrike" sz="2000" u="none">
                <a:solidFill>
                  <a:schemeClr val="dk1"/>
                </a:solidFill>
                <a:latin typeface="Times"/>
                <a:ea typeface="Times"/>
                <a:cs typeface="Times"/>
                <a:sym typeface="Times"/>
              </a:defRPr>
            </a:lvl8pPr>
            <a:lvl9pPr algn="l" indent="-355600" lvl="8" marL="4114800" marR="0" rtl="0">
              <a:spcBef>
                <a:spcPts val="400"/>
              </a:spcBef>
              <a:spcAft>
                <a:spcPts val="0"/>
              </a:spcAft>
              <a:buClr>
                <a:schemeClr val="dk1"/>
              </a:buClr>
              <a:buSzPts val="2000"/>
              <a:buFont typeface="Times"/>
              <a:buChar char="»"/>
              <a:defRPr b="0" cap="none" i="0" strike="noStrike" sz="2000" u="none">
                <a:solidFill>
                  <a:schemeClr val="dk1"/>
                </a:solidFill>
                <a:latin typeface="Times"/>
                <a:ea typeface="Times"/>
                <a:cs typeface="Times"/>
                <a:sym typeface="Times"/>
              </a:defRPr>
            </a:lvl9pPr>
          </a:lstStyle>
          <a:p/>
        </p:txBody>
      </p:sp>
      <p:sp>
        <p:nvSpPr>
          <p:cNvPr id="39" name="Google Shape;39;p9"/>
          <p:cNvSpPr txBox="1"/>
          <p:nvPr>
            <p:ph idx="2" type="body"/>
          </p:nvPr>
        </p:nvSpPr>
        <p:spPr>
          <a:xfrm>
            <a:off x="457200" y="1076325"/>
            <a:ext cx="3008400" cy="3518400"/>
          </a:xfrm>
          <a:prstGeom prst="rect">
            <a:avLst/>
          </a:prstGeom>
          <a:noFill/>
          <a:ln>
            <a:noFill/>
          </a:ln>
        </p:spPr>
        <p:txBody>
          <a:bodyPr anchor="t" anchorCtr="0" bIns="91425" lIns="91425" numCol="1" rIns="91425" spcFirstLastPara="1" tIns="91425" wrap="square"/>
          <a:lstStyle>
            <a:lvl1pPr algn="l" indent="-228600" lvl="0" marL="457200" marR="0" rtl="0">
              <a:lnSpc>
                <a:spcPct val="95000"/>
              </a:lnSpc>
              <a:spcBef>
                <a:spcPts val="280"/>
              </a:spcBef>
              <a:spcAft>
                <a:spcPts val="0"/>
              </a:spcAft>
              <a:buClr>
                <a:schemeClr val="dk1"/>
              </a:buClr>
              <a:buSzPts val="1400"/>
              <a:buFont typeface="Helvetica Neue"/>
              <a:buNone/>
              <a:defRPr b="1" cap="none" i="0" strike="noStrike" sz="1400" u="none">
                <a:solidFill>
                  <a:schemeClr val="dk1"/>
                </a:solidFill>
                <a:latin typeface="Helvetica Neue"/>
                <a:ea typeface="Helvetica Neue"/>
                <a:cs typeface="Helvetica Neue"/>
                <a:sym typeface="Helvetica Neue"/>
              </a:defRPr>
            </a:lvl1pPr>
            <a:lvl2pPr algn="l" indent="-228600" lvl="1" marL="914400" marR="0" rtl="0">
              <a:lnSpc>
                <a:spcPct val="95000"/>
              </a:lnSpc>
              <a:spcBef>
                <a:spcPts val="240"/>
              </a:spcBef>
              <a:spcAft>
                <a:spcPts val="0"/>
              </a:spcAft>
              <a:buClr>
                <a:schemeClr val="dk1"/>
              </a:buClr>
              <a:buSzPts val="1200"/>
              <a:buFont typeface="Helvetica Neue"/>
              <a:buNone/>
              <a:defRPr b="0" cap="none" i="0" strike="noStrike" sz="1200" u="none">
                <a:solidFill>
                  <a:schemeClr val="dk1"/>
                </a:solidFill>
                <a:latin typeface="Helvetica Neue"/>
                <a:ea typeface="Helvetica Neue"/>
                <a:cs typeface="Helvetica Neue"/>
                <a:sym typeface="Helvetica Neue"/>
              </a:defRPr>
            </a:lvl2pPr>
            <a:lvl3pPr algn="l" indent="-228600" lvl="2" marL="1371600" marR="0" rtl="0">
              <a:lnSpc>
                <a:spcPct val="95000"/>
              </a:lnSpc>
              <a:spcBef>
                <a:spcPts val="200"/>
              </a:spcBef>
              <a:spcAft>
                <a:spcPts val="0"/>
              </a:spcAft>
              <a:buClr>
                <a:schemeClr val="dk1"/>
              </a:buClr>
              <a:buSzPts val="1000"/>
              <a:buFont typeface="Helvetica Neue"/>
              <a:buNone/>
              <a:defRPr b="0" cap="none" i="0" strike="noStrike" sz="1000" u="none">
                <a:solidFill>
                  <a:schemeClr val="dk1"/>
                </a:solidFill>
                <a:latin typeface="Helvetica Neue"/>
                <a:ea typeface="Helvetica Neue"/>
                <a:cs typeface="Helvetica Neue"/>
                <a:sym typeface="Helvetica Neue"/>
              </a:defRPr>
            </a:lvl3pPr>
            <a:lvl4pPr algn="l" indent="-228600" lvl="3" marL="1828800" marR="0" rtl="0">
              <a:spcBef>
                <a:spcPts val="180"/>
              </a:spcBef>
              <a:spcAft>
                <a:spcPts val="0"/>
              </a:spcAft>
              <a:buClr>
                <a:schemeClr val="dk1"/>
              </a:buClr>
              <a:buSzPts val="900"/>
              <a:buFont typeface="Times"/>
              <a:buNone/>
              <a:defRPr b="0" cap="none" i="0" strike="noStrike" sz="900" u="none">
                <a:solidFill>
                  <a:schemeClr val="dk1"/>
                </a:solidFill>
                <a:latin typeface="Times"/>
                <a:ea typeface="Times"/>
                <a:cs typeface="Times"/>
                <a:sym typeface="Times"/>
              </a:defRPr>
            </a:lvl4pPr>
            <a:lvl5pPr algn="l" indent="-228600" lvl="4" marL="2286000" marR="0" rtl="0">
              <a:spcBef>
                <a:spcPts val="180"/>
              </a:spcBef>
              <a:spcAft>
                <a:spcPts val="0"/>
              </a:spcAft>
              <a:buClr>
                <a:schemeClr val="dk1"/>
              </a:buClr>
              <a:buSzPts val="900"/>
              <a:buFont typeface="Times"/>
              <a:buNone/>
              <a:defRPr b="0" cap="none" i="0" strike="noStrike" sz="900" u="none">
                <a:solidFill>
                  <a:schemeClr val="dk1"/>
                </a:solidFill>
                <a:latin typeface="Times"/>
                <a:ea typeface="Times"/>
                <a:cs typeface="Times"/>
                <a:sym typeface="Times"/>
              </a:defRPr>
            </a:lvl5pPr>
            <a:lvl6pPr algn="l" indent="-228600" lvl="5" marL="2743200" marR="0" rtl="0">
              <a:spcBef>
                <a:spcPts val="180"/>
              </a:spcBef>
              <a:spcAft>
                <a:spcPts val="0"/>
              </a:spcAft>
              <a:buClr>
                <a:schemeClr val="dk1"/>
              </a:buClr>
              <a:buSzPts val="900"/>
              <a:buFont typeface="Times"/>
              <a:buNone/>
              <a:defRPr b="0" cap="none" i="0" strike="noStrike" sz="900" u="none">
                <a:solidFill>
                  <a:schemeClr val="dk1"/>
                </a:solidFill>
                <a:latin typeface="Times"/>
                <a:ea typeface="Times"/>
                <a:cs typeface="Times"/>
                <a:sym typeface="Times"/>
              </a:defRPr>
            </a:lvl6pPr>
            <a:lvl7pPr algn="l" indent="-228600" lvl="6" marL="3200400" marR="0" rtl="0">
              <a:spcBef>
                <a:spcPts val="180"/>
              </a:spcBef>
              <a:spcAft>
                <a:spcPts val="0"/>
              </a:spcAft>
              <a:buClr>
                <a:schemeClr val="dk1"/>
              </a:buClr>
              <a:buSzPts val="900"/>
              <a:buFont typeface="Times"/>
              <a:buNone/>
              <a:defRPr b="0" cap="none" i="0" strike="noStrike" sz="900" u="none">
                <a:solidFill>
                  <a:schemeClr val="dk1"/>
                </a:solidFill>
                <a:latin typeface="Times"/>
                <a:ea typeface="Times"/>
                <a:cs typeface="Times"/>
                <a:sym typeface="Times"/>
              </a:defRPr>
            </a:lvl7pPr>
            <a:lvl8pPr algn="l" indent="-228600" lvl="7" marL="3657600" marR="0" rtl="0">
              <a:spcBef>
                <a:spcPts val="180"/>
              </a:spcBef>
              <a:spcAft>
                <a:spcPts val="0"/>
              </a:spcAft>
              <a:buClr>
                <a:schemeClr val="dk1"/>
              </a:buClr>
              <a:buSzPts val="900"/>
              <a:buFont typeface="Times"/>
              <a:buNone/>
              <a:defRPr b="0" cap="none" i="0" strike="noStrike" sz="900" u="none">
                <a:solidFill>
                  <a:schemeClr val="dk1"/>
                </a:solidFill>
                <a:latin typeface="Times"/>
                <a:ea typeface="Times"/>
                <a:cs typeface="Times"/>
                <a:sym typeface="Times"/>
              </a:defRPr>
            </a:lvl8pPr>
            <a:lvl9pPr algn="l" indent="-228600" lvl="8" marL="4114800" marR="0" rtl="0">
              <a:spcBef>
                <a:spcPts val="180"/>
              </a:spcBef>
              <a:spcAft>
                <a:spcPts val="0"/>
              </a:spcAft>
              <a:buClr>
                <a:schemeClr val="dk1"/>
              </a:buClr>
              <a:buSzPts val="900"/>
              <a:buFont typeface="Times"/>
              <a:buNone/>
              <a:defRPr b="0" cap="none" i="0" strike="noStrike" sz="900" u="none">
                <a:solidFill>
                  <a:schemeClr val="dk1"/>
                </a:solidFill>
                <a:latin typeface="Times"/>
                <a:ea typeface="Times"/>
                <a:cs typeface="Times"/>
                <a:sym typeface="Time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40" name="Shape 40"/>
        <p:cNvGrpSpPr/>
        <p:nvPr/>
      </p:nvGrpSpPr>
      <p:grpSpPr>
        <a:xfrm>
          <a:off x="0" y="0"/>
          <a:ext cx="0" cy="0"/>
          <a:chOff x="0" y="0"/>
          <a:chExt cx="0" cy="0"/>
        </a:xfrm>
      </p:grpSpPr>
      <p:sp>
        <p:nvSpPr>
          <p:cNvPr id="41" name="Google Shape;41;p10"/>
          <p:cNvSpPr txBox="1"/>
          <p:nvPr>
            <p:ph type="title"/>
          </p:nvPr>
        </p:nvSpPr>
        <p:spPr>
          <a:xfrm>
            <a:off x="1792288" y="3600450"/>
            <a:ext cx="5486400" cy="425100"/>
          </a:xfrm>
          <a:prstGeom prst="rect">
            <a:avLst/>
          </a:prstGeom>
          <a:noFill/>
          <a:ln>
            <a:noFill/>
          </a:ln>
        </p:spPr>
        <p:txBody>
          <a:bodyPr anchor="b" anchorCtr="0" bIns="91425" lIns="91425" numCol="1" rIns="91425" spcFirstLastPara="1" tIns="91425" wrap="square"/>
          <a:lstStyle>
            <a:lvl1pPr algn="l" indent="0" lvl="0" marL="0" marR="0" rtl="0">
              <a:lnSpc>
                <a:spcPct val="90000"/>
              </a:lnSpc>
              <a:spcBef>
                <a:spcPts val="0"/>
              </a:spcBef>
              <a:spcAft>
                <a:spcPts val="0"/>
              </a:spcAft>
              <a:buSzPts val="1400"/>
              <a:buNone/>
              <a:defRPr b="1" cap="none" i="1" strike="noStrike" sz="2000" u="none">
                <a:solidFill>
                  <a:srgbClr val="0000CC"/>
                </a:solidFill>
                <a:latin typeface="Helvetica Neue"/>
                <a:ea typeface="Helvetica Neue"/>
                <a:cs typeface="Helvetica Neue"/>
                <a:sym typeface="Helvetica Neue"/>
              </a:defRPr>
            </a:lvl1pPr>
            <a:lvl2pPr algn="ctr" indent="0" lvl="1"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2pPr>
            <a:lvl3pPr algn="ctr" indent="0" lvl="2"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3pPr>
            <a:lvl4pPr algn="ctr" indent="0" lvl="3"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4pPr>
            <a:lvl5pPr algn="ctr" indent="0" lvl="4"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5pPr>
            <a:lvl6pPr algn="ctr" indent="0" lvl="5" marL="4572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6pPr>
            <a:lvl7pPr algn="ctr" indent="0" lvl="6" marL="9144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7pPr>
            <a:lvl8pPr algn="ctr" indent="0" lvl="7" marL="13716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8pPr>
            <a:lvl9pPr algn="ctr" indent="0" lvl="8" marL="18288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9pPr>
          </a:lstStyle>
          <a:p/>
        </p:txBody>
      </p:sp>
      <p:sp>
        <p:nvSpPr>
          <p:cNvPr id="42" name="Google Shape;42;p10"/>
          <p:cNvSpPr/>
          <p:nvPr>
            <p:ph idx="2" type="pic"/>
          </p:nvPr>
        </p:nvSpPr>
        <p:spPr>
          <a:xfrm>
            <a:off x="1792288" y="459581"/>
            <a:ext cx="5486400" cy="3086100"/>
          </a:xfrm>
          <a:prstGeom prst="rect">
            <a:avLst/>
          </a:prstGeom>
          <a:noFill/>
          <a:ln>
            <a:noFill/>
          </a:ln>
        </p:spPr>
        <p:txBody>
          <a:bodyPr anchor="t" anchorCtr="0" bIns="91425" lIns="91425" numCol="1" rIns="91425" spcFirstLastPara="1" tIns="91425" wrap="square"/>
          <a:lstStyle>
            <a:lvl1pPr algn="l" indent="0" lvl="0" marL="0" marR="0" rtl="0">
              <a:lnSpc>
                <a:spcPct val="95000"/>
              </a:lnSpc>
              <a:spcBef>
                <a:spcPts val="640"/>
              </a:spcBef>
              <a:spcAft>
                <a:spcPts val="0"/>
              </a:spcAft>
              <a:buClr>
                <a:schemeClr val="dk1"/>
              </a:buClr>
              <a:buSzPts val="3200"/>
              <a:buFont typeface="Helvetica Neue"/>
              <a:buNone/>
              <a:defRPr b="1" cap="none" i="0" strike="noStrike" sz="3200" u="none">
                <a:solidFill>
                  <a:schemeClr val="dk1"/>
                </a:solidFill>
                <a:latin typeface="Helvetica Neue"/>
                <a:ea typeface="Helvetica Neue"/>
                <a:cs typeface="Helvetica Neue"/>
                <a:sym typeface="Helvetica Neue"/>
              </a:defRPr>
            </a:lvl1pPr>
            <a:lvl2pPr algn="l" indent="0" lvl="1" marL="457200" marR="0" rtl="0">
              <a:lnSpc>
                <a:spcPct val="95000"/>
              </a:lnSpc>
              <a:spcBef>
                <a:spcPts val="560"/>
              </a:spcBef>
              <a:spcAft>
                <a:spcPts val="0"/>
              </a:spcAft>
              <a:buClr>
                <a:schemeClr val="dk1"/>
              </a:buClr>
              <a:buSzPts val="2800"/>
              <a:buFont typeface="Helvetica Neue"/>
              <a:buNone/>
              <a:defRPr b="0" cap="none" i="0" strike="noStrike" sz="2800" u="none">
                <a:solidFill>
                  <a:schemeClr val="dk1"/>
                </a:solidFill>
                <a:latin typeface="Helvetica Neue"/>
                <a:ea typeface="Helvetica Neue"/>
                <a:cs typeface="Helvetica Neue"/>
                <a:sym typeface="Helvetica Neue"/>
              </a:defRPr>
            </a:lvl2pPr>
            <a:lvl3pPr algn="l" indent="0" lvl="2" marL="914400" marR="0" rtl="0">
              <a:lnSpc>
                <a:spcPct val="95000"/>
              </a:lnSpc>
              <a:spcBef>
                <a:spcPts val="480"/>
              </a:spcBef>
              <a:spcAft>
                <a:spcPts val="0"/>
              </a:spcAft>
              <a:buClr>
                <a:schemeClr val="dk1"/>
              </a:buClr>
              <a:buSzPts val="2400"/>
              <a:buFont typeface="Helvetica Neue"/>
              <a:buNone/>
              <a:defRPr b="0" cap="none" i="0" strike="noStrike" sz="2400" u="none">
                <a:solidFill>
                  <a:schemeClr val="dk1"/>
                </a:solidFill>
                <a:latin typeface="Helvetica Neue"/>
                <a:ea typeface="Helvetica Neue"/>
                <a:cs typeface="Helvetica Neue"/>
                <a:sym typeface="Helvetica Neue"/>
              </a:defRPr>
            </a:lvl3pPr>
            <a:lvl4pPr algn="l" indent="0" lvl="3" marL="1371600" marR="0" rtl="0">
              <a:spcBef>
                <a:spcPts val="400"/>
              </a:spcBef>
              <a:spcAft>
                <a:spcPts val="0"/>
              </a:spcAft>
              <a:buClr>
                <a:schemeClr val="dk1"/>
              </a:buClr>
              <a:buSzPts val="2000"/>
              <a:buFont typeface="Times"/>
              <a:buNone/>
              <a:defRPr b="0" cap="none" i="0" strike="noStrike" sz="2000" u="none">
                <a:solidFill>
                  <a:schemeClr val="dk1"/>
                </a:solidFill>
                <a:latin typeface="Times"/>
                <a:ea typeface="Times"/>
                <a:cs typeface="Times"/>
                <a:sym typeface="Times"/>
              </a:defRPr>
            </a:lvl4pPr>
            <a:lvl5pPr algn="l" indent="0" lvl="4" marL="1828800" marR="0" rtl="0">
              <a:spcBef>
                <a:spcPts val="400"/>
              </a:spcBef>
              <a:spcAft>
                <a:spcPts val="0"/>
              </a:spcAft>
              <a:buClr>
                <a:schemeClr val="dk1"/>
              </a:buClr>
              <a:buSzPts val="2000"/>
              <a:buFont typeface="Times"/>
              <a:buNone/>
              <a:defRPr b="0" cap="none" i="0" strike="noStrike" sz="2000" u="none">
                <a:solidFill>
                  <a:schemeClr val="dk1"/>
                </a:solidFill>
                <a:latin typeface="Times"/>
                <a:ea typeface="Times"/>
                <a:cs typeface="Times"/>
                <a:sym typeface="Times"/>
              </a:defRPr>
            </a:lvl5pPr>
            <a:lvl6pPr algn="l" indent="0" lvl="5" marL="2286000" marR="0" rtl="0">
              <a:spcBef>
                <a:spcPts val="400"/>
              </a:spcBef>
              <a:spcAft>
                <a:spcPts val="0"/>
              </a:spcAft>
              <a:buClr>
                <a:schemeClr val="dk1"/>
              </a:buClr>
              <a:buSzPts val="2000"/>
              <a:buFont typeface="Times"/>
              <a:buNone/>
              <a:defRPr b="0" cap="none" i="0" strike="noStrike" sz="2000" u="none">
                <a:solidFill>
                  <a:schemeClr val="dk1"/>
                </a:solidFill>
                <a:latin typeface="Times"/>
                <a:ea typeface="Times"/>
                <a:cs typeface="Times"/>
                <a:sym typeface="Times"/>
              </a:defRPr>
            </a:lvl6pPr>
            <a:lvl7pPr algn="l" indent="0" lvl="6" marL="2743200" marR="0" rtl="0">
              <a:spcBef>
                <a:spcPts val="400"/>
              </a:spcBef>
              <a:spcAft>
                <a:spcPts val="0"/>
              </a:spcAft>
              <a:buClr>
                <a:schemeClr val="dk1"/>
              </a:buClr>
              <a:buSzPts val="2000"/>
              <a:buFont typeface="Times"/>
              <a:buNone/>
              <a:defRPr b="0" cap="none" i="0" strike="noStrike" sz="2000" u="none">
                <a:solidFill>
                  <a:schemeClr val="dk1"/>
                </a:solidFill>
                <a:latin typeface="Times"/>
                <a:ea typeface="Times"/>
                <a:cs typeface="Times"/>
                <a:sym typeface="Times"/>
              </a:defRPr>
            </a:lvl7pPr>
            <a:lvl8pPr algn="l" indent="0" lvl="7" marL="3200400" marR="0" rtl="0">
              <a:spcBef>
                <a:spcPts val="400"/>
              </a:spcBef>
              <a:spcAft>
                <a:spcPts val="0"/>
              </a:spcAft>
              <a:buClr>
                <a:schemeClr val="dk1"/>
              </a:buClr>
              <a:buSzPts val="2000"/>
              <a:buFont typeface="Times"/>
              <a:buNone/>
              <a:defRPr b="0" cap="none" i="0" strike="noStrike" sz="2000" u="none">
                <a:solidFill>
                  <a:schemeClr val="dk1"/>
                </a:solidFill>
                <a:latin typeface="Times"/>
                <a:ea typeface="Times"/>
                <a:cs typeface="Times"/>
                <a:sym typeface="Times"/>
              </a:defRPr>
            </a:lvl8pPr>
            <a:lvl9pPr algn="l" indent="0" lvl="8" marL="3657600" marR="0" rtl="0">
              <a:spcBef>
                <a:spcPts val="400"/>
              </a:spcBef>
              <a:spcAft>
                <a:spcPts val="0"/>
              </a:spcAft>
              <a:buClr>
                <a:schemeClr val="dk1"/>
              </a:buClr>
              <a:buSzPts val="2000"/>
              <a:buFont typeface="Times"/>
              <a:buNone/>
              <a:defRPr b="0" cap="none" i="0" strike="noStrike" sz="2000" u="none">
                <a:solidFill>
                  <a:schemeClr val="dk1"/>
                </a:solidFill>
                <a:latin typeface="Times"/>
                <a:ea typeface="Times"/>
                <a:cs typeface="Times"/>
                <a:sym typeface="Times"/>
              </a:defRPr>
            </a:lvl9pPr>
          </a:lstStyle>
          <a:p/>
        </p:txBody>
      </p:sp>
      <p:sp>
        <p:nvSpPr>
          <p:cNvPr id="43" name="Google Shape;43;p10"/>
          <p:cNvSpPr txBox="1"/>
          <p:nvPr>
            <p:ph idx="1" type="body"/>
          </p:nvPr>
        </p:nvSpPr>
        <p:spPr>
          <a:xfrm>
            <a:off x="1792288" y="4025503"/>
            <a:ext cx="5486400" cy="603600"/>
          </a:xfrm>
          <a:prstGeom prst="rect">
            <a:avLst/>
          </a:prstGeom>
          <a:noFill/>
          <a:ln>
            <a:noFill/>
          </a:ln>
        </p:spPr>
        <p:txBody>
          <a:bodyPr anchor="t" anchorCtr="0" bIns="91425" lIns="91425" numCol="1" rIns="91425" spcFirstLastPara="1" tIns="91425" wrap="square"/>
          <a:lstStyle>
            <a:lvl1pPr algn="l" indent="-228600" lvl="0" marL="457200" marR="0" rtl="0">
              <a:lnSpc>
                <a:spcPct val="95000"/>
              </a:lnSpc>
              <a:spcBef>
                <a:spcPts val="280"/>
              </a:spcBef>
              <a:spcAft>
                <a:spcPts val="0"/>
              </a:spcAft>
              <a:buClr>
                <a:schemeClr val="dk1"/>
              </a:buClr>
              <a:buSzPts val="1400"/>
              <a:buFont typeface="Helvetica Neue"/>
              <a:buNone/>
              <a:defRPr b="1" cap="none" i="0" strike="noStrike" sz="1400" u="none">
                <a:solidFill>
                  <a:schemeClr val="dk1"/>
                </a:solidFill>
                <a:latin typeface="Helvetica Neue"/>
                <a:ea typeface="Helvetica Neue"/>
                <a:cs typeface="Helvetica Neue"/>
                <a:sym typeface="Helvetica Neue"/>
              </a:defRPr>
            </a:lvl1pPr>
            <a:lvl2pPr algn="l" indent="-228600" lvl="1" marL="914400" marR="0" rtl="0">
              <a:lnSpc>
                <a:spcPct val="95000"/>
              </a:lnSpc>
              <a:spcBef>
                <a:spcPts val="240"/>
              </a:spcBef>
              <a:spcAft>
                <a:spcPts val="0"/>
              </a:spcAft>
              <a:buClr>
                <a:schemeClr val="dk1"/>
              </a:buClr>
              <a:buSzPts val="1200"/>
              <a:buFont typeface="Helvetica Neue"/>
              <a:buNone/>
              <a:defRPr b="0" cap="none" i="0" strike="noStrike" sz="1200" u="none">
                <a:solidFill>
                  <a:schemeClr val="dk1"/>
                </a:solidFill>
                <a:latin typeface="Helvetica Neue"/>
                <a:ea typeface="Helvetica Neue"/>
                <a:cs typeface="Helvetica Neue"/>
                <a:sym typeface="Helvetica Neue"/>
              </a:defRPr>
            </a:lvl2pPr>
            <a:lvl3pPr algn="l" indent="-228600" lvl="2" marL="1371600" marR="0" rtl="0">
              <a:lnSpc>
                <a:spcPct val="95000"/>
              </a:lnSpc>
              <a:spcBef>
                <a:spcPts val="200"/>
              </a:spcBef>
              <a:spcAft>
                <a:spcPts val="0"/>
              </a:spcAft>
              <a:buClr>
                <a:schemeClr val="dk1"/>
              </a:buClr>
              <a:buSzPts val="1000"/>
              <a:buFont typeface="Helvetica Neue"/>
              <a:buNone/>
              <a:defRPr b="0" cap="none" i="0" strike="noStrike" sz="1000" u="none">
                <a:solidFill>
                  <a:schemeClr val="dk1"/>
                </a:solidFill>
                <a:latin typeface="Helvetica Neue"/>
                <a:ea typeface="Helvetica Neue"/>
                <a:cs typeface="Helvetica Neue"/>
                <a:sym typeface="Helvetica Neue"/>
              </a:defRPr>
            </a:lvl3pPr>
            <a:lvl4pPr algn="l" indent="-228600" lvl="3" marL="1828800" marR="0" rtl="0">
              <a:spcBef>
                <a:spcPts val="180"/>
              </a:spcBef>
              <a:spcAft>
                <a:spcPts val="0"/>
              </a:spcAft>
              <a:buClr>
                <a:schemeClr val="dk1"/>
              </a:buClr>
              <a:buSzPts val="900"/>
              <a:buFont typeface="Times"/>
              <a:buNone/>
              <a:defRPr b="0" cap="none" i="0" strike="noStrike" sz="900" u="none">
                <a:solidFill>
                  <a:schemeClr val="dk1"/>
                </a:solidFill>
                <a:latin typeface="Times"/>
                <a:ea typeface="Times"/>
                <a:cs typeface="Times"/>
                <a:sym typeface="Times"/>
              </a:defRPr>
            </a:lvl4pPr>
            <a:lvl5pPr algn="l" indent="-228600" lvl="4" marL="2286000" marR="0" rtl="0">
              <a:spcBef>
                <a:spcPts val="180"/>
              </a:spcBef>
              <a:spcAft>
                <a:spcPts val="0"/>
              </a:spcAft>
              <a:buClr>
                <a:schemeClr val="dk1"/>
              </a:buClr>
              <a:buSzPts val="900"/>
              <a:buFont typeface="Times"/>
              <a:buNone/>
              <a:defRPr b="0" cap="none" i="0" strike="noStrike" sz="900" u="none">
                <a:solidFill>
                  <a:schemeClr val="dk1"/>
                </a:solidFill>
                <a:latin typeface="Times"/>
                <a:ea typeface="Times"/>
                <a:cs typeface="Times"/>
                <a:sym typeface="Times"/>
              </a:defRPr>
            </a:lvl5pPr>
            <a:lvl6pPr algn="l" indent="-228600" lvl="5" marL="2743200" marR="0" rtl="0">
              <a:spcBef>
                <a:spcPts val="180"/>
              </a:spcBef>
              <a:spcAft>
                <a:spcPts val="0"/>
              </a:spcAft>
              <a:buClr>
                <a:schemeClr val="dk1"/>
              </a:buClr>
              <a:buSzPts val="900"/>
              <a:buFont typeface="Times"/>
              <a:buNone/>
              <a:defRPr b="0" cap="none" i="0" strike="noStrike" sz="900" u="none">
                <a:solidFill>
                  <a:schemeClr val="dk1"/>
                </a:solidFill>
                <a:latin typeface="Times"/>
                <a:ea typeface="Times"/>
                <a:cs typeface="Times"/>
                <a:sym typeface="Times"/>
              </a:defRPr>
            </a:lvl6pPr>
            <a:lvl7pPr algn="l" indent="-228600" lvl="6" marL="3200400" marR="0" rtl="0">
              <a:spcBef>
                <a:spcPts val="180"/>
              </a:spcBef>
              <a:spcAft>
                <a:spcPts val="0"/>
              </a:spcAft>
              <a:buClr>
                <a:schemeClr val="dk1"/>
              </a:buClr>
              <a:buSzPts val="900"/>
              <a:buFont typeface="Times"/>
              <a:buNone/>
              <a:defRPr b="0" cap="none" i="0" strike="noStrike" sz="900" u="none">
                <a:solidFill>
                  <a:schemeClr val="dk1"/>
                </a:solidFill>
                <a:latin typeface="Times"/>
                <a:ea typeface="Times"/>
                <a:cs typeface="Times"/>
                <a:sym typeface="Times"/>
              </a:defRPr>
            </a:lvl7pPr>
            <a:lvl8pPr algn="l" indent="-228600" lvl="7" marL="3657600" marR="0" rtl="0">
              <a:spcBef>
                <a:spcPts val="180"/>
              </a:spcBef>
              <a:spcAft>
                <a:spcPts val="0"/>
              </a:spcAft>
              <a:buClr>
                <a:schemeClr val="dk1"/>
              </a:buClr>
              <a:buSzPts val="900"/>
              <a:buFont typeface="Times"/>
              <a:buNone/>
              <a:defRPr b="0" cap="none" i="0" strike="noStrike" sz="900" u="none">
                <a:solidFill>
                  <a:schemeClr val="dk1"/>
                </a:solidFill>
                <a:latin typeface="Times"/>
                <a:ea typeface="Times"/>
                <a:cs typeface="Times"/>
                <a:sym typeface="Times"/>
              </a:defRPr>
            </a:lvl8pPr>
            <a:lvl9pPr algn="l" indent="-228600" lvl="8" marL="4114800" marR="0" rtl="0">
              <a:spcBef>
                <a:spcPts val="180"/>
              </a:spcBef>
              <a:spcAft>
                <a:spcPts val="0"/>
              </a:spcAft>
              <a:buClr>
                <a:schemeClr val="dk1"/>
              </a:buClr>
              <a:buSzPts val="900"/>
              <a:buFont typeface="Times"/>
              <a:buNone/>
              <a:defRPr b="0" cap="none" i="0" strike="noStrike" sz="900" u="none">
                <a:solidFill>
                  <a:schemeClr val="dk1"/>
                </a:solidFill>
                <a:latin typeface="Times"/>
                <a:ea typeface="Times"/>
                <a:cs typeface="Times"/>
                <a:sym typeface="Time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4" Target="../slideLayouts/slideLayout11.xml" Type="http://schemas.openxmlformats.org/officeDocument/2006/relationships/slideLayout"/><Relationship Id="rId13" Target="../slideLayouts/slideLayout10.xml" Type="http://schemas.openxmlformats.org/officeDocument/2006/relationships/slideLayout"/><Relationship Id="rId12" Target="../slideLayouts/slideLayout9.xml" Type="http://schemas.openxmlformats.org/officeDocument/2006/relationships/slideLayout"/><Relationship Id="rId11" Target="../slideLayouts/slideLayout8.xml" Type="http://schemas.openxmlformats.org/officeDocument/2006/relationships/slideLayout"/><Relationship Id="rId9" Target="../slideLayouts/slideLayout6.xml" Type="http://schemas.openxmlformats.org/officeDocument/2006/relationships/slideLayout"/><Relationship Id="rId10" Target="../slideLayouts/slideLayout7.xml" Type="http://schemas.openxmlformats.org/officeDocument/2006/relationships/slideLayout"/><Relationship Id="rId8" Target="../slideLayouts/slideLayout5.xml" Type="http://schemas.openxmlformats.org/officeDocument/2006/relationships/slideLayout"/><Relationship Id="rId7" Target="../slideLayouts/slideLayout4.xml" Type="http://schemas.openxmlformats.org/officeDocument/2006/relationships/slideLayout"/><Relationship Id="rId6" Target="../slideLayouts/slideLayout3.xml" Type="http://schemas.openxmlformats.org/officeDocument/2006/relationships/slideLayout"/><Relationship Id="rId5" Target="../slideLayouts/slideLayout2.xml" Type="http://schemas.openxmlformats.org/officeDocument/2006/relationships/slideLayout"/><Relationship Id="rId4" Target="../slideLayouts/slideLayout1.xml" Type="http://schemas.openxmlformats.org/officeDocument/2006/relationships/slideLayout"/><Relationship Id="rId3" Target="../media/image1.jpg" Type="http://schemas.openxmlformats.org/officeDocument/2006/relationships/image"/><Relationship Id="rId2" Target="../media/image2.jpg" Type="http://schemas.openxmlformats.org/officeDocument/2006/relationships/image"/><Relationship Id="rId1" Target="../theme/theme3.xml" Type="http://schemas.openxmlformats.org/officeDocument/2006/relationships/theme"/></Relationships>
</file>

<file path=ppt/slideMasters/_rels/slideMaster2.xml.rels><?xml version="1.0" encoding="UTF-8" standalone="yes"?><Relationships xmlns="http://schemas.openxmlformats.org/package/2006/relationships"><Relationship Id="rId12" Target="../slideLayouts/slideLayout22.xml" Type="http://schemas.openxmlformats.org/officeDocument/2006/relationships/slideLayout"/><Relationship Id="rId11" Target="../slideLayouts/slideLayout21.xml" Type="http://schemas.openxmlformats.org/officeDocument/2006/relationships/slideLayout"/><Relationship Id="rId10" Target="../slideLayouts/slideLayout20.xml" Type="http://schemas.openxmlformats.org/officeDocument/2006/relationships/slideLayout"/><Relationship Id="rId9" Target="../slideLayouts/slideLayout19.xml" Type="http://schemas.openxmlformats.org/officeDocument/2006/relationships/slideLayout"/><Relationship Id="rId8" Target="../slideLayouts/slideLayout18.xml" Type="http://schemas.openxmlformats.org/officeDocument/2006/relationships/slideLayout"/><Relationship Id="rId7" Target="../slideLayouts/slideLayout17.xml" Type="http://schemas.openxmlformats.org/officeDocument/2006/relationships/slideLayout"/><Relationship Id="rId6" Target="../slideLayouts/slideLayout16.xml" Type="http://schemas.openxmlformats.org/officeDocument/2006/relationships/slideLayout"/><Relationship Id="rId5" Target="../slideLayouts/slideLayout15.xml" Type="http://schemas.openxmlformats.org/officeDocument/2006/relationships/slideLayout"/><Relationship Id="rId4" Target="../slideLayouts/slideLayout14.xml" Type="http://schemas.openxmlformats.org/officeDocument/2006/relationships/slideLayout"/><Relationship Id="rId3" Target="../slideLayouts/slideLayout13.xml" Type="http://schemas.openxmlformats.org/officeDocument/2006/relationships/slideLayout"/><Relationship Id="rId2" Target="../slideLayouts/slideLayout12.xml" Type="http://schemas.openxmlformats.org/officeDocument/2006/relationships/slideLayout"/><Relationship Id="rId1"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52400" y="285750"/>
            <a:ext cx="8839200" cy="781200"/>
          </a:xfrm>
          <a:prstGeom prst="rect">
            <a:avLst/>
          </a:prstGeom>
          <a:noFill/>
          <a:ln>
            <a:noFill/>
          </a:ln>
        </p:spPr>
        <p:txBody>
          <a:bodyPr anchor="ctr" anchorCtr="0" bIns="91425" lIns="91425" numCol="1" rIns="91425" spcFirstLastPara="1" tIns="91425" wrap="square"/>
          <a:lstStyle>
            <a:lvl1pPr algn="ctr" indent="0" lvl="0"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1pPr>
            <a:lvl2pPr algn="ctr" indent="0" lvl="1"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2pPr>
            <a:lvl3pPr algn="ctr" indent="0" lvl="2"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3pPr>
            <a:lvl4pPr algn="ctr" indent="0" lvl="3"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4pPr>
            <a:lvl5pPr algn="ctr" indent="0" lvl="4" marL="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5pPr>
            <a:lvl6pPr algn="ctr" indent="0" lvl="5" marL="4572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6pPr>
            <a:lvl7pPr algn="ctr" indent="0" lvl="6" marL="9144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7pPr>
            <a:lvl8pPr algn="ctr" indent="0" lvl="7" marL="13716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8pPr>
            <a:lvl9pPr algn="ctr" indent="0" lvl="8" marL="1828800" marR="0" rtl="0">
              <a:lnSpc>
                <a:spcPct val="90000"/>
              </a:lnSpc>
              <a:spcBef>
                <a:spcPts val="0"/>
              </a:spcBef>
              <a:spcAft>
                <a:spcPts val="0"/>
              </a:spcAft>
              <a:buSzPts val="1400"/>
              <a:buNone/>
              <a:defRPr b="1" cap="none" i="1" strike="noStrike" sz="3600" u="none">
                <a:solidFill>
                  <a:srgbClr val="0000CC"/>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152400" y="1085850"/>
            <a:ext cx="8839200" cy="3543300"/>
          </a:xfrm>
          <a:prstGeom prst="rect">
            <a:avLst/>
          </a:prstGeom>
          <a:noFill/>
          <a:ln>
            <a:noFill/>
          </a:ln>
        </p:spPr>
        <p:txBody>
          <a:bodyPr anchor="t" anchorCtr="0" bIns="91425" lIns="91425" numCol="1" rIns="91425" spcFirstLastPara="1" tIns="91425" wrap="square"/>
          <a:lstStyle>
            <a:lvl1pPr algn="l" indent="-406400" lvl="0" marL="457200" marR="0" rtl="0">
              <a:lnSpc>
                <a:spcPct val="95000"/>
              </a:lnSpc>
              <a:spcBef>
                <a:spcPts val="560"/>
              </a:spcBef>
              <a:spcAft>
                <a:spcPts val="0"/>
              </a:spcAft>
              <a:buClr>
                <a:schemeClr val="dk1"/>
              </a:buClr>
              <a:buSzPts val="2800"/>
              <a:buFont typeface="Helvetica Neue"/>
              <a:buChar char="•"/>
              <a:defRPr b="1" cap="none" i="0" strike="noStrike" sz="2800" u="none">
                <a:solidFill>
                  <a:schemeClr val="dk1"/>
                </a:solidFill>
                <a:latin typeface="Helvetica Neue"/>
                <a:ea typeface="Helvetica Neue"/>
                <a:cs typeface="Helvetica Neue"/>
                <a:sym typeface="Helvetica Neue"/>
              </a:defRPr>
            </a:lvl1pPr>
            <a:lvl2pPr algn="l" indent="-381000" lvl="1" marL="914400" marR="0" rtl="0">
              <a:lnSpc>
                <a:spcPct val="95000"/>
              </a:lnSpc>
              <a:spcBef>
                <a:spcPts val="480"/>
              </a:spcBef>
              <a:spcAft>
                <a:spcPts val="0"/>
              </a:spcAft>
              <a:buClr>
                <a:schemeClr val="dk1"/>
              </a:buClr>
              <a:buSzPts val="2400"/>
              <a:buFont typeface="Helvetica Neue"/>
              <a:buChar char="•"/>
              <a:defRPr b="0" cap="none" i="0" strike="noStrike" sz="2400" u="none">
                <a:solidFill>
                  <a:schemeClr val="dk1"/>
                </a:solidFill>
                <a:latin typeface="Helvetica Neue"/>
                <a:ea typeface="Helvetica Neue"/>
                <a:cs typeface="Helvetica Neue"/>
                <a:sym typeface="Helvetica Neue"/>
              </a:defRPr>
            </a:lvl2pPr>
            <a:lvl3pPr algn="l" indent="-355600" lvl="2" marL="1371600" marR="0" rtl="0">
              <a:lnSpc>
                <a:spcPct val="95000"/>
              </a:lnSpc>
              <a:spcBef>
                <a:spcPts val="400"/>
              </a:spcBef>
              <a:spcAft>
                <a:spcPts val="0"/>
              </a:spcAft>
              <a:buClr>
                <a:schemeClr val="dk1"/>
              </a:buClr>
              <a:buSzPts val="2000"/>
              <a:buFont typeface="Helvetica Neue"/>
              <a:buChar char="•"/>
              <a:defRPr b="0" cap="none" i="0" strike="noStrike" sz="2000" u="none">
                <a:solidFill>
                  <a:schemeClr val="dk1"/>
                </a:solidFill>
                <a:latin typeface="Helvetica Neue"/>
                <a:ea typeface="Helvetica Neue"/>
                <a:cs typeface="Helvetica Neue"/>
                <a:sym typeface="Helvetica Neue"/>
              </a:defRPr>
            </a:lvl3pPr>
            <a:lvl4pPr algn="l" indent="-355600" lvl="3" marL="1828800" marR="0" rtl="0">
              <a:spcBef>
                <a:spcPts val="400"/>
              </a:spcBef>
              <a:spcAft>
                <a:spcPts val="0"/>
              </a:spcAft>
              <a:buClr>
                <a:schemeClr val="dk1"/>
              </a:buClr>
              <a:buSzPts val="2000"/>
              <a:buFont typeface="Times"/>
              <a:buChar char="–"/>
              <a:defRPr b="0" cap="none" i="0" strike="noStrike" sz="2000" u="none">
                <a:solidFill>
                  <a:schemeClr val="dk1"/>
                </a:solidFill>
                <a:latin typeface="Times"/>
                <a:ea typeface="Times"/>
                <a:cs typeface="Times"/>
                <a:sym typeface="Times"/>
              </a:defRPr>
            </a:lvl4pPr>
            <a:lvl5pPr algn="l" indent="-355600" lvl="4" marL="2286000" marR="0" rtl="0">
              <a:spcBef>
                <a:spcPts val="400"/>
              </a:spcBef>
              <a:spcAft>
                <a:spcPts val="0"/>
              </a:spcAft>
              <a:buClr>
                <a:schemeClr val="dk1"/>
              </a:buClr>
              <a:buSzPts val="2000"/>
              <a:buFont typeface="Times"/>
              <a:buChar char="»"/>
              <a:defRPr b="0" cap="none" i="0" strike="noStrike" sz="2000" u="none">
                <a:solidFill>
                  <a:schemeClr val="dk1"/>
                </a:solidFill>
                <a:latin typeface="Times"/>
                <a:ea typeface="Times"/>
                <a:cs typeface="Times"/>
                <a:sym typeface="Times"/>
              </a:defRPr>
            </a:lvl5pPr>
            <a:lvl6pPr algn="l" indent="-355600" lvl="5" marL="2743200" marR="0" rtl="0">
              <a:spcBef>
                <a:spcPts val="400"/>
              </a:spcBef>
              <a:spcAft>
                <a:spcPts val="0"/>
              </a:spcAft>
              <a:buClr>
                <a:schemeClr val="dk1"/>
              </a:buClr>
              <a:buSzPts val="2000"/>
              <a:buFont typeface="Times"/>
              <a:buChar char="»"/>
              <a:defRPr b="0" cap="none" i="0" strike="noStrike" sz="2000" u="none">
                <a:solidFill>
                  <a:schemeClr val="dk1"/>
                </a:solidFill>
                <a:latin typeface="Times"/>
                <a:ea typeface="Times"/>
                <a:cs typeface="Times"/>
                <a:sym typeface="Times"/>
              </a:defRPr>
            </a:lvl6pPr>
            <a:lvl7pPr algn="l" indent="-355600" lvl="6" marL="3200400" marR="0" rtl="0">
              <a:spcBef>
                <a:spcPts val="400"/>
              </a:spcBef>
              <a:spcAft>
                <a:spcPts val="0"/>
              </a:spcAft>
              <a:buClr>
                <a:schemeClr val="dk1"/>
              </a:buClr>
              <a:buSzPts val="2000"/>
              <a:buFont typeface="Times"/>
              <a:buChar char="»"/>
              <a:defRPr b="0" cap="none" i="0" strike="noStrike" sz="2000" u="none">
                <a:solidFill>
                  <a:schemeClr val="dk1"/>
                </a:solidFill>
                <a:latin typeface="Times"/>
                <a:ea typeface="Times"/>
                <a:cs typeface="Times"/>
                <a:sym typeface="Times"/>
              </a:defRPr>
            </a:lvl7pPr>
            <a:lvl8pPr algn="l" indent="-355600" lvl="7" marL="3657600" marR="0" rtl="0">
              <a:spcBef>
                <a:spcPts val="400"/>
              </a:spcBef>
              <a:spcAft>
                <a:spcPts val="0"/>
              </a:spcAft>
              <a:buClr>
                <a:schemeClr val="dk1"/>
              </a:buClr>
              <a:buSzPts val="2000"/>
              <a:buFont typeface="Times"/>
              <a:buChar char="»"/>
              <a:defRPr b="0" cap="none" i="0" strike="noStrike" sz="2000" u="none">
                <a:solidFill>
                  <a:schemeClr val="dk1"/>
                </a:solidFill>
                <a:latin typeface="Times"/>
                <a:ea typeface="Times"/>
                <a:cs typeface="Times"/>
                <a:sym typeface="Times"/>
              </a:defRPr>
            </a:lvl8pPr>
            <a:lvl9pPr algn="l" indent="-355600" lvl="8" marL="4114800" marR="0" rtl="0">
              <a:spcBef>
                <a:spcPts val="400"/>
              </a:spcBef>
              <a:spcAft>
                <a:spcPts val="0"/>
              </a:spcAft>
              <a:buClr>
                <a:schemeClr val="dk1"/>
              </a:buClr>
              <a:buSzPts val="2000"/>
              <a:buFont typeface="Times"/>
              <a:buChar char="»"/>
              <a:defRPr b="0" cap="none" i="0" strike="noStrike" sz="2000" u="none">
                <a:solidFill>
                  <a:schemeClr val="dk1"/>
                </a:solidFill>
                <a:latin typeface="Times"/>
                <a:ea typeface="Times"/>
                <a:cs typeface="Times"/>
                <a:sym typeface="Times"/>
              </a:defRPr>
            </a:lvl9pPr>
          </a:lstStyle>
          <a:p/>
        </p:txBody>
      </p:sp>
      <p:sp>
        <p:nvSpPr>
          <p:cNvPr id="8" name="Google Shape;8;p1"/>
          <p:cNvSpPr/>
          <p:nvPr/>
        </p:nvSpPr>
        <p:spPr>
          <a:xfrm>
            <a:off x="152400" y="171450"/>
            <a:ext cx="8839200" cy="57000"/>
          </a:xfrm>
          <a:prstGeom prst="rect">
            <a:avLst/>
          </a:prstGeom>
          <a:solidFill>
            <a:srgbClr val="000080"/>
          </a:solidFill>
          <a:ln>
            <a:noFill/>
          </a:ln>
        </p:spPr>
        <p:txBody>
          <a:bodyPr anchor="ctr" anchorCtr="0" bIns="45700" lIns="91425" numCol="1" rIns="91425" spcFirstLastPara="1" tIns="45700" wrap="square">
            <a:noAutofit/>
          </a:bodyPr>
          <a:lstStyle/>
          <a:p>
            <a:pPr algn="r" indent="0" lvl="0" marL="0" marR="0" rtl="0">
              <a:spcBef>
                <a:spcPts val="0"/>
              </a:spcBef>
              <a:spcAft>
                <a:spcPts val="0"/>
              </a:spcAft>
              <a:buNone/>
            </a:pPr>
            <a:r>
              <a:t/>
            </a:r>
            <a:endParaRPr b="1" cap="none" i="0" strike="noStrike" sz="1000" u="none">
              <a:solidFill>
                <a:srgbClr val="000000"/>
              </a:solidFill>
              <a:latin typeface="Helvetica Neue"/>
              <a:ea typeface="Helvetica Neue"/>
              <a:cs typeface="Helvetica Neue"/>
              <a:sym typeface="Helvetica Neue"/>
            </a:endParaRPr>
          </a:p>
        </p:txBody>
      </p:sp>
      <p:sp>
        <p:nvSpPr>
          <p:cNvPr id="9" name="Google Shape;9;p1"/>
          <p:cNvSpPr/>
          <p:nvPr/>
        </p:nvSpPr>
        <p:spPr>
          <a:xfrm flipH="1" rot="10800000">
            <a:off x="1677988" y="4830225"/>
            <a:ext cx="6170700" cy="56100"/>
          </a:xfrm>
          <a:prstGeom prst="rect">
            <a:avLst/>
          </a:prstGeom>
          <a:solidFill>
            <a:srgbClr val="000080"/>
          </a:solidFill>
          <a:ln>
            <a:noFill/>
          </a:ln>
        </p:spPr>
        <p:txBody>
          <a:bodyPr anchor="ctr" anchorCtr="0" bIns="45700" lIns="91425" numCol="1" rIns="91425" spcFirstLastPara="1" tIns="45700" wrap="square">
            <a:noAutofit/>
          </a:bodyPr>
          <a:lstStyle/>
          <a:p>
            <a:pPr algn="r" indent="0" lvl="0" marL="0" marR="0" rtl="0">
              <a:spcBef>
                <a:spcPts val="0"/>
              </a:spcBef>
              <a:spcAft>
                <a:spcPts val="0"/>
              </a:spcAft>
              <a:buNone/>
            </a:pPr>
            <a:r>
              <a:t/>
            </a:r>
            <a:endParaRPr b="1" cap="none" i="0" strike="noStrike" sz="1000" u="none">
              <a:solidFill>
                <a:srgbClr val="000000"/>
              </a:solidFill>
              <a:latin typeface="Helvetica Neue"/>
              <a:ea typeface="Helvetica Neue"/>
              <a:cs typeface="Helvetica Neue"/>
              <a:sym typeface="Helvetica Neue"/>
            </a:endParaRPr>
          </a:p>
        </p:txBody>
      </p:sp>
      <p:sp>
        <p:nvSpPr>
          <p:cNvPr id="10" name="Google Shape;10;p1"/>
          <p:cNvSpPr txBox="1"/>
          <p:nvPr/>
        </p:nvSpPr>
        <p:spPr>
          <a:xfrm>
            <a:off x="1676400" y="4686300"/>
            <a:ext cx="5715000" cy="114300"/>
          </a:xfrm>
          <a:prstGeom prst="rect">
            <a:avLst/>
          </a:prstGeom>
          <a:noFill/>
          <a:ln>
            <a:noFill/>
          </a:ln>
        </p:spPr>
        <p:txBody>
          <a:bodyPr anchor="t" anchorCtr="0" bIns="0" lIns="0" numCol="1" rIns="0" spcFirstLastPara="1" tIns="0" wrap="square">
            <a:noAutofit/>
          </a:bodyPr>
          <a:lstStyle/>
          <a:p>
            <a:pPr algn="l" indent="0" lvl="0" marL="0" marR="0" rtl="0">
              <a:spcBef>
                <a:spcPts val="0"/>
              </a:spcBef>
              <a:spcAft>
                <a:spcPts val="0"/>
              </a:spcAft>
              <a:buNone/>
            </a:pPr>
            <a:r>
              <a:rPr b="1" cap="none" i="0" lang="en-US" strike="noStrike" sz="1000" u="none">
                <a:solidFill>
                  <a:srgbClr val="000000"/>
                </a:solidFill>
                <a:latin typeface="Arial"/>
                <a:ea typeface="Arial"/>
                <a:cs typeface="Arial"/>
                <a:sym typeface="Arial"/>
              </a:rPr>
              <a:t>SAN DIEGO SUPERCOMPUTER CENTER</a:t>
            </a:r>
            <a:endParaRPr/>
          </a:p>
        </p:txBody>
      </p:sp>
      <p:sp>
        <p:nvSpPr>
          <p:cNvPr id="11" name="Google Shape;11;p1"/>
          <p:cNvSpPr txBox="1"/>
          <p:nvPr/>
        </p:nvSpPr>
        <p:spPr>
          <a:xfrm>
            <a:off x="2133600" y="4914900"/>
            <a:ext cx="5715000" cy="114300"/>
          </a:xfrm>
          <a:prstGeom prst="rect">
            <a:avLst/>
          </a:prstGeom>
          <a:noFill/>
          <a:ln>
            <a:noFill/>
          </a:ln>
        </p:spPr>
        <p:txBody>
          <a:bodyPr anchor="t" anchorCtr="0" bIns="0" lIns="0" numCol="1" rIns="0" spcFirstLastPara="1" tIns="0" wrap="square">
            <a:noAutofit/>
          </a:bodyPr>
          <a:lstStyle/>
          <a:p>
            <a:pPr algn="r" indent="0" lvl="0" marL="0" marR="0" rtl="0">
              <a:spcBef>
                <a:spcPts val="0"/>
              </a:spcBef>
              <a:spcAft>
                <a:spcPts val="0"/>
              </a:spcAft>
              <a:buNone/>
            </a:pPr>
            <a:r>
              <a:rPr b="1" cap="none" i="1" lang="en-US" strike="noStrike" sz="1000" u="none">
                <a:solidFill>
                  <a:srgbClr val="000000"/>
                </a:solidFill>
                <a:latin typeface="Arial"/>
                <a:ea typeface="Arial"/>
                <a:cs typeface="Arial"/>
                <a:sym typeface="Arial"/>
              </a:rPr>
              <a:t>at the</a:t>
            </a:r>
            <a:r>
              <a:rPr b="1" cap="none" i="0" lang="en-US" strike="noStrike" sz="1000" u="none">
                <a:solidFill>
                  <a:srgbClr val="000000"/>
                </a:solidFill>
                <a:latin typeface="Arial"/>
                <a:ea typeface="Arial"/>
                <a:cs typeface="Arial"/>
                <a:sym typeface="Arial"/>
              </a:rPr>
              <a:t> UNIVERSITY OF CALIFORNIA; SAN DIEGO</a:t>
            </a:r>
            <a:endParaRPr/>
          </a:p>
        </p:txBody>
      </p:sp>
      <p:pic>
        <p:nvPicPr>
          <p:cNvPr id="12" name="Google Shape;12;p1"/>
          <p:cNvPicPr preferRelativeResize="0"/>
          <p:nvPr/>
        </p:nvPicPr>
        <p:blipFill rotWithShape="1">
          <a:blip r:embed="rId2">
            <a:alphaModFix/>
          </a:blip>
          <a:srcRect b="0" l="0" r="0" t="0"/>
          <a:stretch/>
        </p:blipFill>
        <p:spPr>
          <a:xfrm>
            <a:off x="228600" y="4629150"/>
            <a:ext cx="1028700" cy="244079"/>
          </a:xfrm>
          <a:prstGeom prst="rect">
            <a:avLst/>
          </a:prstGeom>
          <a:noFill/>
          <a:ln>
            <a:noFill/>
          </a:ln>
        </p:spPr>
      </p:pic>
      <p:pic>
        <p:nvPicPr>
          <p:cNvPr id="13" name="Google Shape;13;p1"/>
          <p:cNvPicPr preferRelativeResize="0"/>
          <p:nvPr/>
        </p:nvPicPr>
        <p:blipFill rotWithShape="1">
          <a:blip r:embed="rId3">
            <a:alphaModFix/>
          </a:blip>
          <a:srcRect b="0" l="0" r="0" t="0"/>
          <a:stretch/>
        </p:blipFill>
        <p:spPr>
          <a:xfrm>
            <a:off x="8077200" y="4572000"/>
            <a:ext cx="639366" cy="479822"/>
          </a:xfrm>
          <a:prstGeom prst="rect">
            <a:avLst/>
          </a:prstGeom>
          <a:noFill/>
          <a:ln>
            <a:noFill/>
          </a:ln>
        </p:spPr>
      </p:pic>
    </p:spTree>
  </p:cSld>
  <p:clrMap accent1="accent1" accent2="accent2" accent3="accent3" accent4="accent4" accent5="accent5" accent6="accent6" bg1="lt1" bg2="dk2" folHlink="folHlink" hlink="hlink" tx1="dk1" tx2="lt2"/>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70C0"/>
            </a:gs>
            <a:gs pos="24000">
              <a:srgbClr val="00518E"/>
            </a:gs>
            <a:gs pos="100000">
              <a:srgbClr val="002060"/>
            </a:gs>
          </a:gsLst>
          <a:lin ang="5400012" scaled="0"/>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9"/>
            <a:ext cx="8229600" cy="857400"/>
          </a:xfrm>
          <a:prstGeom prst="rect">
            <a:avLst/>
          </a:prstGeom>
          <a:noFill/>
          <a:ln>
            <a:noFill/>
          </a:ln>
        </p:spPr>
        <p:txBody>
          <a:bodyPr anchor="ctr" anchorCtr="0" bIns="91425" lIns="91425" numCol="1" rIns="91425" spcFirstLastPara="1" tIns="91425" wrap="square"/>
          <a:lstStyle>
            <a:lvl1pPr algn="ctr" indent="0" lvl="0" marL="0" marR="0" rtl="0">
              <a:spcBef>
                <a:spcPts val="0"/>
              </a:spcBef>
              <a:spcAft>
                <a:spcPts val="0"/>
              </a:spcAft>
              <a:buClr>
                <a:schemeClr val="lt1"/>
              </a:buClr>
              <a:buSzPts val="1400"/>
              <a:buFont typeface="Calibri"/>
              <a:buNone/>
              <a:defRPr b="0" cap="none" i="0" strike="noStrike" sz="4400" u="none">
                <a:solidFill>
                  <a:schemeClr val="lt1"/>
                </a:solidFill>
                <a:latin typeface="Calibri"/>
                <a:ea typeface="Calibri"/>
                <a:cs typeface="Calibri"/>
                <a:sym typeface="Calibri"/>
              </a:defRPr>
            </a:lvl1pPr>
            <a:lvl2pPr algn="l" indent="-88900" lvl="1" marL="0" marR="0" rtl="0">
              <a:spcBef>
                <a:spcPts val="0"/>
              </a:spcBef>
              <a:spcAft>
                <a:spcPts val="0"/>
              </a:spcAft>
              <a:buSzPts val="1400"/>
              <a:buChar char="○"/>
              <a:defRPr/>
            </a:lvl2pPr>
            <a:lvl3pPr algn="l" indent="-88900" lvl="2" marL="0" marR="0" rtl="0">
              <a:spcBef>
                <a:spcPts val="0"/>
              </a:spcBef>
              <a:spcAft>
                <a:spcPts val="0"/>
              </a:spcAft>
              <a:buSzPts val="1400"/>
              <a:buChar char="■"/>
              <a:defRPr/>
            </a:lvl3pPr>
            <a:lvl4pPr algn="l" indent="-88900" lvl="3" marL="0" marR="0" rtl="0">
              <a:spcBef>
                <a:spcPts val="0"/>
              </a:spcBef>
              <a:spcAft>
                <a:spcPts val="0"/>
              </a:spcAft>
              <a:buSzPts val="1400"/>
              <a:buChar char="●"/>
              <a:defRPr/>
            </a:lvl4pPr>
            <a:lvl5pPr algn="l" indent="-88900" lvl="4" marL="0" marR="0" rtl="0">
              <a:spcBef>
                <a:spcPts val="0"/>
              </a:spcBef>
              <a:spcAft>
                <a:spcPts val="0"/>
              </a:spcAft>
              <a:buSzPts val="1400"/>
              <a:buChar char="○"/>
              <a:defRPr/>
            </a:lvl5pPr>
            <a:lvl6pPr algn="l" indent="-88900" lvl="5" marL="0" marR="0" rtl="0">
              <a:spcBef>
                <a:spcPts val="0"/>
              </a:spcBef>
              <a:spcAft>
                <a:spcPts val="0"/>
              </a:spcAft>
              <a:buSzPts val="1400"/>
              <a:buChar char="■"/>
              <a:defRPr/>
            </a:lvl6pPr>
            <a:lvl7pPr algn="l" indent="-88900" lvl="6" marL="0" marR="0" rtl="0">
              <a:spcBef>
                <a:spcPts val="0"/>
              </a:spcBef>
              <a:spcAft>
                <a:spcPts val="0"/>
              </a:spcAft>
              <a:buSzPts val="1400"/>
              <a:buChar char="●"/>
              <a:defRPr/>
            </a:lvl7pPr>
            <a:lvl8pPr algn="l" indent="-88900" lvl="7" marL="0" marR="0" rtl="0">
              <a:spcBef>
                <a:spcPts val="0"/>
              </a:spcBef>
              <a:spcAft>
                <a:spcPts val="0"/>
              </a:spcAft>
              <a:buSzPts val="1400"/>
              <a:buChar char="○"/>
              <a:defRPr/>
            </a:lvl8pPr>
            <a:lvl9pPr algn="l" indent="-88900" lvl="8" marL="0" marR="0" rtl="0">
              <a:spcBef>
                <a:spcPts val="0"/>
              </a:spcBef>
              <a:spcAft>
                <a:spcPts val="0"/>
              </a:spcAft>
              <a:buSzPts val="1400"/>
              <a:buChar char="■"/>
              <a:defRPr/>
            </a:lvl9pPr>
          </a:lstStyle>
          <a:p/>
        </p:txBody>
      </p:sp>
      <p:sp>
        <p:nvSpPr>
          <p:cNvPr id="52" name="Google Shape;52;p13"/>
          <p:cNvSpPr txBox="1"/>
          <p:nvPr>
            <p:ph idx="1" type="body"/>
          </p:nvPr>
        </p:nvSpPr>
        <p:spPr>
          <a:xfrm>
            <a:off x="457200" y="1200151"/>
            <a:ext cx="8229600" cy="3394500"/>
          </a:xfrm>
          <a:prstGeom prst="rect">
            <a:avLst/>
          </a:prstGeom>
          <a:noFill/>
          <a:ln>
            <a:noFill/>
          </a:ln>
        </p:spPr>
        <p:txBody>
          <a:bodyPr anchor="t" anchorCtr="0" bIns="91425" lIns="91425" numCol="1" rIns="91425" spcFirstLastPara="1" tIns="91425" wrap="square"/>
          <a:lstStyle>
            <a:lvl1pPr algn="l" indent="-317500" lvl="0" marL="457200" marR="0" rtl="0">
              <a:spcBef>
                <a:spcPts val="640"/>
              </a:spcBef>
              <a:spcAft>
                <a:spcPts val="0"/>
              </a:spcAft>
              <a:buClr>
                <a:schemeClr val="lt1"/>
              </a:buClr>
              <a:buSzPts val="1400"/>
              <a:buFont typeface="Arial"/>
              <a:buChar char="•"/>
              <a:defRPr b="0" cap="none" i="0" strike="noStrike" sz="3200" u="none">
                <a:solidFill>
                  <a:schemeClr val="lt1"/>
                </a:solidFill>
                <a:latin typeface="Calibri"/>
                <a:ea typeface="Calibri"/>
                <a:cs typeface="Calibri"/>
                <a:sym typeface="Calibri"/>
              </a:defRPr>
            </a:lvl1pPr>
            <a:lvl2pPr algn="l" indent="-317500" lvl="1" marL="914400" marR="0" rtl="0">
              <a:spcBef>
                <a:spcPts val="560"/>
              </a:spcBef>
              <a:spcAft>
                <a:spcPts val="0"/>
              </a:spcAft>
              <a:buClr>
                <a:schemeClr val="lt1"/>
              </a:buClr>
              <a:buSzPts val="1400"/>
              <a:buFont typeface="Arial"/>
              <a:buChar char="–"/>
              <a:defRPr b="0" cap="none" i="0" strike="noStrike" sz="2800" u="none">
                <a:solidFill>
                  <a:schemeClr val="lt1"/>
                </a:solidFill>
                <a:latin typeface="Calibri"/>
                <a:ea typeface="Calibri"/>
                <a:cs typeface="Calibri"/>
                <a:sym typeface="Calibri"/>
              </a:defRPr>
            </a:lvl2pPr>
            <a:lvl3pPr algn="l" indent="-317500" lvl="2" marL="1371600" marR="0" rtl="0">
              <a:spcBef>
                <a:spcPts val="480"/>
              </a:spcBef>
              <a:spcAft>
                <a:spcPts val="0"/>
              </a:spcAft>
              <a:buClr>
                <a:schemeClr val="lt1"/>
              </a:buClr>
              <a:buSzPts val="1400"/>
              <a:buFont typeface="Arial"/>
              <a:buChar char="•"/>
              <a:defRPr b="0" cap="none" i="0" strike="noStrike" sz="2400" u="none">
                <a:solidFill>
                  <a:schemeClr val="lt1"/>
                </a:solidFill>
                <a:latin typeface="Calibri"/>
                <a:ea typeface="Calibri"/>
                <a:cs typeface="Calibri"/>
                <a:sym typeface="Calibri"/>
              </a:defRPr>
            </a:lvl3pPr>
            <a:lvl4pPr algn="l" indent="-317500" lvl="3" marL="1828800" marR="0" rtl="0">
              <a:spcBef>
                <a:spcPts val="400"/>
              </a:spcBef>
              <a:spcAft>
                <a:spcPts val="0"/>
              </a:spcAft>
              <a:buClr>
                <a:schemeClr val="lt1"/>
              </a:buClr>
              <a:buSzPts val="1400"/>
              <a:buFont typeface="Arial"/>
              <a:buChar char="–"/>
              <a:defRPr b="0" cap="none" i="0" strike="noStrike" sz="2000" u="none">
                <a:solidFill>
                  <a:schemeClr val="lt1"/>
                </a:solidFill>
                <a:latin typeface="Calibri"/>
                <a:ea typeface="Calibri"/>
                <a:cs typeface="Calibri"/>
                <a:sym typeface="Calibri"/>
              </a:defRPr>
            </a:lvl4pPr>
            <a:lvl5pPr algn="l" indent="-317500" lvl="4" marL="2286000" marR="0" rtl="0">
              <a:spcBef>
                <a:spcPts val="400"/>
              </a:spcBef>
              <a:spcAft>
                <a:spcPts val="0"/>
              </a:spcAft>
              <a:buClr>
                <a:schemeClr val="lt1"/>
              </a:buClr>
              <a:buSzPts val="1400"/>
              <a:buFont typeface="Arial"/>
              <a:buChar char="»"/>
              <a:defRPr b="0" cap="none" i="0" strike="noStrike" sz="2000" u="none">
                <a:solidFill>
                  <a:schemeClr val="lt1"/>
                </a:solidFill>
                <a:latin typeface="Calibri"/>
                <a:ea typeface="Calibri"/>
                <a:cs typeface="Calibri"/>
                <a:sym typeface="Calibri"/>
              </a:defRPr>
            </a:lvl5pPr>
            <a:lvl6pPr algn="l" indent="-317500" lvl="5" marL="2743200" marR="0" rtl="0">
              <a:spcBef>
                <a:spcPts val="400"/>
              </a:spcBef>
              <a:spcAft>
                <a:spcPts val="0"/>
              </a:spcAft>
              <a:buClr>
                <a:schemeClr val="lt1"/>
              </a:buClr>
              <a:buSzPts val="1400"/>
              <a:buFont typeface="Arial"/>
              <a:buChar char="•"/>
              <a:defRPr b="0" cap="none" i="0" strike="noStrike" sz="2000" u="none">
                <a:solidFill>
                  <a:schemeClr val="lt1"/>
                </a:solidFill>
                <a:latin typeface="Calibri"/>
                <a:ea typeface="Calibri"/>
                <a:cs typeface="Calibri"/>
                <a:sym typeface="Calibri"/>
              </a:defRPr>
            </a:lvl6pPr>
            <a:lvl7pPr algn="l" indent="-317500" lvl="6" marL="3200400" marR="0" rtl="0">
              <a:spcBef>
                <a:spcPts val="400"/>
              </a:spcBef>
              <a:spcAft>
                <a:spcPts val="0"/>
              </a:spcAft>
              <a:buClr>
                <a:schemeClr val="lt1"/>
              </a:buClr>
              <a:buSzPts val="1400"/>
              <a:buFont typeface="Arial"/>
              <a:buChar char="•"/>
              <a:defRPr b="0" cap="none" i="0" strike="noStrike" sz="2000" u="none">
                <a:solidFill>
                  <a:schemeClr val="lt1"/>
                </a:solidFill>
                <a:latin typeface="Calibri"/>
                <a:ea typeface="Calibri"/>
                <a:cs typeface="Calibri"/>
                <a:sym typeface="Calibri"/>
              </a:defRPr>
            </a:lvl7pPr>
            <a:lvl8pPr algn="l" indent="-317500" lvl="7" marL="3657600" marR="0" rtl="0">
              <a:spcBef>
                <a:spcPts val="400"/>
              </a:spcBef>
              <a:spcAft>
                <a:spcPts val="0"/>
              </a:spcAft>
              <a:buClr>
                <a:schemeClr val="lt1"/>
              </a:buClr>
              <a:buSzPts val="1400"/>
              <a:buFont typeface="Arial"/>
              <a:buChar char="•"/>
              <a:defRPr b="0" cap="none" i="0" strike="noStrike" sz="2000" u="none">
                <a:solidFill>
                  <a:schemeClr val="lt1"/>
                </a:solidFill>
                <a:latin typeface="Calibri"/>
                <a:ea typeface="Calibri"/>
                <a:cs typeface="Calibri"/>
                <a:sym typeface="Calibri"/>
              </a:defRPr>
            </a:lvl8pPr>
            <a:lvl9pPr algn="l" indent="-317500" lvl="8" marL="4114800" marR="0" rtl="0">
              <a:spcBef>
                <a:spcPts val="400"/>
              </a:spcBef>
              <a:spcAft>
                <a:spcPts val="0"/>
              </a:spcAft>
              <a:buClr>
                <a:schemeClr val="lt1"/>
              </a:buClr>
              <a:buSzPts val="1400"/>
              <a:buFont typeface="Arial"/>
              <a:buChar char="•"/>
              <a:defRPr b="0" cap="none" i="0" strike="noStrike" sz="2000" u="none">
                <a:solidFill>
                  <a:schemeClr val="lt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900"/>
          </a:xfrm>
          <a:prstGeom prst="rect">
            <a:avLst/>
          </a:prstGeom>
          <a:noFill/>
          <a:ln>
            <a:noFill/>
          </a:ln>
        </p:spPr>
        <p:txBody>
          <a:bodyPr anchor="ctr" anchorCtr="0" bIns="91425" lIns="91425" numCol="1" rIns="91425" spcFirstLastPara="1" tIns="91425" wrap="square"/>
          <a:lstStyle>
            <a:lvl1pPr algn="l" indent="-88900" lvl="0" marL="0" marR="0" rtl="0">
              <a:spcBef>
                <a:spcPts val="0"/>
              </a:spcBef>
              <a:spcAft>
                <a:spcPts val="0"/>
              </a:spcAft>
              <a:buSzPts val="1400"/>
              <a:buChar char="●"/>
              <a:defRPr b="0" cap="none" i="0" strike="noStrike" sz="1200" u="none">
                <a:solidFill>
                  <a:schemeClr val="lt1"/>
                </a:solidFill>
                <a:latin typeface="Calibri"/>
                <a:ea typeface="Calibri"/>
                <a:cs typeface="Calibri"/>
                <a:sym typeface="Calibri"/>
              </a:defRPr>
            </a:lvl1pPr>
            <a:lvl2pPr algn="l" indent="-88900" lvl="1" marL="457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2pPr>
            <a:lvl3pPr algn="l" indent="-88900" lvl="2" marL="914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3pPr>
            <a:lvl4pPr algn="l" indent="-88900" lvl="3" marL="1371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4pPr>
            <a:lvl5pPr algn="l" indent="-88900" lvl="4" marL="18288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5pPr>
            <a:lvl6pPr algn="l" indent="-88900" lvl="5" marL="22860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6pPr>
            <a:lvl7pPr algn="l" indent="-88900" lvl="6" marL="2743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7pPr>
            <a:lvl8pPr algn="l" indent="-88900" lvl="7" marL="3200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8pPr>
            <a:lvl9pPr algn="l" indent="-88900" lvl="8" marL="3657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900"/>
          </a:xfrm>
          <a:prstGeom prst="rect">
            <a:avLst/>
          </a:prstGeom>
          <a:noFill/>
          <a:ln>
            <a:noFill/>
          </a:ln>
        </p:spPr>
        <p:txBody>
          <a:bodyPr anchor="ctr" anchorCtr="0" bIns="91425" lIns="91425" numCol="1" rIns="91425" spcFirstLastPara="1" tIns="91425" wrap="square"/>
          <a:lstStyle>
            <a:lvl1pPr algn="ctr" indent="-88900" lvl="0" marL="0" marR="0" rtl="0">
              <a:spcBef>
                <a:spcPts val="0"/>
              </a:spcBef>
              <a:spcAft>
                <a:spcPts val="0"/>
              </a:spcAft>
              <a:buSzPts val="1400"/>
              <a:buChar char="●"/>
              <a:defRPr b="0" cap="none" i="0" strike="noStrike" sz="1200" u="none">
                <a:solidFill>
                  <a:schemeClr val="lt1"/>
                </a:solidFill>
                <a:latin typeface="Calibri"/>
                <a:ea typeface="Calibri"/>
                <a:cs typeface="Calibri"/>
                <a:sym typeface="Calibri"/>
              </a:defRPr>
            </a:lvl1pPr>
            <a:lvl2pPr algn="l" indent="-88900" lvl="1" marL="457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2pPr>
            <a:lvl3pPr algn="l" indent="-88900" lvl="2" marL="914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3pPr>
            <a:lvl4pPr algn="l" indent="-88900" lvl="3" marL="1371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4pPr>
            <a:lvl5pPr algn="l" indent="-88900" lvl="4" marL="18288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5pPr>
            <a:lvl6pPr algn="l" indent="-88900" lvl="5" marL="22860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6pPr>
            <a:lvl7pPr algn="l" indent="-88900" lvl="6" marL="27432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7pPr>
            <a:lvl8pPr algn="l" indent="-88900" lvl="7" marL="32004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8pPr>
            <a:lvl9pPr algn="l" indent="-88900" lvl="8" marL="3657600" marR="0" rtl="0">
              <a:spcBef>
                <a:spcPts val="0"/>
              </a:spcBef>
              <a:spcAft>
                <a:spcPts val="0"/>
              </a:spcAft>
              <a:buSzPts val="1400"/>
              <a:buChar char="■"/>
              <a:defRPr b="0" cap="none" i="0" strike="noStrike" sz="1800" u="none">
                <a:solidFill>
                  <a:schemeClr val="lt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900"/>
          </a:xfrm>
          <a:prstGeom prst="rect">
            <a:avLst/>
          </a:prstGeom>
          <a:noFill/>
          <a:ln>
            <a:noFill/>
          </a:ln>
        </p:spPr>
        <p:txBody>
          <a:bodyPr anchor="ctr" anchorCtr="0" bIns="45700" lIns="91425" numCol="1" rIns="91425" spcFirstLastPara="1" tIns="45700" wrap="square">
            <a:noAutofit/>
          </a:bodyPr>
          <a:lstStyle>
            <a:lvl1pPr algn="r" indent="0" lvl="0" marL="0" marR="0" rtl="0">
              <a:spcBef>
                <a:spcPts val="0"/>
              </a:spcBef>
              <a:buNone/>
              <a:defRPr b="0" cap="none" i="0" strike="noStrike" sz="1200" u="none">
                <a:solidFill>
                  <a:schemeClr val="lt1"/>
                </a:solidFill>
                <a:latin typeface="Calibri"/>
                <a:ea typeface="Calibri"/>
                <a:cs typeface="Calibri"/>
                <a:sym typeface="Calibri"/>
              </a:defRPr>
            </a:lvl1pPr>
            <a:lvl2pPr algn="r" indent="0" lvl="1" marL="0" marR="0" rtl="0">
              <a:spcBef>
                <a:spcPts val="0"/>
              </a:spcBef>
              <a:buNone/>
              <a:defRPr b="0" cap="none" i="0" strike="noStrike" sz="1200" u="none">
                <a:solidFill>
                  <a:schemeClr val="lt1"/>
                </a:solidFill>
                <a:latin typeface="Calibri"/>
                <a:ea typeface="Calibri"/>
                <a:cs typeface="Calibri"/>
                <a:sym typeface="Calibri"/>
              </a:defRPr>
            </a:lvl2pPr>
            <a:lvl3pPr algn="r" indent="0" lvl="2" marL="0" marR="0" rtl="0">
              <a:spcBef>
                <a:spcPts val="0"/>
              </a:spcBef>
              <a:buNone/>
              <a:defRPr b="0" cap="none" i="0" strike="noStrike" sz="1200" u="none">
                <a:solidFill>
                  <a:schemeClr val="lt1"/>
                </a:solidFill>
                <a:latin typeface="Calibri"/>
                <a:ea typeface="Calibri"/>
                <a:cs typeface="Calibri"/>
                <a:sym typeface="Calibri"/>
              </a:defRPr>
            </a:lvl3pPr>
            <a:lvl4pPr algn="r" indent="0" lvl="3" marL="0" marR="0" rtl="0">
              <a:spcBef>
                <a:spcPts val="0"/>
              </a:spcBef>
              <a:buNone/>
              <a:defRPr b="0" cap="none" i="0" strike="noStrike" sz="1200" u="none">
                <a:solidFill>
                  <a:schemeClr val="lt1"/>
                </a:solidFill>
                <a:latin typeface="Calibri"/>
                <a:ea typeface="Calibri"/>
                <a:cs typeface="Calibri"/>
                <a:sym typeface="Calibri"/>
              </a:defRPr>
            </a:lvl4pPr>
            <a:lvl5pPr algn="r" indent="0" lvl="4" marL="0" marR="0" rtl="0">
              <a:spcBef>
                <a:spcPts val="0"/>
              </a:spcBef>
              <a:buNone/>
              <a:defRPr b="0" cap="none" i="0" strike="noStrike" sz="1200" u="none">
                <a:solidFill>
                  <a:schemeClr val="lt1"/>
                </a:solidFill>
                <a:latin typeface="Calibri"/>
                <a:ea typeface="Calibri"/>
                <a:cs typeface="Calibri"/>
                <a:sym typeface="Calibri"/>
              </a:defRPr>
            </a:lvl5pPr>
            <a:lvl6pPr algn="r" indent="0" lvl="5" marL="0" marR="0" rtl="0">
              <a:spcBef>
                <a:spcPts val="0"/>
              </a:spcBef>
              <a:buNone/>
              <a:defRPr b="0" cap="none" i="0" strike="noStrike" sz="1200" u="none">
                <a:solidFill>
                  <a:schemeClr val="lt1"/>
                </a:solidFill>
                <a:latin typeface="Calibri"/>
                <a:ea typeface="Calibri"/>
                <a:cs typeface="Calibri"/>
                <a:sym typeface="Calibri"/>
              </a:defRPr>
            </a:lvl6pPr>
            <a:lvl7pPr algn="r" indent="0" lvl="6" marL="0" marR="0" rtl="0">
              <a:spcBef>
                <a:spcPts val="0"/>
              </a:spcBef>
              <a:buNone/>
              <a:defRPr b="0" cap="none" i="0" strike="noStrike" sz="1200" u="none">
                <a:solidFill>
                  <a:schemeClr val="lt1"/>
                </a:solidFill>
                <a:latin typeface="Calibri"/>
                <a:ea typeface="Calibri"/>
                <a:cs typeface="Calibri"/>
                <a:sym typeface="Calibri"/>
              </a:defRPr>
            </a:lvl7pPr>
            <a:lvl8pPr algn="r" indent="0" lvl="7" marL="0" marR="0" rtl="0">
              <a:spcBef>
                <a:spcPts val="0"/>
              </a:spcBef>
              <a:buNone/>
              <a:defRPr b="0" cap="none" i="0" strike="noStrike" sz="1200" u="none">
                <a:solidFill>
                  <a:schemeClr val="lt1"/>
                </a:solidFill>
                <a:latin typeface="Calibri"/>
                <a:ea typeface="Calibri"/>
                <a:cs typeface="Calibri"/>
                <a:sym typeface="Calibri"/>
              </a:defRPr>
            </a:lvl8pPr>
            <a:lvl9pPr algn="r" indent="0" lvl="8" marL="0" marR="0" rtl="0">
              <a:spcBef>
                <a:spcPts val="0"/>
              </a:spcBef>
              <a:buNone/>
              <a:defRPr b="0" cap="none" i="0" strike="noStrike" sz="1200" u="non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folHlink="folHlink" hlink="hlink" tx1="dk1" tx2="lt2"/>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arget="https://arxiv.org/abs/1805.04781" TargetMode="External" Type="http://schemas.openxmlformats.org/officeDocument/2006/relationships/hyperlink"/><Relationship Id="rId2" Target="../notesSlides/notesSlide1.xml" Type="http://schemas.openxmlformats.org/officeDocument/2006/relationships/notesSlide"/><Relationship Id="rId1" Target="../slideLayouts/slideLayout2.xml" Type="http://schemas.openxmlformats.org/officeDocument/2006/relationships/slideLayout"/></Relationships>
</file>

<file path=ppt/slides/_rels/slide10.xml.rels><?xml version="1.0" encoding="UTF-8" standalone="yes"?><Relationships xmlns="http://schemas.openxmlformats.org/package/2006/relationships"><Relationship Id="rId8" Target="../media/image4.png" Type="http://schemas.openxmlformats.org/officeDocument/2006/relationships/image"/><Relationship Id="rId7" Target="../media/image5.png" Type="http://schemas.openxmlformats.org/officeDocument/2006/relationships/image"/><Relationship Id="rId6" Target="../media/image9.png" Type="http://schemas.openxmlformats.org/officeDocument/2006/relationships/image"/><Relationship Id="rId5" Target="../media/image11.png" Type="http://schemas.openxmlformats.org/officeDocument/2006/relationships/image"/><Relationship Id="rId4" Target="../media/image6.jpg" Type="http://schemas.openxmlformats.org/officeDocument/2006/relationships/image"/><Relationship Id="rId3" Target="../media/image10.jpg" Type="http://schemas.openxmlformats.org/officeDocument/2006/relationships/image"/><Relationship Id="rId2" Target="../notesSlides/notesSlide10.xml" Type="http://schemas.openxmlformats.org/officeDocument/2006/relationships/notesSlide"/><Relationship Id="rId1" Target="../slideLayouts/slideLayout17.xml" Type="http://schemas.openxmlformats.org/officeDocument/2006/relationships/slideLayout"/></Relationships>
</file>

<file path=ppt/slides/_rels/slide2.xml.rels><?xml version="1.0" encoding="UTF-8" standalone="yes"?><Relationships xmlns="http://schemas.openxmlformats.org/package/2006/relationships"><Relationship Id="rId2" Target="../notesSlides/notesSlide2.xml" Type="http://schemas.openxmlformats.org/officeDocument/2006/relationships/notesSlide"/><Relationship Id="rId1" Target="../slideLayouts/slideLayout1.xml" Type="http://schemas.openxmlformats.org/officeDocument/2006/relationships/slideLayout"/></Relationships>
</file>

<file path=ppt/slides/_rels/slide3.xml.rels><?xml version="1.0" encoding="UTF-8" standalone="yes"?><Relationships xmlns="http://schemas.openxmlformats.org/package/2006/relationships"><Relationship Id="rId2" Target="../notesSlides/notesSlide3.xml" Type="http://schemas.openxmlformats.org/officeDocument/2006/relationships/notesSlide"/><Relationship Id="rId1" Target="../slideLayouts/slideLayout1.xml" Type="http://schemas.openxmlformats.org/officeDocument/2006/relationships/slideLayout"/></Relationships>
</file>

<file path=ppt/slides/_rels/slide4.xml.rels><?xml version="1.0" encoding="UTF-8" standalone="yes"?><Relationships xmlns="http://schemas.openxmlformats.org/package/2006/relationships"><Relationship Id="rId2" Target="../notesSlides/notesSlide4.xml" Type="http://schemas.openxmlformats.org/officeDocument/2006/relationships/notesSlide"/><Relationship Id="rId1" Target="../slideLayouts/slideLayout1.xml" Type="http://schemas.openxmlformats.org/officeDocument/2006/relationships/slideLayout"/></Relationships>
</file>

<file path=ppt/slides/_rels/slide5.xml.rels><?xml version="1.0" encoding="UTF-8" standalone="yes"?><Relationships xmlns="http://schemas.openxmlformats.org/package/2006/relationships"><Relationship Id="rId2" Target="../notesSlides/notesSlide5.xml" Type="http://schemas.openxmlformats.org/officeDocument/2006/relationships/notesSlide"/><Relationship Id="rId1" Target="../slideLayouts/slideLayout1.xml" Type="http://schemas.openxmlformats.org/officeDocument/2006/relationships/slideLayout"/></Relationships>
</file>

<file path=ppt/slides/_rels/slide6.xml.rels><?xml version="1.0" encoding="UTF-8" standalone="yes"?><Relationships xmlns="http://schemas.openxmlformats.org/package/2006/relationships"><Relationship Id="rId9" Target="../media/image4.png" Type="http://schemas.openxmlformats.org/officeDocument/2006/relationships/image"/><Relationship Id="rId8" Target="../media/image5.png" Type="http://schemas.openxmlformats.org/officeDocument/2006/relationships/image"/><Relationship Id="rId7" Target="../media/image3.png" Type="http://schemas.openxmlformats.org/officeDocument/2006/relationships/image"/><Relationship Id="rId6" Target="../media/image6.jpg" Type="http://schemas.openxmlformats.org/officeDocument/2006/relationships/image"/><Relationship Id="rId5" Target="../media/image8.png" Type="http://schemas.openxmlformats.org/officeDocument/2006/relationships/image"/><Relationship Id="rId4" Target="../media/image10.jpg" Type="http://schemas.openxmlformats.org/officeDocument/2006/relationships/image"/><Relationship Id="rId3" Target="../media/image7.png" Type="http://schemas.openxmlformats.org/officeDocument/2006/relationships/image"/><Relationship Id="rId2" Target="../notesSlides/notesSlide6.xml" Type="http://schemas.openxmlformats.org/officeDocument/2006/relationships/notesSlide"/><Relationship Id="rId1" Target="../slideLayouts/slideLayout17.xml" Type="http://schemas.openxmlformats.org/officeDocument/2006/relationships/slideLayout"/></Relationships>
</file>

<file path=ppt/slides/_rels/slide7.xml.rels><?xml version="1.0" encoding="UTF-8" standalone="yes"?><Relationships xmlns="http://schemas.openxmlformats.org/package/2006/relationships"><Relationship Id="rId2" Target="../notesSlides/notesSlide7.xml" Type="http://schemas.openxmlformats.org/officeDocument/2006/relationships/notesSlide"/><Relationship Id="rId1" Target="../slideLayouts/slideLayout1.xml" Type="http://schemas.openxmlformats.org/officeDocument/2006/relationships/slideLayout"/></Relationships>
</file>

<file path=ppt/slides/_rels/slide8.xml.rels><?xml version="1.0" encoding="UTF-8" standalone="yes"?><Relationships xmlns="http://schemas.openxmlformats.org/package/2006/relationships"><Relationship Id="rId5" Target="../media/image4.png" Type="http://schemas.openxmlformats.org/officeDocument/2006/relationships/image"/><Relationship Id="rId4" Target="../media/image9.png" Type="http://schemas.openxmlformats.org/officeDocument/2006/relationships/image"/><Relationship Id="rId3" Target="../media/image10.jpg" Type="http://schemas.openxmlformats.org/officeDocument/2006/relationships/image"/><Relationship Id="rId2" Target="../notesSlides/notesSlide8.xml" Type="http://schemas.openxmlformats.org/officeDocument/2006/relationships/notesSlide"/><Relationship Id="rId1" Target="../slideLayouts/slideLayout17.xml" Type="http://schemas.openxmlformats.org/officeDocument/2006/relationships/slideLayout"/></Relationships>
</file>

<file path=ppt/slides/_rels/slide9.xml.rels><?xml version="1.0" encoding="UTF-8" standalone="yes"?><Relationships xmlns="http://schemas.openxmlformats.org/package/2006/relationships"><Relationship Id="rId2" Target="../notesSlides/notesSlide9.xml" Type="http://schemas.openxmlformats.org/officeDocument/2006/relationships/notesSlide"/><Relationship Id="rId1" Target="../slideLayouts/slideLayout1.xml" Type="http://schemas.openxmlformats.org/officeDocument/2006/relationships/slideLayout"/></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718299" y="1196998"/>
            <a:ext cx="7772400" cy="1102443"/>
          </a:xfrm>
          <a:prstGeom prst="rect">
            <a:avLst/>
          </a:prstGeom>
        </p:spPr>
        <p:txBody>
          <a:bodyPr anchor="ctr" anchorCtr="0" bIns="91425" lIns="91425" numCol="1" rIns="91425" spcFirstLastPara="1" tIns="91425" wrap="square">
            <a:noAutofit/>
          </a:bodyPr>
          <a:lstStyle/>
          <a:p>
            <a:pPr indent="0" lvl="0" marL="0" rtl="0">
              <a:spcBef>
                <a:spcPts val="0"/>
              </a:spcBef>
              <a:spcAft>
                <a:spcPts val="0"/>
              </a:spcAft>
              <a:buClr>
                <a:schemeClr val="dk1"/>
              </a:buClr>
              <a:buSzPts val="1100"/>
              <a:buFont typeface="Arial"/>
              <a:buNone/>
            </a:pPr>
            <a:r>
              <a:rPr lang="en-US"/>
              <a:t>Deploying Jupyter Notebooks at scale on XSEDE resources for Science Gateways and workshops</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130" name="Google Shape;130;p25"/>
          <p:cNvSpPr txBox="1"/>
          <p:nvPr>
            <p:ph idx="1" type="subTitle"/>
          </p:nvPr>
        </p:nvSpPr>
        <p:spPr>
          <a:xfrm>
            <a:off x="613750" y="2914650"/>
            <a:ext cx="7844400" cy="1314600"/>
          </a:xfrm>
          <a:prstGeom prst="rect">
            <a:avLst/>
          </a:prstGeom>
        </p:spPr>
        <p:txBody>
          <a:bodyPr anchor="t" anchorCtr="0" bIns="91425" lIns="91425" numCol="1" rIns="91425" spcFirstLastPara="1" tIns="91425" wrap="square">
            <a:noAutofit/>
          </a:bodyPr>
          <a:lstStyle/>
          <a:p>
            <a:pPr indent="0" lvl="0" marL="0" rtl="0">
              <a:spcBef>
                <a:spcPts val="560"/>
              </a:spcBef>
              <a:spcAft>
                <a:spcPts val="0"/>
              </a:spcAft>
              <a:buNone/>
            </a:pPr>
            <a:r>
              <a:rPr lang="en-US"/>
              <a:t>A.</a:t>
            </a:r>
            <a:r>
              <a:rPr lang="en-US"/>
              <a:t> Zonca, R. Sinkovits SDSC</a:t>
            </a:r>
            <a:endParaRPr/>
          </a:p>
          <a:p>
            <a:pPr indent="0" lvl="0" marL="0" rtl="0">
              <a:spcBef>
                <a:spcPts val="560"/>
              </a:spcBef>
              <a:spcAft>
                <a:spcPts val="0"/>
              </a:spcAft>
              <a:buNone/>
            </a:pPr>
            <a:r>
              <a:t/>
            </a:r>
            <a:endParaRPr/>
          </a:p>
          <a:p>
            <a:pPr indent="0" lvl="0" marL="0" rtl="0">
              <a:spcBef>
                <a:spcPts val="560"/>
              </a:spcBef>
              <a:spcAft>
                <a:spcPts val="0"/>
              </a:spcAft>
              <a:buNone/>
            </a:pPr>
            <a:r>
              <a:rPr lang="en-US"/>
              <a:t>Pre-print</a:t>
            </a:r>
            <a:r>
              <a:rPr lang="en-US"/>
              <a:t>: </a:t>
            </a:r>
            <a:r>
              <a:rPr b="0" lang="en-US" u="sng">
                <a:solidFill>
                  <a:schemeClr val="hlink"/>
                </a:solidFill>
                <a:hlinkClick r:id="rId3"/>
              </a:rPr>
              <a:t>https://arxiv.org/abs/1805.04781</a:t>
            </a:r>
            <a:endParaRPr b="0"/>
          </a:p>
          <a:p>
            <a:pPr indent="0" lvl="0" marL="0" rtl="0">
              <a:spcBef>
                <a:spcPts val="56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2" name="Shape 252"/>
        <p:cNvGrpSpPr/>
        <p:nvPr/>
      </p:nvGrpSpPr>
      <p:grpSpPr>
        <a:xfrm>
          <a:off x="0" y="0"/>
          <a:ext cx="0" cy="0"/>
          <a:chOff x="0" y="0"/>
          <a:chExt cx="0" cy="0"/>
        </a:xfrm>
      </p:grpSpPr>
      <p:sp>
        <p:nvSpPr>
          <p:cNvPr id="253" name="Google Shape;253;p34"/>
          <p:cNvSpPr/>
          <p:nvPr/>
        </p:nvSpPr>
        <p:spPr>
          <a:xfrm>
            <a:off x="0" y="804774"/>
            <a:ext cx="2430000" cy="2569500"/>
          </a:xfrm>
          <a:prstGeom prst="rect">
            <a:avLst/>
          </a:prstGeom>
          <a:solidFill>
            <a:srgbClr val="D9D9D9"/>
          </a:solidFill>
          <a:ln>
            <a:noFill/>
          </a:ln>
        </p:spPr>
        <p:txBody>
          <a:bodyPr anchor="t" anchorCtr="0" bIns="45700" lIns="91425" numCol="1" rIns="91425" spcFirstLastPara="1" tIns="45700" wrap="square">
            <a:noAutofit/>
          </a:bodyPr>
          <a:lstStyle/>
          <a:p>
            <a:pPr algn="ctr" indent="0" lvl="0" marL="0" rtl="0">
              <a:spcBef>
                <a:spcPts val="0"/>
              </a:spcBef>
              <a:spcAft>
                <a:spcPts val="0"/>
              </a:spcAft>
              <a:buClr>
                <a:schemeClr val="dk1"/>
              </a:buClr>
              <a:buSzPts val="1100"/>
              <a:buFont typeface="Arial"/>
              <a:buNone/>
            </a:pPr>
            <a:r>
              <a:rPr lang="en-US" sz="1500"/>
              <a:t>Laptop 1</a:t>
            </a:r>
            <a:endParaRPr sz="1500"/>
          </a:p>
        </p:txBody>
      </p:sp>
      <p:sp>
        <p:nvSpPr>
          <p:cNvPr id="254" name="Google Shape;254;p34"/>
          <p:cNvSpPr/>
          <p:nvPr/>
        </p:nvSpPr>
        <p:spPr>
          <a:xfrm flipH="1">
            <a:off x="331675" y="1125625"/>
            <a:ext cx="2009700" cy="685800"/>
          </a:xfrm>
          <a:prstGeom prst="rect">
            <a:avLst/>
          </a:prstGeom>
          <a:solidFill>
            <a:schemeClr val="lt1"/>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t/>
            </a:r>
            <a:endParaRPr b="1" cap="none" i="0" strike="noStrike" sz="3200" u="none">
              <a:solidFill>
                <a:schemeClr val="lt1"/>
              </a:solidFill>
              <a:latin typeface="Calibri"/>
              <a:ea typeface="Calibri"/>
              <a:cs typeface="Calibri"/>
              <a:sym typeface="Calibri"/>
            </a:endParaRPr>
          </a:p>
        </p:txBody>
      </p:sp>
      <p:sp>
        <p:nvSpPr>
          <p:cNvPr id="255" name="Google Shape;255;p34"/>
          <p:cNvSpPr/>
          <p:nvPr/>
        </p:nvSpPr>
        <p:spPr>
          <a:xfrm flipH="1">
            <a:off x="331675" y="1887625"/>
            <a:ext cx="2009700" cy="685800"/>
          </a:xfrm>
          <a:prstGeom prst="rect">
            <a:avLst/>
          </a:prstGeom>
          <a:solidFill>
            <a:schemeClr val="lt1"/>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t/>
            </a:r>
            <a:endParaRPr b="1" cap="none" i="0" strike="noStrike" sz="3200" u="none">
              <a:solidFill>
                <a:schemeClr val="lt1"/>
              </a:solidFill>
              <a:latin typeface="Calibri"/>
              <a:ea typeface="Calibri"/>
              <a:cs typeface="Calibri"/>
              <a:sym typeface="Calibri"/>
            </a:endParaRPr>
          </a:p>
        </p:txBody>
      </p:sp>
      <p:sp>
        <p:nvSpPr>
          <p:cNvPr id="256" name="Google Shape;256;p34"/>
          <p:cNvSpPr/>
          <p:nvPr/>
        </p:nvSpPr>
        <p:spPr>
          <a:xfrm flipH="1">
            <a:off x="331700" y="2649625"/>
            <a:ext cx="2009700" cy="685800"/>
          </a:xfrm>
          <a:prstGeom prst="rect">
            <a:avLst/>
          </a:prstGeom>
          <a:solidFill>
            <a:schemeClr val="lt1"/>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t/>
            </a:r>
            <a:endParaRPr b="1" cap="none" i="0" strike="noStrike" sz="3200" u="none">
              <a:solidFill>
                <a:schemeClr val="lt1"/>
              </a:solidFill>
              <a:latin typeface="Calibri"/>
              <a:ea typeface="Calibri"/>
              <a:cs typeface="Calibri"/>
              <a:sym typeface="Calibri"/>
            </a:endParaRPr>
          </a:p>
        </p:txBody>
      </p:sp>
      <p:pic>
        <p:nvPicPr>
          <p:cNvPr id="257" name="Google Shape;257;p34"/>
          <p:cNvPicPr preferRelativeResize="0"/>
          <p:nvPr/>
        </p:nvPicPr>
        <p:blipFill>
          <a:blip r:embed="rId3">
            <a:alphaModFix/>
          </a:blip>
          <a:stretch>
            <a:fillRect/>
          </a:stretch>
        </p:blipFill>
        <p:spPr>
          <a:xfrm>
            <a:off x="1149238" y="2035388"/>
            <a:ext cx="463125" cy="463125"/>
          </a:xfrm>
          <a:prstGeom prst="rect">
            <a:avLst/>
          </a:prstGeom>
          <a:noFill/>
          <a:ln>
            <a:noFill/>
          </a:ln>
        </p:spPr>
      </p:pic>
      <p:pic>
        <p:nvPicPr>
          <p:cNvPr id="258" name="Google Shape;258;p34"/>
          <p:cNvPicPr preferRelativeResize="0"/>
          <p:nvPr/>
        </p:nvPicPr>
        <p:blipFill>
          <a:blip r:embed="rId3">
            <a:alphaModFix/>
          </a:blip>
          <a:stretch>
            <a:fillRect/>
          </a:stretch>
        </p:blipFill>
        <p:spPr>
          <a:xfrm>
            <a:off x="1149225" y="2789050"/>
            <a:ext cx="463125" cy="463125"/>
          </a:xfrm>
          <a:prstGeom prst="rect">
            <a:avLst/>
          </a:prstGeom>
          <a:noFill/>
          <a:ln>
            <a:noFill/>
          </a:ln>
        </p:spPr>
      </p:pic>
      <p:pic>
        <p:nvPicPr>
          <p:cNvPr id="259" name="Google Shape;259;p34"/>
          <p:cNvPicPr preferRelativeResize="0"/>
          <p:nvPr/>
        </p:nvPicPr>
        <p:blipFill>
          <a:blip r:embed="rId3">
            <a:alphaModFix/>
          </a:blip>
          <a:stretch>
            <a:fillRect/>
          </a:stretch>
        </p:blipFill>
        <p:spPr>
          <a:xfrm>
            <a:off x="1149250" y="1246600"/>
            <a:ext cx="463125" cy="463125"/>
          </a:xfrm>
          <a:prstGeom prst="rect">
            <a:avLst/>
          </a:prstGeom>
          <a:noFill/>
          <a:ln>
            <a:noFill/>
          </a:ln>
        </p:spPr>
      </p:pic>
      <p:sp>
        <p:nvSpPr>
          <p:cNvPr id="260" name="Google Shape;260;p34"/>
          <p:cNvSpPr txBox="1"/>
          <p:nvPr/>
        </p:nvSpPr>
        <p:spPr>
          <a:xfrm>
            <a:off x="1859798" y="750"/>
            <a:ext cx="2774400" cy="392100"/>
          </a:xfrm>
          <a:prstGeom prst="rect">
            <a:avLst/>
          </a:prstGeom>
          <a:solidFill>
            <a:srgbClr val="FFFFFF"/>
          </a:solidFill>
          <a:ln>
            <a:noFill/>
          </a:ln>
        </p:spPr>
        <p:txBody>
          <a:bodyPr anchor="t" anchorCtr="0" bIns="91425" lIns="91425" numCol="1" rIns="91425" spcFirstLastPara="1" tIns="91425" wrap="square">
            <a:noAutofit/>
          </a:bodyPr>
          <a:lstStyle/>
          <a:p>
            <a:pPr algn="ctr" indent="0" lvl="0" marL="0" marR="0" rtl="0">
              <a:lnSpc>
                <a:spcPct val="100000"/>
              </a:lnSpc>
              <a:spcBef>
                <a:spcPts val="0"/>
              </a:spcBef>
              <a:spcAft>
                <a:spcPts val="0"/>
              </a:spcAft>
              <a:buClr>
                <a:schemeClr val="dk1"/>
              </a:buClr>
              <a:buSzPts val="1100"/>
              <a:buFont typeface="Arial"/>
              <a:buNone/>
            </a:pPr>
            <a:r>
              <a:rPr lang="en-US" sz="1500"/>
              <a:t>Auth: Google/Github</a:t>
            </a:r>
            <a:endParaRPr sz="1500"/>
          </a:p>
        </p:txBody>
      </p:sp>
      <p:cxnSp>
        <p:nvCxnSpPr>
          <p:cNvPr id="261" name="Google Shape;261;p34"/>
          <p:cNvCxnSpPr/>
          <p:nvPr/>
        </p:nvCxnSpPr>
        <p:spPr>
          <a:xfrm flipH="1" rot="10800000">
            <a:off x="2430014" y="396325"/>
            <a:ext cx="199200" cy="1072200"/>
          </a:xfrm>
          <a:prstGeom prst="straightConnector1">
            <a:avLst/>
          </a:prstGeom>
          <a:noFill/>
          <a:ln cap="flat" cmpd="sng" w="19050">
            <a:solidFill>
              <a:srgbClr val="000000"/>
            </a:solidFill>
            <a:prstDash val="solid"/>
            <a:round/>
            <a:headEnd len="med" type="triangle" w="med"/>
            <a:tailEnd len="med" type="triangle" w="med"/>
          </a:ln>
        </p:spPr>
      </p:cxnSp>
      <p:sp>
        <p:nvSpPr>
          <p:cNvPr id="262" name="Google Shape;262;p34"/>
          <p:cNvSpPr/>
          <p:nvPr/>
        </p:nvSpPr>
        <p:spPr>
          <a:xfrm>
            <a:off x="3027900" y="804775"/>
            <a:ext cx="2883300" cy="4161000"/>
          </a:xfrm>
          <a:prstGeom prst="rect">
            <a:avLst/>
          </a:prstGeom>
          <a:solidFill>
            <a:srgbClr val="D9D9D9"/>
          </a:solidFill>
          <a:ln>
            <a:noFill/>
          </a:ln>
        </p:spPr>
        <p:txBody>
          <a:bodyPr anchor="t" anchorCtr="0" bIns="45700" lIns="91425" numCol="1" rIns="91425" spcFirstLastPara="1" tIns="45700" wrap="square">
            <a:noAutofit/>
          </a:bodyPr>
          <a:lstStyle/>
          <a:p>
            <a:pPr algn="ctr" indent="0" lvl="0" marL="0" marR="0" rtl="0">
              <a:lnSpc>
                <a:spcPct val="100000"/>
              </a:lnSpc>
              <a:spcBef>
                <a:spcPts val="0"/>
              </a:spcBef>
              <a:spcAft>
                <a:spcPts val="0"/>
              </a:spcAft>
              <a:buClr>
                <a:schemeClr val="dk1"/>
              </a:buClr>
              <a:buSzPts val="1100"/>
              <a:buFont typeface="Arial"/>
              <a:buNone/>
            </a:pPr>
            <a:r>
              <a:rPr lang="en-US" sz="1500"/>
              <a:t>Jetstream VM Master</a:t>
            </a:r>
            <a:endParaRPr sz="1500"/>
          </a:p>
        </p:txBody>
      </p:sp>
      <p:sp>
        <p:nvSpPr>
          <p:cNvPr id="263" name="Google Shape;263;p34"/>
          <p:cNvSpPr/>
          <p:nvPr/>
        </p:nvSpPr>
        <p:spPr>
          <a:xfrm>
            <a:off x="0" y="3784525"/>
            <a:ext cx="2430000" cy="1214100"/>
          </a:xfrm>
          <a:prstGeom prst="rect">
            <a:avLst/>
          </a:prstGeom>
          <a:solidFill>
            <a:srgbClr val="D9D9D9"/>
          </a:solidFill>
          <a:ln>
            <a:noFill/>
          </a:ln>
        </p:spPr>
        <p:txBody>
          <a:bodyPr anchor="t" anchorCtr="0" bIns="45700" lIns="91425" numCol="1" rIns="91425" spcFirstLastPara="1" tIns="45700" wrap="square">
            <a:noAutofit/>
          </a:bodyPr>
          <a:lstStyle/>
          <a:p>
            <a:pPr algn="ctr" indent="0" lvl="0" marL="0" marR="0" rtl="0">
              <a:lnSpc>
                <a:spcPct val="100000"/>
              </a:lnSpc>
              <a:spcBef>
                <a:spcPts val="0"/>
              </a:spcBef>
              <a:spcAft>
                <a:spcPts val="0"/>
              </a:spcAft>
              <a:buClr>
                <a:schemeClr val="dk1"/>
              </a:buClr>
              <a:buSzPts val="1100"/>
              <a:buFont typeface="Arial"/>
              <a:buNone/>
            </a:pPr>
            <a:r>
              <a:rPr lang="en-US" sz="1500"/>
              <a:t>Laptop 2</a:t>
            </a:r>
            <a:endParaRPr sz="1500"/>
          </a:p>
        </p:txBody>
      </p:sp>
      <p:sp>
        <p:nvSpPr>
          <p:cNvPr id="264" name="Google Shape;264;p34"/>
          <p:cNvSpPr/>
          <p:nvPr/>
        </p:nvSpPr>
        <p:spPr>
          <a:xfrm flipH="1">
            <a:off x="331675" y="4097425"/>
            <a:ext cx="2009700" cy="685800"/>
          </a:xfrm>
          <a:prstGeom prst="rect">
            <a:avLst/>
          </a:prstGeom>
          <a:solidFill>
            <a:schemeClr val="lt1"/>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t/>
            </a:r>
            <a:endParaRPr b="1" cap="none" i="0" strike="noStrike" sz="3200" u="none">
              <a:solidFill>
                <a:schemeClr val="lt1"/>
              </a:solidFill>
              <a:latin typeface="Calibri"/>
              <a:ea typeface="Calibri"/>
              <a:cs typeface="Calibri"/>
              <a:sym typeface="Calibri"/>
            </a:endParaRPr>
          </a:p>
        </p:txBody>
      </p:sp>
      <p:pic>
        <p:nvPicPr>
          <p:cNvPr id="265" name="Google Shape;265;p34"/>
          <p:cNvPicPr preferRelativeResize="0"/>
          <p:nvPr/>
        </p:nvPicPr>
        <p:blipFill>
          <a:blip r:embed="rId3">
            <a:alphaModFix/>
          </a:blip>
          <a:stretch>
            <a:fillRect/>
          </a:stretch>
        </p:blipFill>
        <p:spPr>
          <a:xfrm>
            <a:off x="1149225" y="4236850"/>
            <a:ext cx="463125" cy="463125"/>
          </a:xfrm>
          <a:prstGeom prst="rect">
            <a:avLst/>
          </a:prstGeom>
          <a:noFill/>
          <a:ln>
            <a:noFill/>
          </a:ln>
        </p:spPr>
      </p:pic>
      <p:sp>
        <p:nvSpPr>
          <p:cNvPr id="266" name="Google Shape;266;p34"/>
          <p:cNvSpPr/>
          <p:nvPr/>
        </p:nvSpPr>
        <p:spPr>
          <a:xfrm>
            <a:off x="6181800" y="75650"/>
            <a:ext cx="2883300" cy="2187600"/>
          </a:xfrm>
          <a:prstGeom prst="rect">
            <a:avLst/>
          </a:prstGeom>
          <a:solidFill>
            <a:srgbClr val="D9D9D9"/>
          </a:solidFill>
          <a:ln>
            <a:noFill/>
          </a:ln>
        </p:spPr>
        <p:txBody>
          <a:bodyPr anchor="t" anchorCtr="0" bIns="45700" lIns="91425" numCol="1" rIns="91425" spcFirstLastPara="1" tIns="45700" wrap="square">
            <a:noAutofit/>
          </a:bodyPr>
          <a:lstStyle/>
          <a:p>
            <a:pPr algn="ctr" indent="0" lvl="0" marL="0" rtl="0">
              <a:spcBef>
                <a:spcPts val="0"/>
              </a:spcBef>
              <a:spcAft>
                <a:spcPts val="0"/>
              </a:spcAft>
              <a:buClr>
                <a:schemeClr val="dk1"/>
              </a:buClr>
              <a:buSzPts val="1100"/>
              <a:buFont typeface="Arial"/>
              <a:buNone/>
            </a:pPr>
            <a:r>
              <a:rPr lang="en-US" sz="1500"/>
              <a:t>Jetstream VM Worker</a:t>
            </a:r>
            <a:endParaRPr sz="1500"/>
          </a:p>
        </p:txBody>
      </p:sp>
      <p:cxnSp>
        <p:nvCxnSpPr>
          <p:cNvPr id="267" name="Google Shape;267;p34"/>
          <p:cNvCxnSpPr>
            <a:stCxn id="268" idx="1"/>
            <a:endCxn id="269" idx="3"/>
          </p:cNvCxnSpPr>
          <p:nvPr/>
        </p:nvCxnSpPr>
        <p:spPr>
          <a:xfrm flipH="1">
            <a:off x="5507550" y="1457125"/>
            <a:ext cx="768300" cy="2224500"/>
          </a:xfrm>
          <a:prstGeom prst="straightConnector1">
            <a:avLst/>
          </a:prstGeom>
          <a:noFill/>
          <a:ln cap="flat" cmpd="sng" w="19050">
            <a:solidFill>
              <a:srgbClr val="000000"/>
            </a:solidFill>
            <a:prstDash val="solid"/>
            <a:round/>
            <a:headEnd len="med" type="triangle" w="med"/>
            <a:tailEnd len="med" type="triangle" w="med"/>
          </a:ln>
        </p:spPr>
      </p:cxnSp>
      <p:cxnSp>
        <p:nvCxnSpPr>
          <p:cNvPr id="270" name="Google Shape;270;p34"/>
          <p:cNvCxnSpPr>
            <a:stCxn id="268" idx="1"/>
            <a:endCxn id="271" idx="3"/>
          </p:cNvCxnSpPr>
          <p:nvPr/>
        </p:nvCxnSpPr>
        <p:spPr>
          <a:xfrm flipH="1">
            <a:off x="5736275" y="1457250"/>
            <a:ext cx="539400" cy="806100"/>
          </a:xfrm>
          <a:prstGeom prst="straightConnector1">
            <a:avLst/>
          </a:prstGeom>
          <a:noFill/>
          <a:ln cap="flat" cmpd="sng" w="19050">
            <a:solidFill>
              <a:srgbClr val="000000"/>
            </a:solidFill>
            <a:prstDash val="solid"/>
            <a:round/>
            <a:headEnd len="med" type="triangle" w="med"/>
            <a:tailEnd len="med" type="triangle" w="med"/>
          </a:ln>
        </p:spPr>
      </p:cxnSp>
      <p:cxnSp>
        <p:nvCxnSpPr>
          <p:cNvPr id="272" name="Google Shape;272;p34"/>
          <p:cNvCxnSpPr>
            <a:stCxn id="273" idx="1"/>
            <a:endCxn id="269" idx="3"/>
          </p:cNvCxnSpPr>
          <p:nvPr/>
        </p:nvCxnSpPr>
        <p:spPr>
          <a:xfrm rot="10800000">
            <a:off x="5507550" y="3681625"/>
            <a:ext cx="729900" cy="102900"/>
          </a:xfrm>
          <a:prstGeom prst="straightConnector1">
            <a:avLst/>
          </a:prstGeom>
          <a:noFill/>
          <a:ln cap="flat" cmpd="sng" w="19050">
            <a:solidFill>
              <a:srgbClr val="000000"/>
            </a:solidFill>
            <a:prstDash val="solid"/>
            <a:round/>
            <a:headEnd len="med" type="triangle" w="med"/>
            <a:tailEnd len="med" type="triangle" w="med"/>
          </a:ln>
        </p:spPr>
      </p:cxnSp>
      <p:cxnSp>
        <p:nvCxnSpPr>
          <p:cNvPr id="274" name="Google Shape;274;p34"/>
          <p:cNvCxnSpPr>
            <a:stCxn id="273" idx="1"/>
            <a:endCxn id="271" idx="3"/>
          </p:cNvCxnSpPr>
          <p:nvPr/>
        </p:nvCxnSpPr>
        <p:spPr>
          <a:xfrm rot="10800000">
            <a:off x="5736275" y="2263350"/>
            <a:ext cx="501000" cy="1521300"/>
          </a:xfrm>
          <a:prstGeom prst="straightConnector1">
            <a:avLst/>
          </a:prstGeom>
          <a:noFill/>
          <a:ln cap="flat" cmpd="sng" w="19050">
            <a:solidFill>
              <a:srgbClr val="000000"/>
            </a:solidFill>
            <a:prstDash val="solid"/>
            <a:round/>
            <a:headEnd len="med" type="triangle" w="med"/>
            <a:tailEnd len="med" type="triangle" w="med"/>
          </a:ln>
        </p:spPr>
      </p:cxnSp>
      <p:sp>
        <p:nvSpPr>
          <p:cNvPr id="275" name="Google Shape;275;p34"/>
          <p:cNvSpPr/>
          <p:nvPr/>
        </p:nvSpPr>
        <p:spPr>
          <a:xfrm>
            <a:off x="2999273" y="4513523"/>
            <a:ext cx="3023100" cy="463200"/>
          </a:xfrm>
          <a:prstGeom prst="rect">
            <a:avLst/>
          </a:prstGeom>
          <a:no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rPr lang="en-US" sz="2000">
                <a:latin typeface="Calibri"/>
                <a:ea typeface="Calibri"/>
                <a:cs typeface="Calibri"/>
                <a:sym typeface="Calibri"/>
              </a:rPr>
              <a:t>Jetstream volume: /vol_b</a:t>
            </a:r>
            <a:endParaRPr cap="none" i="0" strike="noStrike" sz="2000" u="none">
              <a:latin typeface="Calibri"/>
              <a:ea typeface="Calibri"/>
              <a:cs typeface="Calibri"/>
              <a:sym typeface="Calibri"/>
            </a:endParaRPr>
          </a:p>
        </p:txBody>
      </p:sp>
      <p:cxnSp>
        <p:nvCxnSpPr>
          <p:cNvPr id="276" name="Google Shape;276;p34"/>
          <p:cNvCxnSpPr>
            <a:stCxn id="264" idx="1"/>
          </p:cNvCxnSpPr>
          <p:nvPr/>
        </p:nvCxnSpPr>
        <p:spPr>
          <a:xfrm flipH="1" rot="10800000">
            <a:off x="2341375" y="407725"/>
            <a:ext cx="576300" cy="4032600"/>
          </a:xfrm>
          <a:prstGeom prst="straightConnector1">
            <a:avLst/>
          </a:prstGeom>
          <a:noFill/>
          <a:ln cap="flat" cmpd="sng" w="19050">
            <a:solidFill>
              <a:srgbClr val="000000"/>
            </a:solidFill>
            <a:prstDash val="solid"/>
            <a:round/>
            <a:headEnd len="med" type="triangle" w="med"/>
            <a:tailEnd len="med" type="triangle" w="med"/>
          </a:ln>
        </p:spPr>
      </p:cxnSp>
      <p:cxnSp>
        <p:nvCxnSpPr>
          <p:cNvPr id="277" name="Google Shape;277;p34"/>
          <p:cNvCxnSpPr>
            <a:endCxn id="254" idx="1"/>
          </p:cNvCxnSpPr>
          <p:nvPr/>
        </p:nvCxnSpPr>
        <p:spPr>
          <a:xfrm rot="10800000">
            <a:off x="2341375" y="1468525"/>
            <a:ext cx="819300" cy="600"/>
          </a:xfrm>
          <a:prstGeom prst="straightConnector1">
            <a:avLst/>
          </a:prstGeom>
          <a:noFill/>
          <a:ln cap="flat" cmpd="sng" w="19050">
            <a:solidFill>
              <a:srgbClr val="000000"/>
            </a:solidFill>
            <a:prstDash val="solid"/>
            <a:round/>
            <a:headEnd len="med" type="triangle" w="med"/>
            <a:tailEnd len="med" type="triangle" w="med"/>
          </a:ln>
        </p:spPr>
      </p:cxnSp>
      <p:cxnSp>
        <p:nvCxnSpPr>
          <p:cNvPr id="278" name="Google Shape;278;p34"/>
          <p:cNvCxnSpPr/>
          <p:nvPr/>
        </p:nvCxnSpPr>
        <p:spPr>
          <a:xfrm rot="10800000">
            <a:off x="2341375" y="2230525"/>
            <a:ext cx="819300" cy="600"/>
          </a:xfrm>
          <a:prstGeom prst="straightConnector1">
            <a:avLst/>
          </a:prstGeom>
          <a:noFill/>
          <a:ln cap="flat" cmpd="sng" w="19050">
            <a:solidFill>
              <a:srgbClr val="000000"/>
            </a:solidFill>
            <a:prstDash val="solid"/>
            <a:round/>
            <a:headEnd len="med" type="triangle" w="med"/>
            <a:tailEnd len="med" type="triangle" w="med"/>
          </a:ln>
        </p:spPr>
      </p:cxnSp>
      <p:sp>
        <p:nvSpPr>
          <p:cNvPr id="279" name="Google Shape;279;p34"/>
          <p:cNvSpPr/>
          <p:nvPr/>
        </p:nvSpPr>
        <p:spPr>
          <a:xfrm>
            <a:off x="6237350" y="441913"/>
            <a:ext cx="2774400" cy="1455900"/>
          </a:xfrm>
          <a:prstGeom prst="rect">
            <a:avLst/>
          </a:prstGeom>
          <a:noFill/>
          <a:ln cap="flat" cmpd="sng" w="28575">
            <a:solidFill>
              <a:srgbClr val="000000"/>
            </a:solidFill>
            <a:prstDash val="dash"/>
            <a:round/>
            <a:headEnd len="sm" type="none" w="sm"/>
            <a:tailEnd len="sm" type="none" w="sm"/>
          </a:ln>
        </p:spPr>
        <p:txBody>
          <a:bodyPr anchor="ctr" anchorCtr="0" bIns="91425" lIns="91425" numCol="1" rIns="91425" spcFirstLastPara="1" tIns="91425" wrap="square">
            <a:noAutofit/>
          </a:bodyPr>
          <a:lstStyle/>
          <a:p>
            <a:pPr indent="0" lvl="0" marL="0" rtl="0">
              <a:spcBef>
                <a:spcPts val="0"/>
              </a:spcBef>
              <a:spcAft>
                <a:spcPts val="0"/>
              </a:spcAft>
              <a:buNone/>
            </a:pPr>
            <a:r>
              <a:rPr lang="en-US"/>
              <a:t>		</a:t>
            </a:r>
            <a:endParaRPr/>
          </a:p>
        </p:txBody>
      </p:sp>
      <p:cxnSp>
        <p:nvCxnSpPr>
          <p:cNvPr id="280" name="Google Shape;280;p34"/>
          <p:cNvCxnSpPr/>
          <p:nvPr/>
        </p:nvCxnSpPr>
        <p:spPr>
          <a:xfrm rot="10800000">
            <a:off x="2341375" y="2992525"/>
            <a:ext cx="819300" cy="600"/>
          </a:xfrm>
          <a:prstGeom prst="straightConnector1">
            <a:avLst/>
          </a:prstGeom>
          <a:noFill/>
          <a:ln cap="flat" cmpd="sng" w="19050">
            <a:solidFill>
              <a:srgbClr val="000000"/>
            </a:solidFill>
            <a:prstDash val="solid"/>
            <a:round/>
            <a:headEnd len="med" type="triangle" w="med"/>
            <a:tailEnd len="med" type="triangle" w="med"/>
          </a:ln>
        </p:spPr>
      </p:cxnSp>
      <p:cxnSp>
        <p:nvCxnSpPr>
          <p:cNvPr id="281" name="Google Shape;281;p34"/>
          <p:cNvCxnSpPr/>
          <p:nvPr/>
        </p:nvCxnSpPr>
        <p:spPr>
          <a:xfrm rot="10800000">
            <a:off x="2341375" y="4440325"/>
            <a:ext cx="819300" cy="600"/>
          </a:xfrm>
          <a:prstGeom prst="straightConnector1">
            <a:avLst/>
          </a:prstGeom>
          <a:noFill/>
          <a:ln cap="flat" cmpd="sng" w="19050">
            <a:solidFill>
              <a:srgbClr val="000000"/>
            </a:solidFill>
            <a:prstDash val="solid"/>
            <a:round/>
            <a:headEnd len="med" type="triangle" w="med"/>
            <a:tailEnd len="med" type="triangle" w="med"/>
          </a:ln>
        </p:spPr>
      </p:cxnSp>
      <p:sp>
        <p:nvSpPr>
          <p:cNvPr id="282" name="Google Shape;282;p34"/>
          <p:cNvSpPr/>
          <p:nvPr/>
        </p:nvSpPr>
        <p:spPr>
          <a:xfrm>
            <a:off x="3088375" y="1214909"/>
            <a:ext cx="2707500" cy="3321300"/>
          </a:xfrm>
          <a:prstGeom prst="rect">
            <a:avLst/>
          </a:prstGeom>
          <a:noFill/>
          <a:ln cap="flat" cmpd="sng" w="28575">
            <a:solidFill>
              <a:srgbClr val="000000"/>
            </a:solidFill>
            <a:prstDash val="dash"/>
            <a:round/>
            <a:headEnd len="sm" type="none" w="sm"/>
            <a:tailEnd len="sm" type="none" w="sm"/>
          </a:ln>
        </p:spPr>
        <p:txBody>
          <a:bodyPr anchor="ctr" anchorCtr="0" bIns="91425" lIns="91425" numCol="1" rIns="91425" spcFirstLastPara="1" tIns="91425" wrap="square">
            <a:noAutofit/>
          </a:bodyPr>
          <a:lstStyle/>
          <a:p>
            <a:pPr indent="0" lvl="0" marL="0" rtl="0">
              <a:spcBef>
                <a:spcPts val="0"/>
              </a:spcBef>
              <a:spcAft>
                <a:spcPts val="0"/>
              </a:spcAft>
              <a:buNone/>
            </a:pPr>
            <a:r>
              <a:t/>
            </a:r>
            <a:endParaRPr/>
          </a:p>
        </p:txBody>
      </p:sp>
      <p:sp>
        <p:nvSpPr>
          <p:cNvPr id="283" name="Google Shape;283;p34"/>
          <p:cNvSpPr txBox="1"/>
          <p:nvPr/>
        </p:nvSpPr>
        <p:spPr>
          <a:xfrm>
            <a:off x="4082257" y="1188925"/>
            <a:ext cx="1653900" cy="288900"/>
          </a:xfrm>
          <a:prstGeom prst="rect">
            <a:avLst/>
          </a:prstGeom>
          <a:noFill/>
          <a:ln>
            <a:noFill/>
          </a:ln>
        </p:spPr>
        <p:txBody>
          <a:bodyPr anchor="ctr" anchorCtr="0" bIns="91425" lIns="91425" numCol="1" rIns="91425" spcFirstLastPara="1" tIns="91425" wrap="square">
            <a:noAutofit/>
          </a:bodyPr>
          <a:lstStyle/>
          <a:p>
            <a:pPr algn="ctr" indent="0" lvl="0" marL="0" marR="0" rtl="0">
              <a:lnSpc>
                <a:spcPct val="100000"/>
              </a:lnSpc>
              <a:spcBef>
                <a:spcPts val="0"/>
              </a:spcBef>
              <a:spcAft>
                <a:spcPts val="0"/>
              </a:spcAft>
              <a:buNone/>
            </a:pPr>
            <a:r>
              <a:rPr b="1" lang="en-US" sz="1500">
                <a:latin typeface="Calibri"/>
                <a:ea typeface="Calibri"/>
                <a:cs typeface="Calibri"/>
                <a:sym typeface="Calibri"/>
              </a:rPr>
              <a:t>Kubernetes</a:t>
            </a:r>
            <a:endParaRPr b="1" sz="1500"/>
          </a:p>
        </p:txBody>
      </p:sp>
      <p:sp>
        <p:nvSpPr>
          <p:cNvPr id="284" name="Google Shape;284;p34"/>
          <p:cNvSpPr/>
          <p:nvPr/>
        </p:nvSpPr>
        <p:spPr>
          <a:xfrm rot="5400000">
            <a:off x="2035475" y="2463075"/>
            <a:ext cx="3121200" cy="831900"/>
          </a:xfrm>
          <a:prstGeom prst="rect">
            <a:avLst/>
          </a:prstGeom>
          <a:solidFill>
            <a:srgbClr val="FFFFFF"/>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rPr lang="en-US" sz="2000">
                <a:latin typeface="Calibri"/>
                <a:ea typeface="Calibri"/>
                <a:cs typeface="Calibri"/>
                <a:sym typeface="Calibri"/>
              </a:rPr>
              <a:t>NGINX</a:t>
            </a:r>
            <a:endParaRPr cap="none" i="0" strike="noStrike" sz="2000" u="none">
              <a:latin typeface="Calibri"/>
              <a:ea typeface="Calibri"/>
              <a:cs typeface="Calibri"/>
              <a:sym typeface="Calibri"/>
            </a:endParaRPr>
          </a:p>
        </p:txBody>
      </p:sp>
      <p:sp>
        <p:nvSpPr>
          <p:cNvPr id="269" name="Google Shape;269;p34"/>
          <p:cNvSpPr/>
          <p:nvPr/>
        </p:nvSpPr>
        <p:spPr>
          <a:xfrm>
            <a:off x="4082250" y="3271675"/>
            <a:ext cx="1425300" cy="819900"/>
          </a:xfrm>
          <a:prstGeom prst="rect">
            <a:avLst/>
          </a:prstGeom>
          <a:solidFill>
            <a:srgbClr val="FFFFFF"/>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rPr lang="en-US" sz="2000">
                <a:latin typeface="Calibri"/>
                <a:ea typeface="Calibri"/>
                <a:cs typeface="Calibri"/>
                <a:sym typeface="Calibri"/>
              </a:rPr>
              <a:t>Rook</a:t>
            </a:r>
            <a:endParaRPr cap="none" i="0" strike="noStrike" sz="2000" u="none">
              <a:latin typeface="Calibri"/>
              <a:ea typeface="Calibri"/>
              <a:cs typeface="Calibri"/>
              <a:sym typeface="Calibri"/>
            </a:endParaRPr>
          </a:p>
        </p:txBody>
      </p:sp>
      <p:sp>
        <p:nvSpPr>
          <p:cNvPr id="271" name="Google Shape;271;p34"/>
          <p:cNvSpPr/>
          <p:nvPr/>
        </p:nvSpPr>
        <p:spPr>
          <a:xfrm>
            <a:off x="4040375" y="1535400"/>
            <a:ext cx="1695900" cy="1455900"/>
          </a:xfrm>
          <a:prstGeom prst="rect">
            <a:avLst/>
          </a:prstGeom>
          <a:solidFill>
            <a:srgbClr val="FFFFFF"/>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rPr lang="en-US" sz="2000">
                <a:latin typeface="Calibri"/>
                <a:ea typeface="Calibri"/>
                <a:cs typeface="Calibri"/>
                <a:sym typeface="Calibri"/>
              </a:rPr>
              <a:t>JupyterHub</a:t>
            </a:r>
            <a:endParaRPr cap="none" i="0" strike="noStrike" sz="2000" u="none">
              <a:latin typeface="Calibri"/>
              <a:ea typeface="Calibri"/>
              <a:cs typeface="Calibri"/>
              <a:sym typeface="Calibri"/>
            </a:endParaRPr>
          </a:p>
        </p:txBody>
      </p:sp>
      <p:cxnSp>
        <p:nvCxnSpPr>
          <p:cNvPr id="285" name="Google Shape;285;p34"/>
          <p:cNvCxnSpPr/>
          <p:nvPr/>
        </p:nvCxnSpPr>
        <p:spPr>
          <a:xfrm rot="10800000">
            <a:off x="4780200" y="4110175"/>
            <a:ext cx="215700" cy="545100"/>
          </a:xfrm>
          <a:prstGeom prst="straightConnector1">
            <a:avLst/>
          </a:prstGeom>
          <a:noFill/>
          <a:ln cap="flat" cmpd="sng" w="19050">
            <a:solidFill>
              <a:srgbClr val="000000"/>
            </a:solidFill>
            <a:prstDash val="solid"/>
            <a:round/>
            <a:headEnd len="med" type="triangle" w="med"/>
            <a:tailEnd len="med" type="triangle" w="med"/>
          </a:ln>
        </p:spPr>
      </p:cxnSp>
      <p:sp>
        <p:nvSpPr>
          <p:cNvPr id="286" name="Google Shape;286;p34"/>
          <p:cNvSpPr/>
          <p:nvPr/>
        </p:nvSpPr>
        <p:spPr>
          <a:xfrm>
            <a:off x="6290841" y="469825"/>
            <a:ext cx="2707500" cy="685800"/>
          </a:xfrm>
          <a:prstGeom prst="rect">
            <a:avLst/>
          </a:prstGeom>
          <a:solidFill>
            <a:srgbClr val="FFFFFF"/>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rPr lang="en-US" sz="2000">
                <a:solidFill>
                  <a:schemeClr val="dk1"/>
                </a:solidFill>
                <a:latin typeface="Calibri"/>
                <a:ea typeface="Calibri"/>
                <a:cs typeface="Calibri"/>
                <a:sym typeface="Calibri"/>
              </a:rPr>
              <a:t>        Notebook+Kernels</a:t>
            </a:r>
            <a:endParaRPr cap="none" i="0" strike="noStrike" sz="2000" u="none">
              <a:solidFill>
                <a:schemeClr val="dk1"/>
              </a:solidFill>
              <a:latin typeface="Calibri"/>
              <a:ea typeface="Calibri"/>
              <a:cs typeface="Calibri"/>
              <a:sym typeface="Calibri"/>
            </a:endParaRPr>
          </a:p>
        </p:txBody>
      </p:sp>
      <p:sp>
        <p:nvSpPr>
          <p:cNvPr id="287" name="Google Shape;287;p34"/>
          <p:cNvSpPr/>
          <p:nvPr/>
        </p:nvSpPr>
        <p:spPr>
          <a:xfrm>
            <a:off x="6290850" y="1228545"/>
            <a:ext cx="2707500" cy="589800"/>
          </a:xfrm>
          <a:prstGeom prst="rect">
            <a:avLst/>
          </a:prstGeom>
          <a:solidFill>
            <a:srgbClr val="FFFFFF"/>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rPr lang="en-US" sz="2000">
                <a:latin typeface="Calibri"/>
                <a:ea typeface="Calibri"/>
                <a:cs typeface="Calibri"/>
                <a:sym typeface="Calibri"/>
              </a:rPr>
              <a:t>Rook</a:t>
            </a:r>
            <a:endParaRPr cap="none" i="0" strike="noStrike" sz="2000" u="none">
              <a:latin typeface="Calibri"/>
              <a:ea typeface="Calibri"/>
              <a:cs typeface="Calibri"/>
              <a:sym typeface="Calibri"/>
            </a:endParaRPr>
          </a:p>
        </p:txBody>
      </p:sp>
      <p:sp>
        <p:nvSpPr>
          <p:cNvPr id="288" name="Google Shape;288;p34"/>
          <p:cNvSpPr/>
          <p:nvPr/>
        </p:nvSpPr>
        <p:spPr>
          <a:xfrm>
            <a:off x="7435925" y="1834503"/>
            <a:ext cx="2092500" cy="463200"/>
          </a:xfrm>
          <a:prstGeom prst="rect">
            <a:avLst/>
          </a:prstGeom>
          <a:no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rPr lang="en-US" sz="2000">
                <a:latin typeface="Calibri"/>
                <a:ea typeface="Calibri"/>
                <a:cs typeface="Calibri"/>
                <a:sym typeface="Calibri"/>
              </a:rPr>
              <a:t>/vol_b</a:t>
            </a:r>
            <a:endParaRPr cap="none" i="0" strike="noStrike" sz="2000" u="none">
              <a:latin typeface="Calibri"/>
              <a:ea typeface="Calibri"/>
              <a:cs typeface="Calibri"/>
              <a:sym typeface="Calibri"/>
            </a:endParaRPr>
          </a:p>
        </p:txBody>
      </p:sp>
      <p:cxnSp>
        <p:nvCxnSpPr>
          <p:cNvPr id="289" name="Google Shape;289;p34"/>
          <p:cNvCxnSpPr/>
          <p:nvPr/>
        </p:nvCxnSpPr>
        <p:spPr>
          <a:xfrm rot="10800000">
            <a:off x="7277850" y="1816600"/>
            <a:ext cx="738300" cy="318000"/>
          </a:xfrm>
          <a:prstGeom prst="straightConnector1">
            <a:avLst/>
          </a:prstGeom>
          <a:noFill/>
          <a:ln cap="flat" cmpd="sng" w="19050">
            <a:solidFill>
              <a:srgbClr val="000000"/>
            </a:solidFill>
            <a:prstDash val="solid"/>
            <a:round/>
            <a:headEnd len="med" type="triangle" w="med"/>
            <a:tailEnd len="med" type="triangle" w="med"/>
          </a:ln>
        </p:spPr>
      </p:cxnSp>
      <p:sp>
        <p:nvSpPr>
          <p:cNvPr id="290" name="Google Shape;290;p34"/>
          <p:cNvSpPr/>
          <p:nvPr/>
        </p:nvSpPr>
        <p:spPr>
          <a:xfrm>
            <a:off x="6181800" y="2666450"/>
            <a:ext cx="2883300" cy="2187600"/>
          </a:xfrm>
          <a:prstGeom prst="rect">
            <a:avLst/>
          </a:prstGeom>
          <a:solidFill>
            <a:srgbClr val="D9D9D9"/>
          </a:solidFill>
          <a:ln>
            <a:noFill/>
          </a:ln>
        </p:spPr>
        <p:txBody>
          <a:bodyPr anchor="t" anchorCtr="0" bIns="45700" lIns="91425" numCol="1" rIns="91425" spcFirstLastPara="1" tIns="45700" wrap="square">
            <a:noAutofit/>
          </a:bodyPr>
          <a:lstStyle/>
          <a:p>
            <a:pPr algn="ctr" indent="0" lvl="0" marL="0" rtl="0">
              <a:spcBef>
                <a:spcPts val="0"/>
              </a:spcBef>
              <a:spcAft>
                <a:spcPts val="0"/>
              </a:spcAft>
              <a:buClr>
                <a:schemeClr val="dk1"/>
              </a:buClr>
              <a:buSzPts val="1100"/>
              <a:buFont typeface="Arial"/>
              <a:buNone/>
            </a:pPr>
            <a:r>
              <a:rPr lang="en-US" sz="1500"/>
              <a:t>Jetstream VM </a:t>
            </a:r>
            <a:r>
              <a:rPr lang="en-US" sz="1500"/>
              <a:t>Worker</a:t>
            </a:r>
            <a:endParaRPr sz="1500"/>
          </a:p>
        </p:txBody>
      </p:sp>
      <p:sp>
        <p:nvSpPr>
          <p:cNvPr id="291" name="Google Shape;291;p34"/>
          <p:cNvSpPr/>
          <p:nvPr/>
        </p:nvSpPr>
        <p:spPr>
          <a:xfrm>
            <a:off x="6237350" y="3032713"/>
            <a:ext cx="2774400" cy="1455900"/>
          </a:xfrm>
          <a:prstGeom prst="rect">
            <a:avLst/>
          </a:prstGeom>
          <a:noFill/>
          <a:ln cap="flat" cmpd="sng" w="28575">
            <a:solidFill>
              <a:srgbClr val="000000"/>
            </a:solidFill>
            <a:prstDash val="dash"/>
            <a:round/>
            <a:headEnd len="sm" type="none" w="sm"/>
            <a:tailEnd len="sm" type="none" w="sm"/>
          </a:ln>
        </p:spPr>
        <p:txBody>
          <a:bodyPr anchor="ctr" anchorCtr="0" bIns="91425" lIns="91425" numCol="1" rIns="91425" spcFirstLastPara="1" tIns="91425" wrap="square">
            <a:noAutofit/>
          </a:bodyPr>
          <a:lstStyle/>
          <a:p>
            <a:pPr indent="0" lvl="0" marL="0" rtl="0">
              <a:spcBef>
                <a:spcPts val="0"/>
              </a:spcBef>
              <a:spcAft>
                <a:spcPts val="0"/>
              </a:spcAft>
              <a:buNone/>
            </a:pPr>
            <a:r>
              <a:rPr lang="en-US"/>
              <a:t>		</a:t>
            </a:r>
            <a:endParaRPr/>
          </a:p>
        </p:txBody>
      </p:sp>
      <p:sp>
        <p:nvSpPr>
          <p:cNvPr id="292" name="Google Shape;292;p34"/>
          <p:cNvSpPr/>
          <p:nvPr/>
        </p:nvSpPr>
        <p:spPr>
          <a:xfrm>
            <a:off x="6290841" y="3060625"/>
            <a:ext cx="2707500" cy="685800"/>
          </a:xfrm>
          <a:prstGeom prst="rect">
            <a:avLst/>
          </a:prstGeom>
          <a:solidFill>
            <a:srgbClr val="FFFFFF"/>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rPr lang="en-US" sz="2000">
                <a:latin typeface="Calibri"/>
                <a:ea typeface="Calibri"/>
                <a:cs typeface="Calibri"/>
                <a:sym typeface="Calibri"/>
              </a:rPr>
              <a:t>NGINX</a:t>
            </a:r>
            <a:endParaRPr b="1" cap="none" i="0" strike="noStrike" sz="2000" u="none">
              <a:solidFill>
                <a:schemeClr val="dk1"/>
              </a:solidFill>
              <a:latin typeface="Calibri"/>
              <a:ea typeface="Calibri"/>
              <a:cs typeface="Calibri"/>
              <a:sym typeface="Calibri"/>
            </a:endParaRPr>
          </a:p>
        </p:txBody>
      </p:sp>
      <p:sp>
        <p:nvSpPr>
          <p:cNvPr id="293" name="Google Shape;293;p34"/>
          <p:cNvSpPr/>
          <p:nvPr/>
        </p:nvSpPr>
        <p:spPr>
          <a:xfrm>
            <a:off x="6290850" y="3819345"/>
            <a:ext cx="2707500" cy="589800"/>
          </a:xfrm>
          <a:prstGeom prst="rect">
            <a:avLst/>
          </a:prstGeom>
          <a:solidFill>
            <a:srgbClr val="FFFFFF"/>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rPr lang="en-US" sz="2000">
                <a:latin typeface="Calibri"/>
                <a:ea typeface="Calibri"/>
                <a:cs typeface="Calibri"/>
                <a:sym typeface="Calibri"/>
              </a:rPr>
              <a:t>Rook</a:t>
            </a:r>
            <a:endParaRPr b="1" cap="none" i="0" strike="noStrike" sz="2000" u="none">
              <a:latin typeface="Calibri"/>
              <a:ea typeface="Calibri"/>
              <a:cs typeface="Calibri"/>
              <a:sym typeface="Calibri"/>
            </a:endParaRPr>
          </a:p>
        </p:txBody>
      </p:sp>
      <p:sp>
        <p:nvSpPr>
          <p:cNvPr id="294" name="Google Shape;294;p34"/>
          <p:cNvSpPr/>
          <p:nvPr/>
        </p:nvSpPr>
        <p:spPr>
          <a:xfrm>
            <a:off x="7435925" y="4425303"/>
            <a:ext cx="2092500" cy="463200"/>
          </a:xfrm>
          <a:prstGeom prst="rect">
            <a:avLst/>
          </a:prstGeom>
          <a:no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rPr lang="en-US" sz="2000">
                <a:latin typeface="Calibri"/>
                <a:ea typeface="Calibri"/>
                <a:cs typeface="Calibri"/>
                <a:sym typeface="Calibri"/>
              </a:rPr>
              <a:t>/vol_b</a:t>
            </a:r>
            <a:endParaRPr b="1" cap="none" i="0" strike="noStrike" sz="2000" u="none">
              <a:latin typeface="Calibri"/>
              <a:ea typeface="Calibri"/>
              <a:cs typeface="Calibri"/>
              <a:sym typeface="Calibri"/>
            </a:endParaRPr>
          </a:p>
        </p:txBody>
      </p:sp>
      <p:cxnSp>
        <p:nvCxnSpPr>
          <p:cNvPr id="295" name="Google Shape;295;p34"/>
          <p:cNvCxnSpPr/>
          <p:nvPr/>
        </p:nvCxnSpPr>
        <p:spPr>
          <a:xfrm rot="10800000">
            <a:off x="7277850" y="4407400"/>
            <a:ext cx="738300" cy="318000"/>
          </a:xfrm>
          <a:prstGeom prst="straightConnector1">
            <a:avLst/>
          </a:prstGeom>
          <a:noFill/>
          <a:ln cap="flat" cmpd="sng" w="19050">
            <a:solidFill>
              <a:srgbClr val="000000"/>
            </a:solidFill>
            <a:prstDash val="solid"/>
            <a:round/>
            <a:headEnd len="med" type="triangle" w="med"/>
            <a:tailEnd len="med" type="triangle" w="med"/>
          </a:ln>
        </p:spPr>
      </p:cxnSp>
      <p:pic>
        <p:nvPicPr>
          <p:cNvPr id="296" name="Google Shape;296;p34"/>
          <p:cNvPicPr preferRelativeResize="0"/>
          <p:nvPr/>
        </p:nvPicPr>
        <p:blipFill>
          <a:blip r:embed="rId4">
            <a:alphaModFix/>
          </a:blip>
          <a:stretch>
            <a:fillRect/>
          </a:stretch>
        </p:blipFill>
        <p:spPr>
          <a:xfrm>
            <a:off x="6298513" y="498901"/>
            <a:ext cx="627625" cy="627625"/>
          </a:xfrm>
          <a:prstGeom prst="rect">
            <a:avLst/>
          </a:prstGeom>
          <a:noFill/>
          <a:ln>
            <a:noFill/>
          </a:ln>
        </p:spPr>
      </p:pic>
      <p:pic>
        <p:nvPicPr>
          <p:cNvPr id="297" name="Google Shape;297;p34"/>
          <p:cNvPicPr preferRelativeResize="0"/>
          <p:nvPr/>
        </p:nvPicPr>
        <p:blipFill>
          <a:blip r:embed="rId5">
            <a:alphaModFix/>
          </a:blip>
          <a:stretch>
            <a:fillRect/>
          </a:stretch>
        </p:blipFill>
        <p:spPr>
          <a:xfrm>
            <a:off x="4069846" y="3496238"/>
            <a:ext cx="1425301" cy="370782"/>
          </a:xfrm>
          <a:prstGeom prst="rect">
            <a:avLst/>
          </a:prstGeom>
          <a:noFill/>
          <a:ln>
            <a:noFill/>
          </a:ln>
        </p:spPr>
      </p:pic>
      <p:pic>
        <p:nvPicPr>
          <p:cNvPr id="298" name="Google Shape;298;p34"/>
          <p:cNvPicPr preferRelativeResize="0"/>
          <p:nvPr/>
        </p:nvPicPr>
        <p:blipFill>
          <a:blip r:embed="rId5">
            <a:alphaModFix/>
          </a:blip>
          <a:stretch>
            <a:fillRect/>
          </a:stretch>
        </p:blipFill>
        <p:spPr>
          <a:xfrm>
            <a:off x="6931946" y="3928850"/>
            <a:ext cx="1425301" cy="370782"/>
          </a:xfrm>
          <a:prstGeom prst="rect">
            <a:avLst/>
          </a:prstGeom>
          <a:noFill/>
          <a:ln>
            <a:noFill/>
          </a:ln>
        </p:spPr>
      </p:pic>
      <p:pic>
        <p:nvPicPr>
          <p:cNvPr id="299" name="Google Shape;299;p34"/>
          <p:cNvPicPr preferRelativeResize="0"/>
          <p:nvPr/>
        </p:nvPicPr>
        <p:blipFill>
          <a:blip r:embed="rId5">
            <a:alphaModFix/>
          </a:blip>
          <a:stretch>
            <a:fillRect/>
          </a:stretch>
        </p:blipFill>
        <p:spPr>
          <a:xfrm>
            <a:off x="6934346" y="1338063"/>
            <a:ext cx="1425301" cy="370782"/>
          </a:xfrm>
          <a:prstGeom prst="rect">
            <a:avLst/>
          </a:prstGeom>
          <a:noFill/>
          <a:ln>
            <a:noFill/>
          </a:ln>
        </p:spPr>
      </p:pic>
      <p:pic>
        <p:nvPicPr>
          <p:cNvPr id="300" name="Google Shape;300;p34"/>
          <p:cNvPicPr preferRelativeResize="0"/>
          <p:nvPr/>
        </p:nvPicPr>
        <p:blipFill>
          <a:blip r:embed="rId6">
            <a:alphaModFix/>
          </a:blip>
          <a:stretch>
            <a:fillRect/>
          </a:stretch>
        </p:blipFill>
        <p:spPr>
          <a:xfrm rot="5400000">
            <a:off x="2687387" y="2667213"/>
            <a:ext cx="1826275" cy="416675"/>
          </a:xfrm>
          <a:prstGeom prst="rect">
            <a:avLst/>
          </a:prstGeom>
          <a:noFill/>
          <a:ln>
            <a:noFill/>
          </a:ln>
        </p:spPr>
      </p:pic>
      <p:pic>
        <p:nvPicPr>
          <p:cNvPr id="301" name="Google Shape;301;p34"/>
          <p:cNvPicPr preferRelativeResize="0"/>
          <p:nvPr/>
        </p:nvPicPr>
        <p:blipFill>
          <a:blip r:embed="rId6">
            <a:alphaModFix/>
          </a:blip>
          <a:stretch>
            <a:fillRect/>
          </a:stretch>
        </p:blipFill>
        <p:spPr>
          <a:xfrm>
            <a:off x="6731462" y="3195175"/>
            <a:ext cx="1826275" cy="416675"/>
          </a:xfrm>
          <a:prstGeom prst="rect">
            <a:avLst/>
          </a:prstGeom>
          <a:noFill/>
          <a:ln>
            <a:noFill/>
          </a:ln>
        </p:spPr>
      </p:pic>
      <p:pic>
        <p:nvPicPr>
          <p:cNvPr id="302" name="Google Shape;302;p34"/>
          <p:cNvPicPr preferRelativeResize="0"/>
          <p:nvPr/>
        </p:nvPicPr>
        <p:blipFill>
          <a:blip r:embed="rId7">
            <a:alphaModFix/>
          </a:blip>
          <a:stretch>
            <a:fillRect/>
          </a:stretch>
        </p:blipFill>
        <p:spPr>
          <a:xfrm>
            <a:off x="4155774" y="1646350"/>
            <a:ext cx="1425300" cy="1268129"/>
          </a:xfrm>
          <a:prstGeom prst="rect">
            <a:avLst/>
          </a:prstGeom>
          <a:noFill/>
          <a:ln>
            <a:noFill/>
          </a:ln>
        </p:spPr>
      </p:pic>
      <p:pic>
        <p:nvPicPr>
          <p:cNvPr id="303" name="Google Shape;303;p34"/>
          <p:cNvPicPr preferRelativeResize="0"/>
          <p:nvPr/>
        </p:nvPicPr>
        <p:blipFill>
          <a:blip r:embed="rId8">
            <a:alphaModFix/>
          </a:blip>
          <a:stretch>
            <a:fillRect/>
          </a:stretch>
        </p:blipFill>
        <p:spPr>
          <a:xfrm>
            <a:off x="6512589" y="99645"/>
            <a:ext cx="1030550" cy="299042"/>
          </a:xfrm>
          <a:prstGeom prst="rect">
            <a:avLst/>
          </a:prstGeom>
          <a:noFill/>
          <a:ln>
            <a:noFill/>
          </a:ln>
        </p:spPr>
      </p:pic>
      <p:pic>
        <p:nvPicPr>
          <p:cNvPr id="304" name="Google Shape;304;p34"/>
          <p:cNvPicPr preferRelativeResize="0"/>
          <p:nvPr/>
        </p:nvPicPr>
        <p:blipFill>
          <a:blip r:embed="rId8">
            <a:alphaModFix/>
          </a:blip>
          <a:stretch>
            <a:fillRect/>
          </a:stretch>
        </p:blipFill>
        <p:spPr>
          <a:xfrm>
            <a:off x="6540091" y="2701799"/>
            <a:ext cx="1030550" cy="299042"/>
          </a:xfrm>
          <a:prstGeom prst="rect">
            <a:avLst/>
          </a:prstGeom>
          <a:noFill/>
          <a:ln>
            <a:noFill/>
          </a:ln>
        </p:spPr>
      </p:pic>
      <p:pic>
        <p:nvPicPr>
          <p:cNvPr id="305" name="Google Shape;305;p34"/>
          <p:cNvPicPr preferRelativeResize="0"/>
          <p:nvPr/>
        </p:nvPicPr>
        <p:blipFill>
          <a:blip r:embed="rId8">
            <a:alphaModFix/>
          </a:blip>
          <a:stretch>
            <a:fillRect/>
          </a:stretch>
        </p:blipFill>
        <p:spPr>
          <a:xfrm>
            <a:off x="3347766" y="838936"/>
            <a:ext cx="1030550" cy="299042"/>
          </a:xfrm>
          <a:prstGeom prst="rect">
            <a:avLst/>
          </a:prstGeom>
          <a:noFill/>
          <a:ln>
            <a:noFill/>
          </a:ln>
        </p:spPr>
      </p:pic>
      <p:pic>
        <p:nvPicPr>
          <p:cNvPr id="306" name="Google Shape;306;p34"/>
          <p:cNvPicPr preferRelativeResize="0"/>
          <p:nvPr/>
        </p:nvPicPr>
        <p:blipFill>
          <a:blip r:embed="rId8">
            <a:alphaModFix/>
          </a:blip>
          <a:stretch>
            <a:fillRect/>
          </a:stretch>
        </p:blipFill>
        <p:spPr>
          <a:xfrm>
            <a:off x="3172657" y="4629508"/>
            <a:ext cx="1030550" cy="29904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152400" y="285750"/>
            <a:ext cx="8839200" cy="781200"/>
          </a:xfrm>
          <a:prstGeom prst="rect">
            <a:avLst/>
          </a:prstGeom>
        </p:spPr>
        <p:txBody>
          <a:bodyPr anchor="ctr" anchorCtr="0" bIns="91425" lIns="91425" numCol="1" rIns="91425" spcFirstLastPara="1" tIns="91425" wrap="square">
            <a:noAutofit/>
          </a:bodyPr>
          <a:lstStyle/>
          <a:p>
            <a:pPr indent="0" lvl="0" marL="0" rtl="0">
              <a:spcBef>
                <a:spcPts val="0"/>
              </a:spcBef>
              <a:spcAft>
                <a:spcPts val="0"/>
              </a:spcAft>
              <a:buNone/>
            </a:pPr>
            <a:r>
              <a:rPr lang="en-US"/>
              <a:t>Why?</a:t>
            </a:r>
            <a:endParaRPr/>
          </a:p>
        </p:txBody>
      </p:sp>
      <p:sp>
        <p:nvSpPr>
          <p:cNvPr id="136" name="Google Shape;136;p26"/>
          <p:cNvSpPr txBox="1"/>
          <p:nvPr>
            <p:ph idx="1" type="body"/>
          </p:nvPr>
        </p:nvSpPr>
        <p:spPr>
          <a:xfrm>
            <a:off x="152400" y="1085850"/>
            <a:ext cx="8839200" cy="3543300"/>
          </a:xfrm>
          <a:prstGeom prst="rect">
            <a:avLst/>
          </a:prstGeom>
        </p:spPr>
        <p:txBody>
          <a:bodyPr anchor="t" anchorCtr="0" bIns="91425" lIns="91425" numCol="1" rIns="91425" spcFirstLastPara="1" tIns="91425" wrap="square">
            <a:noAutofit/>
          </a:bodyPr>
          <a:lstStyle/>
          <a:p>
            <a:pPr indent="-406400" lvl="0" marL="457200" rtl="0">
              <a:spcBef>
                <a:spcPts val="560"/>
              </a:spcBef>
              <a:spcAft>
                <a:spcPts val="0"/>
              </a:spcAft>
              <a:buSzPts val="2800"/>
              <a:buChar char="●"/>
            </a:pPr>
            <a:r>
              <a:rPr lang="en-US"/>
              <a:t>Jupyter Notebooks for workshops:</a:t>
            </a:r>
            <a:endParaRPr/>
          </a:p>
          <a:p>
            <a:pPr indent="-381000" lvl="1" marL="914400" rtl="0">
              <a:spcBef>
                <a:spcPts val="0"/>
              </a:spcBef>
              <a:spcAft>
                <a:spcPts val="0"/>
              </a:spcAft>
              <a:buSzPts val="2400"/>
              <a:buChar char="○"/>
            </a:pPr>
            <a:r>
              <a:rPr lang="en-US"/>
              <a:t>&gt; 50 students</a:t>
            </a:r>
            <a:endParaRPr/>
          </a:p>
          <a:p>
            <a:pPr indent="-381000" lvl="1" marL="914400" rtl="0">
              <a:spcBef>
                <a:spcPts val="0"/>
              </a:spcBef>
              <a:spcAft>
                <a:spcPts val="0"/>
              </a:spcAft>
              <a:buSzPts val="2400"/>
              <a:buChar char="○"/>
            </a:pPr>
            <a:r>
              <a:rPr lang="en-US"/>
              <a:t>preconfigured software + data</a:t>
            </a:r>
            <a:endParaRPr/>
          </a:p>
          <a:p>
            <a:pPr indent="-381000" lvl="1" marL="914400" rtl="0">
              <a:spcBef>
                <a:spcPts val="0"/>
              </a:spcBef>
              <a:spcAft>
                <a:spcPts val="0"/>
              </a:spcAft>
              <a:buSzPts val="2400"/>
              <a:buChar char="○"/>
            </a:pPr>
            <a:r>
              <a:rPr lang="en-US"/>
              <a:t>just need their browsers</a:t>
            </a:r>
            <a:endParaRPr/>
          </a:p>
          <a:p>
            <a:pPr indent="-406400" lvl="0" marL="457200" rtl="0">
              <a:spcBef>
                <a:spcPts val="0"/>
              </a:spcBef>
              <a:spcAft>
                <a:spcPts val="0"/>
              </a:spcAft>
              <a:buSzPts val="2800"/>
              <a:buChar char="●"/>
            </a:pPr>
            <a:r>
              <a:rPr lang="en-US"/>
              <a:t>Interactive computing for Science Gateways</a:t>
            </a:r>
            <a:endParaRPr/>
          </a:p>
          <a:p>
            <a:pPr indent="-381000" lvl="1" marL="914400" rtl="0">
              <a:spcBef>
                <a:spcPts val="0"/>
              </a:spcBef>
              <a:spcAft>
                <a:spcPts val="0"/>
              </a:spcAft>
              <a:buSzPts val="2400"/>
              <a:buChar char="○"/>
            </a:pPr>
            <a:r>
              <a:rPr lang="en-US"/>
              <a:t>companion to standard Science Gateway</a:t>
            </a:r>
            <a:endParaRPr/>
          </a:p>
          <a:p>
            <a:pPr indent="-381000" lvl="1" marL="914400" rtl="0">
              <a:spcBef>
                <a:spcPts val="0"/>
              </a:spcBef>
              <a:spcAft>
                <a:spcPts val="0"/>
              </a:spcAft>
              <a:buSzPts val="2400"/>
              <a:buChar char="○"/>
            </a:pPr>
            <a:r>
              <a:rPr lang="en-US"/>
              <a:t>in-situ post-processing and visualization</a:t>
            </a:r>
            <a:endParaRPr/>
          </a:p>
          <a:p>
            <a:pPr indent="-381000" lvl="1" marL="914400" rtl="0">
              <a:spcBef>
                <a:spcPts val="0"/>
              </a:spcBef>
              <a:spcAft>
                <a:spcPts val="0"/>
              </a:spcAft>
              <a:buSzPts val="2400"/>
              <a:buChar char="○"/>
            </a:pPr>
            <a:r>
              <a:rPr lang="en-US"/>
              <a:t>no need to download results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152400" y="285750"/>
            <a:ext cx="8839200" cy="781200"/>
          </a:xfrm>
          <a:prstGeom prst="rect">
            <a:avLst/>
          </a:prstGeom>
        </p:spPr>
        <p:txBody>
          <a:bodyPr anchor="ctr" anchorCtr="0" bIns="91425" lIns="91425" numCol="1" rIns="91425" spcFirstLastPara="1" tIns="91425" wrap="square">
            <a:noAutofit/>
          </a:bodyPr>
          <a:lstStyle/>
          <a:p>
            <a:pPr indent="0" lvl="0" marL="0">
              <a:spcBef>
                <a:spcPts val="0"/>
              </a:spcBef>
              <a:spcAft>
                <a:spcPts val="0"/>
              </a:spcAft>
              <a:buNone/>
            </a:pPr>
            <a:r>
              <a:rPr lang="en-US"/>
              <a:t>What?</a:t>
            </a:r>
            <a:endParaRPr/>
          </a:p>
        </p:txBody>
      </p:sp>
      <p:sp>
        <p:nvSpPr>
          <p:cNvPr id="142" name="Google Shape;142;p27"/>
          <p:cNvSpPr txBox="1"/>
          <p:nvPr>
            <p:ph idx="1" type="body"/>
          </p:nvPr>
        </p:nvSpPr>
        <p:spPr>
          <a:xfrm>
            <a:off x="152400" y="1085850"/>
            <a:ext cx="8839200" cy="3543300"/>
          </a:xfrm>
          <a:prstGeom prst="rect">
            <a:avLst/>
          </a:prstGeom>
        </p:spPr>
        <p:txBody>
          <a:bodyPr anchor="t" anchorCtr="0" bIns="91425" lIns="91425" numCol="1" rIns="91425" spcFirstLastPara="1" tIns="91425" wrap="square">
            <a:noAutofit/>
          </a:bodyPr>
          <a:lstStyle/>
          <a:p>
            <a:pPr indent="-406400" lvl="0" marL="457200" rtl="0">
              <a:spcBef>
                <a:spcPts val="560"/>
              </a:spcBef>
              <a:spcAft>
                <a:spcPts val="0"/>
              </a:spcAft>
              <a:buSzPts val="2800"/>
              <a:buChar char="●"/>
            </a:pPr>
            <a:r>
              <a:rPr lang="en-US"/>
              <a:t>JupyterHub (Jupyter Notebooks for multiple users)</a:t>
            </a:r>
            <a:endParaRPr/>
          </a:p>
          <a:p>
            <a:pPr indent="-406400" lvl="0" marL="457200" rtl="0">
              <a:spcBef>
                <a:spcPts val="0"/>
              </a:spcBef>
              <a:spcAft>
                <a:spcPts val="0"/>
              </a:spcAft>
              <a:buSzPts val="2800"/>
              <a:buChar char="●"/>
            </a:pPr>
            <a:r>
              <a:rPr lang="en-US"/>
              <a:t>Lots of RAM and CPU to users -&gt; distributed</a:t>
            </a:r>
            <a:endParaRPr/>
          </a:p>
          <a:p>
            <a:pPr indent="-406400" lvl="0" marL="457200">
              <a:spcBef>
                <a:spcPts val="0"/>
              </a:spcBef>
              <a:spcAft>
                <a:spcPts val="0"/>
              </a:spcAft>
              <a:buSzPts val="2800"/>
              <a:buChar char="●"/>
            </a:pPr>
            <a:r>
              <a:rPr lang="en-US"/>
              <a:t>Users run inside pre-packaged Docker/Singularity container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152400" y="285750"/>
            <a:ext cx="8839200" cy="781200"/>
          </a:xfrm>
          <a:prstGeom prst="rect">
            <a:avLst/>
          </a:prstGeom>
        </p:spPr>
        <p:txBody>
          <a:bodyPr anchor="ctr" anchorCtr="0" bIns="91425" lIns="91425" numCol="1" rIns="91425" spcFirstLastPara="1" tIns="91425" wrap="square">
            <a:noAutofit/>
          </a:bodyPr>
          <a:lstStyle/>
          <a:p>
            <a:pPr indent="0" lvl="0" marL="0">
              <a:spcBef>
                <a:spcPts val="0"/>
              </a:spcBef>
              <a:spcAft>
                <a:spcPts val="0"/>
              </a:spcAft>
              <a:buNone/>
            </a:pPr>
            <a:r>
              <a:rPr lang="en-US"/>
              <a:t>How?</a:t>
            </a:r>
            <a:endParaRPr/>
          </a:p>
        </p:txBody>
      </p:sp>
      <p:sp>
        <p:nvSpPr>
          <p:cNvPr id="148" name="Google Shape;148;p28"/>
          <p:cNvSpPr txBox="1"/>
          <p:nvPr>
            <p:ph idx="1" type="body"/>
          </p:nvPr>
        </p:nvSpPr>
        <p:spPr>
          <a:xfrm>
            <a:off x="152400" y="1085850"/>
            <a:ext cx="8839200" cy="3543300"/>
          </a:xfrm>
          <a:prstGeom prst="rect">
            <a:avLst/>
          </a:prstGeom>
        </p:spPr>
        <p:txBody>
          <a:bodyPr anchor="t" anchorCtr="0" bIns="91425" lIns="91425" numCol="1" rIns="91425" spcFirstLastPara="1" tIns="91425" wrap="square">
            <a:noAutofit/>
          </a:bodyPr>
          <a:lstStyle/>
          <a:p>
            <a:pPr indent="0" lvl="0" marL="0" rtl="0">
              <a:spcBef>
                <a:spcPts val="560"/>
              </a:spcBef>
              <a:spcAft>
                <a:spcPts val="0"/>
              </a:spcAft>
              <a:buNone/>
            </a:pPr>
            <a:r>
              <a:rPr lang="en-US"/>
              <a:t>Paper provides 3 strategies:</a:t>
            </a:r>
            <a:endParaRPr/>
          </a:p>
          <a:p>
            <a:pPr indent="-406400" lvl="0" marL="457200" rtl="0">
              <a:spcBef>
                <a:spcPts val="560"/>
              </a:spcBef>
              <a:spcAft>
                <a:spcPts val="0"/>
              </a:spcAft>
              <a:buSzPts val="2800"/>
              <a:buChar char="●"/>
            </a:pPr>
            <a:r>
              <a:rPr lang="en-US"/>
              <a:t>Launch Notebooks on Comet computing nodes</a:t>
            </a:r>
            <a:endParaRPr/>
          </a:p>
          <a:p>
            <a:pPr indent="-406400" lvl="0" marL="457200" rtl="0">
              <a:spcBef>
                <a:spcPts val="0"/>
              </a:spcBef>
              <a:spcAft>
                <a:spcPts val="0"/>
              </a:spcAft>
              <a:buSzPts val="2800"/>
              <a:buChar char="●"/>
            </a:pPr>
            <a:r>
              <a:rPr lang="en-US"/>
              <a:t>Launch Notebooks on multiple Jetstream instances:</a:t>
            </a:r>
            <a:endParaRPr/>
          </a:p>
          <a:p>
            <a:pPr indent="-381000" lvl="1" marL="914400" rtl="0">
              <a:spcBef>
                <a:spcPts val="0"/>
              </a:spcBef>
              <a:spcAft>
                <a:spcPts val="0"/>
              </a:spcAft>
              <a:buSzPts val="2400"/>
              <a:buChar char="○"/>
            </a:pPr>
            <a:r>
              <a:rPr lang="en-US"/>
              <a:t>with Docker Swarm</a:t>
            </a:r>
            <a:endParaRPr/>
          </a:p>
          <a:p>
            <a:pPr indent="-381000" lvl="1" marL="914400">
              <a:spcBef>
                <a:spcPts val="0"/>
              </a:spcBef>
              <a:spcAft>
                <a:spcPts val="0"/>
              </a:spcAft>
              <a:buSzPts val="2400"/>
              <a:buChar char="○"/>
            </a:pPr>
            <a:r>
              <a:rPr lang="en-US"/>
              <a:t>with Kubernetes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152400" y="285750"/>
            <a:ext cx="8839200" cy="781200"/>
          </a:xfrm>
          <a:prstGeom prst="rect">
            <a:avLst/>
          </a:prstGeom>
        </p:spPr>
        <p:txBody>
          <a:bodyPr anchor="ctr" anchorCtr="0" bIns="91425" lIns="91425" numCol="1" rIns="91425" spcFirstLastPara="1" tIns="91425" wrap="square">
            <a:noAutofit/>
          </a:bodyPr>
          <a:lstStyle/>
          <a:p>
            <a:pPr indent="0" lvl="0" marL="0">
              <a:spcBef>
                <a:spcPts val="0"/>
              </a:spcBef>
              <a:spcAft>
                <a:spcPts val="0"/>
              </a:spcAft>
              <a:buNone/>
            </a:pPr>
            <a:r>
              <a:rPr lang="en-US"/>
              <a:t>JupyterHub on Comet</a:t>
            </a:r>
            <a:endParaRPr/>
          </a:p>
        </p:txBody>
      </p:sp>
      <p:sp>
        <p:nvSpPr>
          <p:cNvPr id="154" name="Google Shape;154;p29"/>
          <p:cNvSpPr txBox="1"/>
          <p:nvPr>
            <p:ph idx="1" type="body"/>
          </p:nvPr>
        </p:nvSpPr>
        <p:spPr>
          <a:xfrm>
            <a:off x="152400" y="1085850"/>
            <a:ext cx="8839200" cy="3543300"/>
          </a:xfrm>
          <a:prstGeom prst="rect">
            <a:avLst/>
          </a:prstGeom>
        </p:spPr>
        <p:txBody>
          <a:bodyPr anchor="t" anchorCtr="0" bIns="91425" lIns="91425" numCol="1" rIns="91425" spcFirstLastPara="1" tIns="91425" wrap="square">
            <a:noAutofit/>
          </a:bodyPr>
          <a:lstStyle/>
          <a:p>
            <a:pPr indent="-406400" lvl="0" marL="457200" rtl="0">
              <a:spcBef>
                <a:spcPts val="560"/>
              </a:spcBef>
              <a:spcAft>
                <a:spcPts val="0"/>
              </a:spcAft>
              <a:buSzPts val="2800"/>
              <a:buChar char="●"/>
            </a:pPr>
            <a:r>
              <a:rPr lang="en-US"/>
              <a:t>JupyterHub on a single node on </a:t>
            </a:r>
            <a:r>
              <a:rPr lang="en-US"/>
              <a:t>Jetstream</a:t>
            </a:r>
            <a:endParaRPr/>
          </a:p>
          <a:p>
            <a:pPr indent="-406400" lvl="0" marL="457200" rtl="0">
              <a:spcBef>
                <a:spcPts val="0"/>
              </a:spcBef>
              <a:spcAft>
                <a:spcPts val="0"/>
              </a:spcAft>
              <a:buSzPts val="2800"/>
              <a:buChar char="●"/>
            </a:pPr>
            <a:r>
              <a:rPr lang="en-US"/>
              <a:t>Workflow:</a:t>
            </a:r>
            <a:endParaRPr/>
          </a:p>
          <a:p>
            <a:pPr indent="-381000" lvl="1" marL="914400" rtl="0">
              <a:spcBef>
                <a:spcPts val="0"/>
              </a:spcBef>
              <a:spcAft>
                <a:spcPts val="0"/>
              </a:spcAft>
              <a:buSzPts val="2400"/>
              <a:buChar char="○"/>
            </a:pPr>
            <a:r>
              <a:rPr lang="en-US"/>
              <a:t>User logs in with XSEDE credentials</a:t>
            </a:r>
            <a:endParaRPr/>
          </a:p>
          <a:p>
            <a:pPr indent="-381000" lvl="1" marL="914400" rtl="0">
              <a:spcBef>
                <a:spcPts val="0"/>
              </a:spcBef>
              <a:spcAft>
                <a:spcPts val="0"/>
              </a:spcAft>
              <a:buSzPts val="2400"/>
              <a:buChar char="○"/>
            </a:pPr>
            <a:r>
              <a:rPr lang="en-US"/>
              <a:t>Jupyterhub submits SLURM job</a:t>
            </a:r>
            <a:endParaRPr/>
          </a:p>
          <a:p>
            <a:pPr indent="-381000" lvl="1" marL="914400" rtl="0">
              <a:spcBef>
                <a:spcPts val="0"/>
              </a:spcBef>
              <a:spcAft>
                <a:spcPts val="0"/>
              </a:spcAft>
              <a:buSzPts val="2400"/>
              <a:buChar char="○"/>
            </a:pPr>
            <a:r>
              <a:rPr lang="en-US"/>
              <a:t>Jupyter Notebook running on Comet computing node proxied to the user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8" name="Shape 158"/>
        <p:cNvGrpSpPr/>
        <p:nvPr/>
      </p:nvGrpSpPr>
      <p:grpSpPr>
        <a:xfrm>
          <a:off x="0" y="0"/>
          <a:ext cx="0" cy="0"/>
          <a:chOff x="0" y="0"/>
          <a:chExt cx="0" cy="0"/>
        </a:xfrm>
      </p:grpSpPr>
      <p:sp>
        <p:nvSpPr>
          <p:cNvPr id="159" name="Google Shape;159;p30"/>
          <p:cNvSpPr/>
          <p:nvPr/>
        </p:nvSpPr>
        <p:spPr>
          <a:xfrm>
            <a:off x="4693925" y="406075"/>
            <a:ext cx="4133100" cy="2652600"/>
          </a:xfrm>
          <a:prstGeom prst="rect">
            <a:avLst/>
          </a:prstGeom>
          <a:solidFill>
            <a:srgbClr val="D9D9D9"/>
          </a:solidFill>
          <a:ln>
            <a:noFill/>
          </a:ln>
        </p:spPr>
        <p:txBody>
          <a:bodyPr anchor="t" anchorCtr="0" bIns="45700" lIns="91425" numCol="1" rIns="91425" spcFirstLastPara="1" tIns="45700" wrap="square">
            <a:noAutofit/>
          </a:bodyPr>
          <a:lstStyle/>
          <a:p>
            <a:pPr algn="ctr" indent="0" lvl="0" marL="0" rtl="0">
              <a:spcBef>
                <a:spcPts val="0"/>
              </a:spcBef>
              <a:spcAft>
                <a:spcPts val="0"/>
              </a:spcAft>
              <a:buClr>
                <a:schemeClr val="dk1"/>
              </a:buClr>
              <a:buSzPts val="1100"/>
              <a:buFont typeface="Arial"/>
              <a:buNone/>
            </a:pPr>
            <a:r>
              <a:rPr lang="en-US" sz="1500"/>
              <a:t>Comet Compute 1</a:t>
            </a:r>
            <a:endParaRPr sz="1500"/>
          </a:p>
        </p:txBody>
      </p:sp>
      <p:sp>
        <p:nvSpPr>
          <p:cNvPr id="160" name="Google Shape;160;p30"/>
          <p:cNvSpPr/>
          <p:nvPr/>
        </p:nvSpPr>
        <p:spPr>
          <a:xfrm>
            <a:off x="0" y="817425"/>
            <a:ext cx="2430000" cy="2518200"/>
          </a:xfrm>
          <a:prstGeom prst="rect">
            <a:avLst/>
          </a:prstGeom>
          <a:solidFill>
            <a:srgbClr val="D9D9D9"/>
          </a:solidFill>
          <a:ln>
            <a:noFill/>
          </a:ln>
        </p:spPr>
        <p:txBody>
          <a:bodyPr anchor="t" anchorCtr="0" bIns="45700" lIns="91425" numCol="1" rIns="91425" spcFirstLastPara="1" tIns="45700" wrap="square">
            <a:noAutofit/>
          </a:bodyPr>
          <a:lstStyle/>
          <a:p>
            <a:pPr algn="ctr" indent="0" lvl="0" marL="0" rtl="0">
              <a:spcBef>
                <a:spcPts val="0"/>
              </a:spcBef>
              <a:spcAft>
                <a:spcPts val="0"/>
              </a:spcAft>
              <a:buClr>
                <a:schemeClr val="dk1"/>
              </a:buClr>
              <a:buSzPts val="1100"/>
              <a:buFont typeface="Arial"/>
              <a:buNone/>
            </a:pPr>
            <a:r>
              <a:rPr lang="en-US" sz="1500"/>
              <a:t>Laptop 1</a:t>
            </a:r>
            <a:endParaRPr sz="1500"/>
          </a:p>
        </p:txBody>
      </p:sp>
      <p:sp>
        <p:nvSpPr>
          <p:cNvPr id="161" name="Google Shape;161;p30"/>
          <p:cNvSpPr/>
          <p:nvPr/>
        </p:nvSpPr>
        <p:spPr>
          <a:xfrm>
            <a:off x="6622774" y="1613488"/>
            <a:ext cx="2144400" cy="685800"/>
          </a:xfrm>
          <a:prstGeom prst="rect">
            <a:avLst/>
          </a:prstGeom>
          <a:solidFill>
            <a:srgbClr val="FFFFFF"/>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t/>
            </a:r>
            <a:endParaRPr cap="none" i="0" strike="noStrike" sz="3200" u="none">
              <a:solidFill>
                <a:schemeClr val="dk1"/>
              </a:solidFill>
              <a:latin typeface="Calibri"/>
              <a:ea typeface="Calibri"/>
              <a:cs typeface="Calibri"/>
              <a:sym typeface="Calibri"/>
            </a:endParaRPr>
          </a:p>
        </p:txBody>
      </p:sp>
      <p:cxnSp>
        <p:nvCxnSpPr>
          <p:cNvPr id="162" name="Google Shape;162;p30"/>
          <p:cNvCxnSpPr>
            <a:stCxn id="163" idx="3"/>
            <a:endCxn id="161" idx="1"/>
          </p:cNvCxnSpPr>
          <p:nvPr/>
        </p:nvCxnSpPr>
        <p:spPr>
          <a:xfrm>
            <a:off x="6200000" y="1956250"/>
            <a:ext cx="422700" cy="0"/>
          </a:xfrm>
          <a:prstGeom prst="straightConnector1">
            <a:avLst/>
          </a:prstGeom>
          <a:noFill/>
          <a:ln cap="flat" cmpd="sng" w="19050">
            <a:solidFill>
              <a:srgbClr val="000000"/>
            </a:solidFill>
            <a:prstDash val="solid"/>
            <a:round/>
            <a:headEnd len="med" type="triangle" w="med"/>
            <a:tailEnd len="med" type="triangle" w="med"/>
          </a:ln>
        </p:spPr>
      </p:cxnSp>
      <p:cxnSp>
        <p:nvCxnSpPr>
          <p:cNvPr id="164" name="Google Shape;164;p30"/>
          <p:cNvCxnSpPr/>
          <p:nvPr/>
        </p:nvCxnSpPr>
        <p:spPr>
          <a:xfrm>
            <a:off x="6222150" y="2759100"/>
            <a:ext cx="393600" cy="1500"/>
          </a:xfrm>
          <a:prstGeom prst="straightConnector1">
            <a:avLst/>
          </a:prstGeom>
          <a:noFill/>
          <a:ln cap="flat" cmpd="sng" w="19050">
            <a:solidFill>
              <a:srgbClr val="000000"/>
            </a:solidFill>
            <a:prstDash val="solid"/>
            <a:round/>
            <a:headEnd len="med" type="triangle" w="med"/>
            <a:tailEnd len="med" type="triangle" w="med"/>
          </a:ln>
        </p:spPr>
      </p:cxnSp>
      <p:sp>
        <p:nvSpPr>
          <p:cNvPr id="165" name="Google Shape;165;p30"/>
          <p:cNvSpPr/>
          <p:nvPr/>
        </p:nvSpPr>
        <p:spPr>
          <a:xfrm>
            <a:off x="6622725" y="2372925"/>
            <a:ext cx="2144400" cy="597900"/>
          </a:xfrm>
          <a:prstGeom prst="rect">
            <a:avLst/>
          </a:prstGeom>
          <a:solidFill>
            <a:schemeClr val="lt1"/>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rPr b="1" lang="en-US" sz="3200">
                <a:solidFill>
                  <a:schemeClr val="lt1"/>
                </a:solidFill>
                <a:latin typeface="Calibri"/>
                <a:ea typeface="Calibri"/>
                <a:cs typeface="Calibri"/>
                <a:sym typeface="Calibri"/>
              </a:rPr>
              <a:t>     </a:t>
            </a:r>
            <a:endParaRPr b="1" sz="3200">
              <a:solidFill>
                <a:schemeClr val="lt1"/>
              </a:solidFill>
              <a:latin typeface="Calibri"/>
              <a:ea typeface="Calibri"/>
              <a:cs typeface="Calibri"/>
              <a:sym typeface="Calibri"/>
            </a:endParaRPr>
          </a:p>
        </p:txBody>
      </p:sp>
      <p:pic>
        <p:nvPicPr>
          <p:cNvPr id="166" name="Google Shape;166;p30"/>
          <p:cNvPicPr preferRelativeResize="0"/>
          <p:nvPr/>
        </p:nvPicPr>
        <p:blipFill>
          <a:blip r:embed="rId3">
            <a:alphaModFix/>
          </a:blip>
          <a:stretch>
            <a:fillRect/>
          </a:stretch>
        </p:blipFill>
        <p:spPr>
          <a:xfrm>
            <a:off x="7296587" y="2402523"/>
            <a:ext cx="796670" cy="538700"/>
          </a:xfrm>
          <a:prstGeom prst="rect">
            <a:avLst/>
          </a:prstGeom>
          <a:noFill/>
          <a:ln>
            <a:noFill/>
          </a:ln>
        </p:spPr>
      </p:pic>
      <p:sp>
        <p:nvSpPr>
          <p:cNvPr id="167" name="Google Shape;167;p30"/>
          <p:cNvSpPr/>
          <p:nvPr/>
        </p:nvSpPr>
        <p:spPr>
          <a:xfrm flipH="1">
            <a:off x="331800" y="1213525"/>
            <a:ext cx="1997700" cy="597900"/>
          </a:xfrm>
          <a:prstGeom prst="rect">
            <a:avLst/>
          </a:prstGeom>
          <a:solidFill>
            <a:schemeClr val="lt1"/>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t/>
            </a:r>
            <a:endParaRPr b="1" cap="none" i="0" strike="noStrike" sz="3200" u="none">
              <a:solidFill>
                <a:schemeClr val="lt1"/>
              </a:solidFill>
              <a:latin typeface="Calibri"/>
              <a:ea typeface="Calibri"/>
              <a:cs typeface="Calibri"/>
              <a:sym typeface="Calibri"/>
            </a:endParaRPr>
          </a:p>
        </p:txBody>
      </p:sp>
      <p:cxnSp>
        <p:nvCxnSpPr>
          <p:cNvPr id="168" name="Google Shape;168;p30"/>
          <p:cNvCxnSpPr/>
          <p:nvPr/>
        </p:nvCxnSpPr>
        <p:spPr>
          <a:xfrm flipH="1">
            <a:off x="2429775" y="2303113"/>
            <a:ext cx="597900" cy="3600"/>
          </a:xfrm>
          <a:prstGeom prst="straightConnector1">
            <a:avLst/>
          </a:prstGeom>
          <a:noFill/>
          <a:ln cap="flat" cmpd="sng" w="38100">
            <a:solidFill>
              <a:schemeClr val="lt1"/>
            </a:solidFill>
            <a:prstDash val="solid"/>
            <a:round/>
            <a:headEnd len="med" type="triangle" w="med"/>
            <a:tailEnd len="med" type="triangle" w="med"/>
          </a:ln>
        </p:spPr>
      </p:cxnSp>
      <p:sp>
        <p:nvSpPr>
          <p:cNvPr id="169" name="Google Shape;169;p30"/>
          <p:cNvSpPr/>
          <p:nvPr/>
        </p:nvSpPr>
        <p:spPr>
          <a:xfrm flipH="1">
            <a:off x="331800" y="1887625"/>
            <a:ext cx="1997700" cy="597900"/>
          </a:xfrm>
          <a:prstGeom prst="rect">
            <a:avLst/>
          </a:prstGeom>
          <a:solidFill>
            <a:schemeClr val="lt1"/>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t/>
            </a:r>
            <a:endParaRPr b="1" cap="none" i="0" strike="noStrike" sz="3200" u="none">
              <a:solidFill>
                <a:schemeClr val="lt1"/>
              </a:solidFill>
              <a:latin typeface="Calibri"/>
              <a:ea typeface="Calibri"/>
              <a:cs typeface="Calibri"/>
              <a:sym typeface="Calibri"/>
            </a:endParaRPr>
          </a:p>
        </p:txBody>
      </p:sp>
      <p:sp>
        <p:nvSpPr>
          <p:cNvPr id="170" name="Google Shape;170;p30"/>
          <p:cNvSpPr/>
          <p:nvPr/>
        </p:nvSpPr>
        <p:spPr>
          <a:xfrm flipH="1">
            <a:off x="331700" y="2649625"/>
            <a:ext cx="1997700" cy="597900"/>
          </a:xfrm>
          <a:prstGeom prst="rect">
            <a:avLst/>
          </a:prstGeom>
          <a:solidFill>
            <a:schemeClr val="lt1"/>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t/>
            </a:r>
            <a:endParaRPr b="1" cap="none" i="0" strike="noStrike" sz="3200" u="none">
              <a:solidFill>
                <a:schemeClr val="lt1"/>
              </a:solidFill>
              <a:latin typeface="Calibri"/>
              <a:ea typeface="Calibri"/>
              <a:cs typeface="Calibri"/>
              <a:sym typeface="Calibri"/>
            </a:endParaRPr>
          </a:p>
        </p:txBody>
      </p:sp>
      <p:pic>
        <p:nvPicPr>
          <p:cNvPr id="171" name="Google Shape;171;p30"/>
          <p:cNvPicPr preferRelativeResize="0"/>
          <p:nvPr/>
        </p:nvPicPr>
        <p:blipFill>
          <a:blip r:embed="rId4">
            <a:alphaModFix/>
          </a:blip>
          <a:stretch>
            <a:fillRect/>
          </a:stretch>
        </p:blipFill>
        <p:spPr>
          <a:xfrm>
            <a:off x="1098975" y="1998950"/>
            <a:ext cx="463125" cy="463125"/>
          </a:xfrm>
          <a:prstGeom prst="rect">
            <a:avLst/>
          </a:prstGeom>
          <a:noFill/>
          <a:ln>
            <a:noFill/>
          </a:ln>
        </p:spPr>
      </p:pic>
      <p:pic>
        <p:nvPicPr>
          <p:cNvPr id="172" name="Google Shape;172;p30"/>
          <p:cNvPicPr preferRelativeResize="0"/>
          <p:nvPr/>
        </p:nvPicPr>
        <p:blipFill>
          <a:blip r:embed="rId4">
            <a:alphaModFix/>
          </a:blip>
          <a:stretch>
            <a:fillRect/>
          </a:stretch>
        </p:blipFill>
        <p:spPr>
          <a:xfrm>
            <a:off x="1099088" y="2722863"/>
            <a:ext cx="463125" cy="463125"/>
          </a:xfrm>
          <a:prstGeom prst="rect">
            <a:avLst/>
          </a:prstGeom>
          <a:noFill/>
          <a:ln>
            <a:noFill/>
          </a:ln>
        </p:spPr>
      </p:pic>
      <p:pic>
        <p:nvPicPr>
          <p:cNvPr id="173" name="Google Shape;173;p30"/>
          <p:cNvPicPr preferRelativeResize="0"/>
          <p:nvPr/>
        </p:nvPicPr>
        <p:blipFill>
          <a:blip r:embed="rId4">
            <a:alphaModFix/>
          </a:blip>
          <a:stretch>
            <a:fillRect/>
          </a:stretch>
        </p:blipFill>
        <p:spPr>
          <a:xfrm>
            <a:off x="1098975" y="1260400"/>
            <a:ext cx="463125" cy="463125"/>
          </a:xfrm>
          <a:prstGeom prst="rect">
            <a:avLst/>
          </a:prstGeom>
          <a:noFill/>
          <a:ln>
            <a:noFill/>
          </a:ln>
        </p:spPr>
      </p:pic>
      <p:sp>
        <p:nvSpPr>
          <p:cNvPr id="163" name="Google Shape;163;p30"/>
          <p:cNvSpPr/>
          <p:nvPr/>
        </p:nvSpPr>
        <p:spPr>
          <a:xfrm>
            <a:off x="4754600" y="941800"/>
            <a:ext cx="1445400" cy="2028900"/>
          </a:xfrm>
          <a:prstGeom prst="rect">
            <a:avLst/>
          </a:prstGeom>
          <a:solidFill>
            <a:srgbClr val="FFFFFF"/>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t/>
            </a:r>
            <a:endParaRPr b="1" sz="3200">
              <a:solidFill>
                <a:schemeClr val="lt1"/>
              </a:solidFill>
              <a:latin typeface="Calibri"/>
              <a:ea typeface="Calibri"/>
              <a:cs typeface="Calibri"/>
              <a:sym typeface="Calibri"/>
            </a:endParaRPr>
          </a:p>
          <a:p>
            <a:pPr algn="ctr" indent="0" lvl="0" marL="0" marR="0" rtl="0">
              <a:lnSpc>
                <a:spcPct val="100000"/>
              </a:lnSpc>
              <a:spcBef>
                <a:spcPts val="0"/>
              </a:spcBef>
              <a:spcAft>
                <a:spcPts val="0"/>
              </a:spcAft>
              <a:buClr>
                <a:schemeClr val="lt1"/>
              </a:buClr>
              <a:buFont typeface="Calibri"/>
              <a:buNone/>
            </a:pPr>
            <a:r>
              <a:t/>
            </a:r>
            <a:endParaRPr b="1" sz="3200">
              <a:solidFill>
                <a:schemeClr val="lt1"/>
              </a:solidFill>
              <a:latin typeface="Calibri"/>
              <a:ea typeface="Calibri"/>
              <a:cs typeface="Calibri"/>
              <a:sym typeface="Calibri"/>
            </a:endParaRPr>
          </a:p>
          <a:p>
            <a:pPr algn="l" indent="0" lvl="0" marL="0" marR="0" rtl="0">
              <a:lnSpc>
                <a:spcPct val="100000"/>
              </a:lnSpc>
              <a:spcBef>
                <a:spcPts val="0"/>
              </a:spcBef>
              <a:spcAft>
                <a:spcPts val="0"/>
              </a:spcAft>
              <a:buClr>
                <a:schemeClr val="lt1"/>
              </a:buClr>
              <a:buFont typeface="Calibri"/>
              <a:buNone/>
            </a:pPr>
            <a:r>
              <a:rPr lang="en-US" sz="1500">
                <a:latin typeface="Calibri"/>
                <a:ea typeface="Calibri"/>
                <a:cs typeface="Calibri"/>
                <a:sym typeface="Calibri"/>
              </a:rPr>
              <a:t>      </a:t>
            </a:r>
            <a:r>
              <a:rPr lang="en-US" sz="1500">
                <a:latin typeface="Calibri"/>
                <a:ea typeface="Calibri"/>
                <a:cs typeface="Calibri"/>
                <a:sym typeface="Calibri"/>
              </a:rPr>
              <a:t>Notebook</a:t>
            </a:r>
            <a:endParaRPr cap="none" i="0" strike="noStrike" sz="1500" u="none">
              <a:latin typeface="Calibri"/>
              <a:ea typeface="Calibri"/>
              <a:cs typeface="Calibri"/>
              <a:sym typeface="Calibri"/>
            </a:endParaRPr>
          </a:p>
        </p:txBody>
      </p:sp>
      <p:sp>
        <p:nvSpPr>
          <p:cNvPr id="174" name="Google Shape;174;p30"/>
          <p:cNvSpPr/>
          <p:nvPr/>
        </p:nvSpPr>
        <p:spPr>
          <a:xfrm>
            <a:off x="6622725" y="817425"/>
            <a:ext cx="2144400" cy="685800"/>
          </a:xfrm>
          <a:prstGeom prst="rect">
            <a:avLst/>
          </a:prstGeom>
          <a:solidFill>
            <a:srgbClr val="FFFFFF"/>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rPr lang="en-US" sz="1500">
                <a:solidFill>
                  <a:schemeClr val="lt1"/>
                </a:solidFill>
                <a:latin typeface="Calibri"/>
                <a:ea typeface="Calibri"/>
                <a:cs typeface="Calibri"/>
                <a:sym typeface="Calibri"/>
              </a:rPr>
              <a:t>     </a:t>
            </a:r>
            <a:r>
              <a:rPr lang="en-US" sz="1500">
                <a:latin typeface="Calibri"/>
                <a:ea typeface="Calibri"/>
                <a:cs typeface="Calibri"/>
                <a:sym typeface="Calibri"/>
              </a:rPr>
              <a:t>Python</a:t>
            </a:r>
            <a:endParaRPr cap="none" i="0" strike="noStrike" sz="1500" u="none">
              <a:solidFill>
                <a:schemeClr val="lt1"/>
              </a:solidFill>
              <a:latin typeface="Calibri"/>
              <a:ea typeface="Calibri"/>
              <a:cs typeface="Calibri"/>
              <a:sym typeface="Calibri"/>
            </a:endParaRPr>
          </a:p>
        </p:txBody>
      </p:sp>
      <p:pic>
        <p:nvPicPr>
          <p:cNvPr id="175" name="Google Shape;175;p30"/>
          <p:cNvPicPr preferRelativeResize="0"/>
          <p:nvPr/>
        </p:nvPicPr>
        <p:blipFill>
          <a:blip r:embed="rId5">
            <a:alphaModFix/>
          </a:blip>
          <a:stretch>
            <a:fillRect/>
          </a:stretch>
        </p:blipFill>
        <p:spPr>
          <a:xfrm>
            <a:off x="6775188" y="861623"/>
            <a:ext cx="597900" cy="597900"/>
          </a:xfrm>
          <a:prstGeom prst="rect">
            <a:avLst/>
          </a:prstGeom>
          <a:noFill/>
          <a:ln>
            <a:noFill/>
          </a:ln>
        </p:spPr>
      </p:pic>
      <p:cxnSp>
        <p:nvCxnSpPr>
          <p:cNvPr id="176" name="Google Shape;176;p30"/>
          <p:cNvCxnSpPr/>
          <p:nvPr/>
        </p:nvCxnSpPr>
        <p:spPr>
          <a:xfrm>
            <a:off x="6199450" y="1146775"/>
            <a:ext cx="423300" cy="13500"/>
          </a:xfrm>
          <a:prstGeom prst="straightConnector1">
            <a:avLst/>
          </a:prstGeom>
          <a:noFill/>
          <a:ln cap="flat" cmpd="sng" w="19050">
            <a:solidFill>
              <a:srgbClr val="000000"/>
            </a:solidFill>
            <a:prstDash val="solid"/>
            <a:round/>
            <a:headEnd len="med" type="triangle" w="med"/>
            <a:tailEnd len="med" type="triangle" w="med"/>
          </a:ln>
        </p:spPr>
      </p:cxnSp>
      <p:pic>
        <p:nvPicPr>
          <p:cNvPr id="177" name="Google Shape;177;p30"/>
          <p:cNvPicPr preferRelativeResize="0"/>
          <p:nvPr/>
        </p:nvPicPr>
        <p:blipFill>
          <a:blip r:embed="rId6">
            <a:alphaModFix/>
          </a:blip>
          <a:stretch>
            <a:fillRect/>
          </a:stretch>
        </p:blipFill>
        <p:spPr>
          <a:xfrm>
            <a:off x="4998762" y="1160287"/>
            <a:ext cx="1030550" cy="1030550"/>
          </a:xfrm>
          <a:prstGeom prst="rect">
            <a:avLst/>
          </a:prstGeom>
          <a:noFill/>
          <a:ln>
            <a:noFill/>
          </a:ln>
        </p:spPr>
      </p:pic>
      <p:sp>
        <p:nvSpPr>
          <p:cNvPr id="178" name="Google Shape;178;p30"/>
          <p:cNvSpPr/>
          <p:nvPr/>
        </p:nvSpPr>
        <p:spPr>
          <a:xfrm>
            <a:off x="4693925" y="3563450"/>
            <a:ext cx="4133100" cy="1387200"/>
          </a:xfrm>
          <a:prstGeom prst="rect">
            <a:avLst/>
          </a:prstGeom>
          <a:solidFill>
            <a:srgbClr val="D9D9D9"/>
          </a:solidFill>
          <a:ln cap="flat" cmpd="sng" w="9525">
            <a:solidFill>
              <a:srgbClr val="000000">
                <a:alpha val="0"/>
              </a:srgbClr>
            </a:solidFill>
            <a:prstDash val="solid"/>
            <a:round/>
            <a:headEnd len="sm" type="none" w="sm"/>
            <a:tailEnd len="sm" type="none" w="sm"/>
          </a:ln>
        </p:spPr>
        <p:txBody>
          <a:bodyPr anchor="t" anchorCtr="0" bIns="45700" lIns="91425" numCol="1" rIns="91425" spcFirstLastPara="1" tIns="45700" wrap="square">
            <a:noAutofit/>
          </a:bodyPr>
          <a:lstStyle/>
          <a:p>
            <a:pPr algn="ctr" indent="0" lvl="0" marL="0" rtl="0">
              <a:spcBef>
                <a:spcPts val="0"/>
              </a:spcBef>
              <a:spcAft>
                <a:spcPts val="0"/>
              </a:spcAft>
              <a:buClr>
                <a:schemeClr val="dk1"/>
              </a:buClr>
              <a:buSzPts val="1100"/>
              <a:buFont typeface="Arial"/>
              <a:buNone/>
            </a:pPr>
            <a:r>
              <a:rPr lang="en-US" sz="1500"/>
              <a:t>Comet Compute 2</a:t>
            </a:r>
            <a:endParaRPr sz="1500"/>
          </a:p>
        </p:txBody>
      </p:sp>
      <p:sp>
        <p:nvSpPr>
          <p:cNvPr id="179" name="Google Shape;179;p30"/>
          <p:cNvSpPr/>
          <p:nvPr/>
        </p:nvSpPr>
        <p:spPr>
          <a:xfrm>
            <a:off x="4754625" y="3983125"/>
            <a:ext cx="1284900" cy="888600"/>
          </a:xfrm>
          <a:prstGeom prst="rect">
            <a:avLst/>
          </a:prstGeom>
          <a:solidFill>
            <a:srgbClr val="FFFFFF"/>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t/>
            </a:r>
            <a:endParaRPr b="1" cap="none" i="0" strike="noStrike" sz="3200" u="none">
              <a:solidFill>
                <a:schemeClr val="lt1"/>
              </a:solidFill>
              <a:latin typeface="Calibri"/>
              <a:ea typeface="Calibri"/>
              <a:cs typeface="Calibri"/>
              <a:sym typeface="Calibri"/>
            </a:endParaRPr>
          </a:p>
        </p:txBody>
      </p:sp>
      <p:cxnSp>
        <p:nvCxnSpPr>
          <p:cNvPr id="180" name="Google Shape;180;p30"/>
          <p:cNvCxnSpPr/>
          <p:nvPr/>
        </p:nvCxnSpPr>
        <p:spPr>
          <a:xfrm>
            <a:off x="6024825" y="4433325"/>
            <a:ext cx="597900" cy="3600"/>
          </a:xfrm>
          <a:prstGeom prst="straightConnector1">
            <a:avLst/>
          </a:prstGeom>
          <a:noFill/>
          <a:ln cap="flat" cmpd="sng" w="19050">
            <a:solidFill>
              <a:srgbClr val="000000"/>
            </a:solidFill>
            <a:prstDash val="solid"/>
            <a:round/>
            <a:headEnd len="med" type="triangle" w="med"/>
            <a:tailEnd len="med" type="triangle" w="med"/>
          </a:ln>
        </p:spPr>
      </p:cxnSp>
      <p:sp>
        <p:nvSpPr>
          <p:cNvPr id="181" name="Google Shape;181;p30"/>
          <p:cNvSpPr/>
          <p:nvPr/>
        </p:nvSpPr>
        <p:spPr>
          <a:xfrm>
            <a:off x="6622725" y="4094025"/>
            <a:ext cx="2144400" cy="685800"/>
          </a:xfrm>
          <a:prstGeom prst="rect">
            <a:avLst/>
          </a:prstGeom>
          <a:solidFill>
            <a:srgbClr val="FFFFFF"/>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rPr lang="en-US" sz="1500">
                <a:latin typeface="Calibri"/>
                <a:ea typeface="Calibri"/>
                <a:cs typeface="Calibri"/>
                <a:sym typeface="Calibri"/>
              </a:rPr>
              <a:t>        Python</a:t>
            </a:r>
            <a:endParaRPr cap="none" i="0" strike="noStrike" sz="1500" u="none">
              <a:latin typeface="Calibri"/>
              <a:ea typeface="Calibri"/>
              <a:cs typeface="Calibri"/>
              <a:sym typeface="Calibri"/>
            </a:endParaRPr>
          </a:p>
        </p:txBody>
      </p:sp>
      <p:pic>
        <p:nvPicPr>
          <p:cNvPr id="182" name="Google Shape;182;p30"/>
          <p:cNvPicPr preferRelativeResize="0"/>
          <p:nvPr/>
        </p:nvPicPr>
        <p:blipFill>
          <a:blip r:embed="rId5">
            <a:alphaModFix/>
          </a:blip>
          <a:stretch>
            <a:fillRect/>
          </a:stretch>
        </p:blipFill>
        <p:spPr>
          <a:xfrm>
            <a:off x="6775188" y="4138223"/>
            <a:ext cx="597900" cy="597900"/>
          </a:xfrm>
          <a:prstGeom prst="rect">
            <a:avLst/>
          </a:prstGeom>
          <a:noFill/>
          <a:ln>
            <a:noFill/>
          </a:ln>
        </p:spPr>
      </p:pic>
      <p:sp>
        <p:nvSpPr>
          <p:cNvPr id="183" name="Google Shape;183;p30"/>
          <p:cNvSpPr/>
          <p:nvPr/>
        </p:nvSpPr>
        <p:spPr>
          <a:xfrm>
            <a:off x="0" y="3826400"/>
            <a:ext cx="2430000" cy="1172100"/>
          </a:xfrm>
          <a:prstGeom prst="rect">
            <a:avLst/>
          </a:prstGeom>
          <a:solidFill>
            <a:srgbClr val="D9D9D9"/>
          </a:solidFill>
          <a:ln>
            <a:noFill/>
          </a:ln>
        </p:spPr>
        <p:txBody>
          <a:bodyPr anchor="t" anchorCtr="0" bIns="45700" lIns="91425" numCol="1" rIns="91425" spcFirstLastPara="1" tIns="45700" wrap="square">
            <a:noAutofit/>
          </a:bodyPr>
          <a:lstStyle/>
          <a:p>
            <a:pPr algn="ctr" indent="0" lvl="0" marL="0" rtl="0">
              <a:spcBef>
                <a:spcPts val="0"/>
              </a:spcBef>
              <a:spcAft>
                <a:spcPts val="0"/>
              </a:spcAft>
              <a:buClr>
                <a:schemeClr val="dk1"/>
              </a:buClr>
              <a:buSzPts val="1100"/>
              <a:buFont typeface="Arial"/>
              <a:buNone/>
            </a:pPr>
            <a:r>
              <a:rPr lang="en-US" sz="1500"/>
              <a:t>Laptop 2</a:t>
            </a:r>
            <a:endParaRPr sz="1500"/>
          </a:p>
        </p:txBody>
      </p:sp>
      <p:sp>
        <p:nvSpPr>
          <p:cNvPr id="184" name="Google Shape;184;p30"/>
          <p:cNvSpPr/>
          <p:nvPr/>
        </p:nvSpPr>
        <p:spPr>
          <a:xfrm flipH="1">
            <a:off x="331700" y="4185325"/>
            <a:ext cx="1997700" cy="597900"/>
          </a:xfrm>
          <a:prstGeom prst="rect">
            <a:avLst/>
          </a:prstGeom>
          <a:solidFill>
            <a:schemeClr val="lt1"/>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t/>
            </a:r>
            <a:endParaRPr b="1" cap="none" i="0" strike="noStrike" sz="3200" u="none">
              <a:solidFill>
                <a:schemeClr val="lt1"/>
              </a:solidFill>
              <a:latin typeface="Calibri"/>
              <a:ea typeface="Calibri"/>
              <a:cs typeface="Calibri"/>
              <a:sym typeface="Calibri"/>
            </a:endParaRPr>
          </a:p>
        </p:txBody>
      </p:sp>
      <p:pic>
        <p:nvPicPr>
          <p:cNvPr id="185" name="Google Shape;185;p30"/>
          <p:cNvPicPr preferRelativeResize="0"/>
          <p:nvPr/>
        </p:nvPicPr>
        <p:blipFill>
          <a:blip r:embed="rId4">
            <a:alphaModFix/>
          </a:blip>
          <a:stretch>
            <a:fillRect/>
          </a:stretch>
        </p:blipFill>
        <p:spPr>
          <a:xfrm>
            <a:off x="1098975" y="4252713"/>
            <a:ext cx="463125" cy="463125"/>
          </a:xfrm>
          <a:prstGeom prst="rect">
            <a:avLst/>
          </a:prstGeom>
          <a:noFill/>
          <a:ln>
            <a:noFill/>
          </a:ln>
        </p:spPr>
      </p:pic>
      <p:cxnSp>
        <p:nvCxnSpPr>
          <p:cNvPr id="186" name="Google Shape;186;p30"/>
          <p:cNvCxnSpPr/>
          <p:nvPr/>
        </p:nvCxnSpPr>
        <p:spPr>
          <a:xfrm flipH="1">
            <a:off x="2429775" y="4512913"/>
            <a:ext cx="597900" cy="3600"/>
          </a:xfrm>
          <a:prstGeom prst="straightConnector1">
            <a:avLst/>
          </a:prstGeom>
          <a:noFill/>
          <a:ln cap="flat" cmpd="sng" w="19050">
            <a:solidFill>
              <a:schemeClr val="dk1"/>
            </a:solidFill>
            <a:prstDash val="solid"/>
            <a:round/>
            <a:headEnd len="med" type="triangle" w="med"/>
            <a:tailEnd len="med" type="triangle" w="med"/>
          </a:ln>
        </p:spPr>
      </p:cxnSp>
      <p:pic>
        <p:nvPicPr>
          <p:cNvPr id="187" name="Google Shape;187;p30"/>
          <p:cNvPicPr preferRelativeResize="0"/>
          <p:nvPr/>
        </p:nvPicPr>
        <p:blipFill>
          <a:blip r:embed="rId6">
            <a:alphaModFix/>
          </a:blip>
          <a:stretch>
            <a:fillRect/>
          </a:stretch>
        </p:blipFill>
        <p:spPr>
          <a:xfrm>
            <a:off x="4998738" y="4029088"/>
            <a:ext cx="796675" cy="796675"/>
          </a:xfrm>
          <a:prstGeom prst="rect">
            <a:avLst/>
          </a:prstGeom>
          <a:noFill/>
          <a:ln>
            <a:noFill/>
          </a:ln>
        </p:spPr>
      </p:pic>
      <p:cxnSp>
        <p:nvCxnSpPr>
          <p:cNvPr id="188" name="Google Shape;188;p30"/>
          <p:cNvCxnSpPr/>
          <p:nvPr/>
        </p:nvCxnSpPr>
        <p:spPr>
          <a:xfrm flipH="1">
            <a:off x="4098543" y="4433313"/>
            <a:ext cx="597900" cy="3600"/>
          </a:xfrm>
          <a:prstGeom prst="straightConnector1">
            <a:avLst/>
          </a:prstGeom>
          <a:noFill/>
          <a:ln cap="flat" cmpd="sng" w="19050">
            <a:solidFill>
              <a:schemeClr val="dk1"/>
            </a:solidFill>
            <a:prstDash val="solid"/>
            <a:round/>
            <a:headEnd len="med" type="triangle" w="med"/>
            <a:tailEnd len="med" type="triangle" w="med"/>
          </a:ln>
        </p:spPr>
      </p:cxnSp>
      <p:cxnSp>
        <p:nvCxnSpPr>
          <p:cNvPr id="189" name="Google Shape;189;p30"/>
          <p:cNvCxnSpPr/>
          <p:nvPr/>
        </p:nvCxnSpPr>
        <p:spPr>
          <a:xfrm flipH="1">
            <a:off x="4098543" y="1918713"/>
            <a:ext cx="597900" cy="3600"/>
          </a:xfrm>
          <a:prstGeom prst="straightConnector1">
            <a:avLst/>
          </a:prstGeom>
          <a:noFill/>
          <a:ln cap="flat" cmpd="sng" w="19050">
            <a:solidFill>
              <a:schemeClr val="dk1"/>
            </a:solidFill>
            <a:prstDash val="solid"/>
            <a:round/>
            <a:headEnd len="med" type="triangle" w="med"/>
            <a:tailEnd len="med" type="triangle" w="med"/>
          </a:ln>
        </p:spPr>
      </p:cxnSp>
      <p:cxnSp>
        <p:nvCxnSpPr>
          <p:cNvPr id="190" name="Google Shape;190;p30"/>
          <p:cNvCxnSpPr>
            <a:stCxn id="191" idx="0"/>
          </p:cNvCxnSpPr>
          <p:nvPr/>
        </p:nvCxnSpPr>
        <p:spPr>
          <a:xfrm flipH="1" rot="10800000">
            <a:off x="3579500" y="396400"/>
            <a:ext cx="4800" cy="545400"/>
          </a:xfrm>
          <a:prstGeom prst="straightConnector1">
            <a:avLst/>
          </a:prstGeom>
          <a:noFill/>
          <a:ln cap="flat" cmpd="sng" w="19050">
            <a:solidFill>
              <a:schemeClr val="dk1"/>
            </a:solidFill>
            <a:prstDash val="solid"/>
            <a:round/>
            <a:headEnd len="med" type="triangle" w="med"/>
            <a:tailEnd len="med" type="triangle" w="med"/>
          </a:ln>
        </p:spPr>
      </p:cxnSp>
      <p:sp>
        <p:nvSpPr>
          <p:cNvPr id="192" name="Google Shape;192;p30"/>
          <p:cNvSpPr txBox="1"/>
          <p:nvPr/>
        </p:nvSpPr>
        <p:spPr>
          <a:xfrm>
            <a:off x="1701200" y="0"/>
            <a:ext cx="2933100" cy="392700"/>
          </a:xfrm>
          <a:prstGeom prst="rect">
            <a:avLst/>
          </a:prstGeom>
          <a:noFill/>
          <a:ln>
            <a:noFill/>
          </a:ln>
        </p:spPr>
        <p:txBody>
          <a:bodyPr anchor="t" anchorCtr="0" bIns="91425" lIns="91425" numCol="1" rIns="91425" spcFirstLastPara="1" tIns="91425" wrap="square">
            <a:noAutofit/>
          </a:bodyPr>
          <a:lstStyle/>
          <a:p>
            <a:pPr algn="ctr" indent="0" lvl="0" marL="0" marR="0" rtl="0">
              <a:lnSpc>
                <a:spcPct val="100000"/>
              </a:lnSpc>
              <a:spcBef>
                <a:spcPts val="0"/>
              </a:spcBef>
              <a:spcAft>
                <a:spcPts val="0"/>
              </a:spcAft>
              <a:buClr>
                <a:schemeClr val="dk1"/>
              </a:buClr>
              <a:buSzPts val="1100"/>
              <a:buFont typeface="Arial"/>
              <a:buNone/>
            </a:pPr>
            <a:r>
              <a:rPr lang="en-US" sz="1500">
                <a:solidFill>
                  <a:schemeClr val="dk1"/>
                </a:solidFill>
              </a:rPr>
              <a:t>Auth: XSEDE/Globus</a:t>
            </a:r>
            <a:endParaRPr sz="1500">
              <a:solidFill>
                <a:schemeClr val="dk1"/>
              </a:solidFill>
            </a:endParaRPr>
          </a:p>
        </p:txBody>
      </p:sp>
      <p:cxnSp>
        <p:nvCxnSpPr>
          <p:cNvPr id="193" name="Google Shape;193;p30"/>
          <p:cNvCxnSpPr>
            <a:stCxn id="167" idx="1"/>
          </p:cNvCxnSpPr>
          <p:nvPr/>
        </p:nvCxnSpPr>
        <p:spPr>
          <a:xfrm flipH="1" rot="10800000">
            <a:off x="2329500" y="396475"/>
            <a:ext cx="270600" cy="1116000"/>
          </a:xfrm>
          <a:prstGeom prst="straightConnector1">
            <a:avLst/>
          </a:prstGeom>
          <a:noFill/>
          <a:ln cap="flat" cmpd="sng" w="19050">
            <a:solidFill>
              <a:schemeClr val="dk1"/>
            </a:solidFill>
            <a:prstDash val="solid"/>
            <a:round/>
            <a:headEnd len="med" type="triangle" w="med"/>
            <a:tailEnd len="med" type="triangle" w="med"/>
          </a:ln>
        </p:spPr>
      </p:cxnSp>
      <p:cxnSp>
        <p:nvCxnSpPr>
          <p:cNvPr id="194" name="Google Shape;194;p30"/>
          <p:cNvCxnSpPr>
            <a:stCxn id="184" idx="1"/>
          </p:cNvCxnSpPr>
          <p:nvPr/>
        </p:nvCxnSpPr>
        <p:spPr>
          <a:xfrm flipH="1" rot="10800000">
            <a:off x="2329400" y="406075"/>
            <a:ext cx="580200" cy="4078200"/>
          </a:xfrm>
          <a:prstGeom prst="straightConnector1">
            <a:avLst/>
          </a:prstGeom>
          <a:noFill/>
          <a:ln cap="flat" cmpd="sng" w="19050">
            <a:solidFill>
              <a:schemeClr val="dk1"/>
            </a:solidFill>
            <a:prstDash val="solid"/>
            <a:round/>
            <a:headEnd len="med" type="triangle" w="med"/>
            <a:tailEnd len="med" type="triangle" w="med"/>
          </a:ln>
        </p:spPr>
      </p:cxnSp>
      <p:sp>
        <p:nvSpPr>
          <p:cNvPr id="191" name="Google Shape;191;p30"/>
          <p:cNvSpPr/>
          <p:nvPr/>
        </p:nvSpPr>
        <p:spPr>
          <a:xfrm>
            <a:off x="2896850" y="941800"/>
            <a:ext cx="1365300" cy="4201800"/>
          </a:xfrm>
          <a:prstGeom prst="rect">
            <a:avLst/>
          </a:prstGeom>
          <a:solidFill>
            <a:srgbClr val="D9D9D9"/>
          </a:solidFill>
          <a:ln>
            <a:noFill/>
          </a:ln>
        </p:spPr>
        <p:txBody>
          <a:bodyPr anchor="t" anchorCtr="0" bIns="45700" lIns="91425" numCol="1" rIns="91425" spcFirstLastPara="1" tIns="45700" wrap="square">
            <a:noAutofit/>
          </a:bodyPr>
          <a:lstStyle/>
          <a:p>
            <a:pPr algn="ctr" indent="0" lvl="0" marL="0" rtl="0">
              <a:spcBef>
                <a:spcPts val="0"/>
              </a:spcBef>
              <a:spcAft>
                <a:spcPts val="0"/>
              </a:spcAft>
              <a:buClr>
                <a:schemeClr val="dk1"/>
              </a:buClr>
              <a:buSzPts val="1100"/>
              <a:buFont typeface="Arial"/>
              <a:buNone/>
            </a:pPr>
            <a:r>
              <a:rPr lang="en-US" sz="1500"/>
              <a:t>JetStream</a:t>
            </a:r>
            <a:endParaRPr sz="1500"/>
          </a:p>
        </p:txBody>
      </p:sp>
      <p:sp>
        <p:nvSpPr>
          <p:cNvPr id="195" name="Google Shape;195;p30"/>
          <p:cNvSpPr/>
          <p:nvPr/>
        </p:nvSpPr>
        <p:spPr>
          <a:xfrm rot="5400000">
            <a:off x="1992725" y="2452300"/>
            <a:ext cx="3190500" cy="1180800"/>
          </a:xfrm>
          <a:prstGeom prst="rect">
            <a:avLst/>
          </a:prstGeom>
          <a:solidFill>
            <a:srgbClr val="FFFFFF"/>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t/>
            </a:r>
            <a:endParaRPr cap="none" i="0" strike="noStrike" sz="2000" u="none">
              <a:latin typeface="Calibri"/>
              <a:ea typeface="Calibri"/>
              <a:cs typeface="Calibri"/>
              <a:sym typeface="Calibri"/>
            </a:endParaRPr>
          </a:p>
        </p:txBody>
      </p:sp>
      <p:sp>
        <p:nvSpPr>
          <p:cNvPr id="196" name="Google Shape;196;p30"/>
          <p:cNvSpPr txBox="1"/>
          <p:nvPr/>
        </p:nvSpPr>
        <p:spPr>
          <a:xfrm>
            <a:off x="4315875" y="2446475"/>
            <a:ext cx="270600" cy="819900"/>
          </a:xfrm>
          <a:prstGeom prst="rect">
            <a:avLst/>
          </a:prstGeom>
          <a:noFill/>
          <a:ln>
            <a:noFill/>
          </a:ln>
        </p:spPr>
        <p:txBody>
          <a:bodyPr anchor="t" anchorCtr="0" bIns="91425" lIns="91425" numCol="1" rIns="91425" spcFirstLastPara="1" tIns="91425" wrap="square">
            <a:noAutofit/>
          </a:bodyPr>
          <a:lstStyle/>
          <a:p>
            <a:pPr algn="ctr" indent="0" lvl="0" marL="0" marR="0" rtl="0">
              <a:lnSpc>
                <a:spcPct val="100000"/>
              </a:lnSpc>
              <a:spcBef>
                <a:spcPts val="0"/>
              </a:spcBef>
              <a:spcAft>
                <a:spcPts val="0"/>
              </a:spcAft>
              <a:buClr>
                <a:schemeClr val="dk1"/>
              </a:buClr>
              <a:buSzPts val="1100"/>
              <a:buFont typeface="Arial"/>
              <a:buNone/>
            </a:pPr>
            <a:r>
              <a:rPr lang="en-US" sz="1500"/>
              <a:t>SSH</a:t>
            </a:r>
            <a:endParaRPr sz="1500"/>
          </a:p>
        </p:txBody>
      </p:sp>
      <p:sp>
        <p:nvSpPr>
          <p:cNvPr id="197" name="Google Shape;197;p30"/>
          <p:cNvSpPr txBox="1"/>
          <p:nvPr/>
        </p:nvSpPr>
        <p:spPr>
          <a:xfrm>
            <a:off x="2560838" y="2367404"/>
            <a:ext cx="336000" cy="1595400"/>
          </a:xfrm>
          <a:prstGeom prst="rect">
            <a:avLst/>
          </a:prstGeom>
          <a:solidFill>
            <a:schemeClr val="lt1"/>
          </a:solidFill>
          <a:ln>
            <a:noFill/>
          </a:ln>
        </p:spPr>
        <p:txBody>
          <a:bodyPr anchor="t" anchorCtr="0" bIns="91425" lIns="91425" numCol="1" rIns="91425" spcFirstLastPara="1" tIns="91425" wrap="square">
            <a:noAutofit/>
          </a:bodyPr>
          <a:lstStyle/>
          <a:p>
            <a:pPr algn="ctr" indent="0" lvl="0" marL="0" marR="0" rtl="0">
              <a:lnSpc>
                <a:spcPct val="100000"/>
              </a:lnSpc>
              <a:spcBef>
                <a:spcPts val="0"/>
              </a:spcBef>
              <a:spcAft>
                <a:spcPts val="0"/>
              </a:spcAft>
              <a:buClr>
                <a:schemeClr val="dk1"/>
              </a:buClr>
              <a:buSzPts val="1100"/>
              <a:buFont typeface="Arial"/>
              <a:buNone/>
            </a:pPr>
            <a:r>
              <a:rPr lang="en-US" sz="1500"/>
              <a:t>HTTPS</a:t>
            </a:r>
            <a:endParaRPr sz="1500"/>
          </a:p>
        </p:txBody>
      </p:sp>
      <p:cxnSp>
        <p:nvCxnSpPr>
          <p:cNvPr id="198" name="Google Shape;198;p30"/>
          <p:cNvCxnSpPr>
            <a:endCxn id="167" idx="1"/>
          </p:cNvCxnSpPr>
          <p:nvPr/>
        </p:nvCxnSpPr>
        <p:spPr>
          <a:xfrm flipH="1">
            <a:off x="2329500" y="1507975"/>
            <a:ext cx="753900" cy="4500"/>
          </a:xfrm>
          <a:prstGeom prst="straightConnector1">
            <a:avLst/>
          </a:prstGeom>
          <a:noFill/>
          <a:ln cap="flat" cmpd="sng" w="19050">
            <a:solidFill>
              <a:schemeClr val="dk1"/>
            </a:solidFill>
            <a:prstDash val="solid"/>
            <a:round/>
            <a:headEnd len="med" type="triangle" w="med"/>
            <a:tailEnd len="med" type="triangle" w="med"/>
          </a:ln>
        </p:spPr>
      </p:cxnSp>
      <p:cxnSp>
        <p:nvCxnSpPr>
          <p:cNvPr id="199" name="Google Shape;199;p30"/>
          <p:cNvCxnSpPr>
            <a:endCxn id="169" idx="1"/>
          </p:cNvCxnSpPr>
          <p:nvPr/>
        </p:nvCxnSpPr>
        <p:spPr>
          <a:xfrm flipH="1">
            <a:off x="2329500" y="2174875"/>
            <a:ext cx="763500" cy="11700"/>
          </a:xfrm>
          <a:prstGeom prst="straightConnector1">
            <a:avLst/>
          </a:prstGeom>
          <a:noFill/>
          <a:ln cap="flat" cmpd="sng" w="19050">
            <a:solidFill>
              <a:schemeClr val="dk1"/>
            </a:solidFill>
            <a:prstDash val="solid"/>
            <a:round/>
            <a:headEnd len="med" type="triangle" w="med"/>
            <a:tailEnd len="med" type="triangle" w="med"/>
          </a:ln>
        </p:spPr>
      </p:cxnSp>
      <p:pic>
        <p:nvPicPr>
          <p:cNvPr id="200" name="Google Shape;200;p30"/>
          <p:cNvPicPr preferRelativeResize="0"/>
          <p:nvPr/>
        </p:nvPicPr>
        <p:blipFill>
          <a:blip r:embed="rId7">
            <a:alphaModFix/>
          </a:blip>
          <a:stretch>
            <a:fillRect/>
          </a:stretch>
        </p:blipFill>
        <p:spPr>
          <a:xfrm>
            <a:off x="7343100" y="1644545"/>
            <a:ext cx="703739" cy="545400"/>
          </a:xfrm>
          <a:prstGeom prst="rect">
            <a:avLst/>
          </a:prstGeom>
          <a:noFill/>
          <a:ln>
            <a:noFill/>
          </a:ln>
        </p:spPr>
      </p:pic>
      <p:pic>
        <p:nvPicPr>
          <p:cNvPr id="201" name="Google Shape;201;p30"/>
          <p:cNvPicPr preferRelativeResize="0"/>
          <p:nvPr/>
        </p:nvPicPr>
        <p:blipFill>
          <a:blip r:embed="rId8">
            <a:alphaModFix/>
          </a:blip>
          <a:stretch>
            <a:fillRect/>
          </a:stretch>
        </p:blipFill>
        <p:spPr>
          <a:xfrm>
            <a:off x="3027675" y="2408650"/>
            <a:ext cx="1180801" cy="1050592"/>
          </a:xfrm>
          <a:prstGeom prst="rect">
            <a:avLst/>
          </a:prstGeom>
          <a:noFill/>
          <a:ln>
            <a:noFill/>
          </a:ln>
        </p:spPr>
      </p:pic>
      <p:pic>
        <p:nvPicPr>
          <p:cNvPr id="202" name="Google Shape;202;p30"/>
          <p:cNvPicPr preferRelativeResize="0"/>
          <p:nvPr/>
        </p:nvPicPr>
        <p:blipFill>
          <a:blip r:embed="rId9">
            <a:alphaModFix/>
          </a:blip>
          <a:stretch>
            <a:fillRect/>
          </a:stretch>
        </p:blipFill>
        <p:spPr>
          <a:xfrm>
            <a:off x="2935777" y="985760"/>
            <a:ext cx="1284900" cy="37283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152400" y="285750"/>
            <a:ext cx="8839200" cy="781200"/>
          </a:xfrm>
          <a:prstGeom prst="rect">
            <a:avLst/>
          </a:prstGeom>
        </p:spPr>
        <p:txBody>
          <a:bodyPr anchor="ctr" anchorCtr="0" bIns="91425" lIns="91425" numCol="1" rIns="91425" spcFirstLastPara="1" tIns="91425" wrap="square">
            <a:noAutofit/>
          </a:bodyPr>
          <a:lstStyle/>
          <a:p>
            <a:pPr indent="0" lvl="0" marL="0" rtl="0">
              <a:spcBef>
                <a:spcPts val="0"/>
              </a:spcBef>
              <a:spcAft>
                <a:spcPts val="0"/>
              </a:spcAft>
              <a:buNone/>
            </a:pPr>
            <a:r>
              <a:rPr lang="en-US"/>
              <a:t>Kubernetes on Jetstream</a:t>
            </a:r>
            <a:endParaRPr/>
          </a:p>
        </p:txBody>
      </p:sp>
      <p:sp>
        <p:nvSpPr>
          <p:cNvPr id="208" name="Google Shape;208;p31"/>
          <p:cNvSpPr txBox="1"/>
          <p:nvPr>
            <p:ph idx="1" type="body"/>
          </p:nvPr>
        </p:nvSpPr>
        <p:spPr>
          <a:xfrm>
            <a:off x="152400" y="1085850"/>
            <a:ext cx="8839200" cy="3543300"/>
          </a:xfrm>
          <a:prstGeom prst="rect">
            <a:avLst/>
          </a:prstGeom>
        </p:spPr>
        <p:txBody>
          <a:bodyPr anchor="t" anchorCtr="0" bIns="91425" lIns="91425" numCol="1" rIns="91425" spcFirstLastPara="1" tIns="91425" wrap="square">
            <a:noAutofit/>
          </a:bodyPr>
          <a:lstStyle/>
          <a:p>
            <a:pPr indent="-406400" lvl="0" marL="457200" rtl="0">
              <a:spcBef>
                <a:spcPts val="560"/>
              </a:spcBef>
              <a:spcAft>
                <a:spcPts val="0"/>
              </a:spcAft>
              <a:buSzPts val="2800"/>
              <a:buChar char="●"/>
            </a:pPr>
            <a:r>
              <a:rPr lang="en-US"/>
              <a:t>Think of Kubernetes like SLURM</a:t>
            </a:r>
            <a:endParaRPr/>
          </a:p>
          <a:p>
            <a:pPr algn="l" indent="-406400" lvl="1" marL="914400" marR="0" rtl="0">
              <a:lnSpc>
                <a:spcPct val="95000"/>
              </a:lnSpc>
              <a:spcBef>
                <a:spcPts val="0"/>
              </a:spcBef>
              <a:spcAft>
                <a:spcPts val="0"/>
              </a:spcAft>
              <a:buClr>
                <a:schemeClr val="dk1"/>
              </a:buClr>
              <a:buSzPts val="2800"/>
              <a:buFont typeface="Helvetica Neue"/>
              <a:buChar char="○"/>
            </a:pPr>
            <a:r>
              <a:rPr lang="en-US"/>
              <a:t>Installed on tens of Jetstream Virtual Machines</a:t>
            </a:r>
            <a:endParaRPr/>
          </a:p>
          <a:p>
            <a:pPr algn="l" indent="-381000" lvl="1" marL="914400" marR="0" rtl="0">
              <a:lnSpc>
                <a:spcPct val="95000"/>
              </a:lnSpc>
              <a:spcBef>
                <a:spcPts val="0"/>
              </a:spcBef>
              <a:spcAft>
                <a:spcPts val="0"/>
              </a:spcAft>
              <a:buSzPts val="2400"/>
              <a:buChar char="○"/>
            </a:pPr>
            <a:r>
              <a:rPr lang="en-US"/>
              <a:t>Connect to the master node</a:t>
            </a:r>
            <a:endParaRPr/>
          </a:p>
          <a:p>
            <a:pPr algn="l" indent="-381000" lvl="1" marL="914400" marR="0" rtl="0">
              <a:lnSpc>
                <a:spcPct val="95000"/>
              </a:lnSpc>
              <a:spcBef>
                <a:spcPts val="0"/>
              </a:spcBef>
              <a:spcAft>
                <a:spcPts val="0"/>
              </a:spcAft>
              <a:buSzPts val="2400"/>
              <a:buChar char="○"/>
            </a:pPr>
            <a:r>
              <a:rPr lang="en-US"/>
              <a:t>Launch "services" instead of jobs, services are processes running inside Docker containers</a:t>
            </a:r>
            <a:endParaRPr/>
          </a:p>
          <a:p>
            <a:pPr algn="l" indent="-381000" lvl="1" marL="914400" marR="0" rtl="0">
              <a:lnSpc>
                <a:spcPct val="95000"/>
              </a:lnSpc>
              <a:spcBef>
                <a:spcPts val="0"/>
              </a:spcBef>
              <a:spcAft>
                <a:spcPts val="0"/>
              </a:spcAft>
              <a:buSzPts val="2400"/>
              <a:buChar char="○"/>
            </a:pPr>
            <a:r>
              <a:rPr lang="en-US"/>
              <a:t>Kubernetes launches containers somewhere in the cluster</a:t>
            </a:r>
            <a:endParaRPr/>
          </a:p>
          <a:p>
            <a:pPr algn="l" indent="-381000" lvl="1" marL="914400" marR="0" rtl="0">
              <a:lnSpc>
                <a:spcPct val="95000"/>
              </a:lnSpc>
              <a:spcBef>
                <a:spcPts val="0"/>
              </a:spcBef>
              <a:spcAft>
                <a:spcPts val="0"/>
              </a:spcAft>
              <a:buSzPts val="2400"/>
              <a:buChar char="○"/>
            </a:pPr>
            <a:r>
              <a:rPr lang="en-US"/>
              <a:t>Kubernetes monitors, balances, restarts, kills services</a:t>
            </a:r>
            <a:endParaRPr/>
          </a:p>
          <a:p>
            <a:pPr algn="l" indent="-381000" lvl="1" marL="914400" marR="0" rtl="0">
              <a:lnSpc>
                <a:spcPct val="95000"/>
              </a:lnSpc>
              <a:spcBef>
                <a:spcPts val="0"/>
              </a:spcBef>
              <a:spcAft>
                <a:spcPts val="0"/>
              </a:spcAft>
              <a:buSzPts val="2400"/>
              <a:buChar char="○"/>
            </a:pPr>
            <a:r>
              <a:rPr lang="en-US"/>
              <a:t>i.e. Launch a web server service of 2 containers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2" name="Shape 212"/>
        <p:cNvGrpSpPr/>
        <p:nvPr/>
      </p:nvGrpSpPr>
      <p:grpSpPr>
        <a:xfrm>
          <a:off x="0" y="0"/>
          <a:ext cx="0" cy="0"/>
          <a:chOff x="0" y="0"/>
          <a:chExt cx="0" cy="0"/>
        </a:xfrm>
      </p:grpSpPr>
      <p:sp>
        <p:nvSpPr>
          <p:cNvPr id="213" name="Google Shape;213;p32"/>
          <p:cNvSpPr/>
          <p:nvPr/>
        </p:nvSpPr>
        <p:spPr>
          <a:xfrm>
            <a:off x="0" y="804774"/>
            <a:ext cx="2430000" cy="2569500"/>
          </a:xfrm>
          <a:prstGeom prst="rect">
            <a:avLst/>
          </a:prstGeom>
          <a:solidFill>
            <a:srgbClr val="D9D9D9"/>
          </a:solidFill>
          <a:ln>
            <a:noFill/>
          </a:ln>
        </p:spPr>
        <p:txBody>
          <a:bodyPr anchor="t" anchorCtr="0" bIns="45700" lIns="91425" numCol="1" rIns="91425" spcFirstLastPara="1" tIns="45700" wrap="square">
            <a:noAutofit/>
          </a:bodyPr>
          <a:lstStyle/>
          <a:p>
            <a:pPr algn="ctr" indent="0" lvl="0" marL="0" rtl="0">
              <a:spcBef>
                <a:spcPts val="0"/>
              </a:spcBef>
              <a:spcAft>
                <a:spcPts val="0"/>
              </a:spcAft>
              <a:buClr>
                <a:schemeClr val="dk1"/>
              </a:buClr>
              <a:buSzPts val="1100"/>
              <a:buFont typeface="Arial"/>
              <a:buNone/>
            </a:pPr>
            <a:r>
              <a:rPr lang="en-US" sz="1500"/>
              <a:t>Laptop 1</a:t>
            </a:r>
            <a:endParaRPr sz="1500"/>
          </a:p>
        </p:txBody>
      </p:sp>
      <p:sp>
        <p:nvSpPr>
          <p:cNvPr id="214" name="Google Shape;214;p32"/>
          <p:cNvSpPr/>
          <p:nvPr/>
        </p:nvSpPr>
        <p:spPr>
          <a:xfrm flipH="1">
            <a:off x="331675" y="1125625"/>
            <a:ext cx="2009700" cy="685800"/>
          </a:xfrm>
          <a:prstGeom prst="rect">
            <a:avLst/>
          </a:prstGeom>
          <a:solidFill>
            <a:schemeClr val="lt1"/>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t/>
            </a:r>
            <a:endParaRPr b="1" cap="none" i="0" strike="noStrike" sz="3200" u="none">
              <a:solidFill>
                <a:schemeClr val="lt1"/>
              </a:solidFill>
              <a:latin typeface="Calibri"/>
              <a:ea typeface="Calibri"/>
              <a:cs typeface="Calibri"/>
              <a:sym typeface="Calibri"/>
            </a:endParaRPr>
          </a:p>
        </p:txBody>
      </p:sp>
      <p:sp>
        <p:nvSpPr>
          <p:cNvPr id="215" name="Google Shape;215;p32"/>
          <p:cNvSpPr/>
          <p:nvPr/>
        </p:nvSpPr>
        <p:spPr>
          <a:xfrm flipH="1">
            <a:off x="331675" y="1887625"/>
            <a:ext cx="2009700" cy="685800"/>
          </a:xfrm>
          <a:prstGeom prst="rect">
            <a:avLst/>
          </a:prstGeom>
          <a:solidFill>
            <a:schemeClr val="lt1"/>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t/>
            </a:r>
            <a:endParaRPr b="1" cap="none" i="0" strike="noStrike" sz="3200" u="none">
              <a:solidFill>
                <a:schemeClr val="lt1"/>
              </a:solidFill>
              <a:latin typeface="Calibri"/>
              <a:ea typeface="Calibri"/>
              <a:cs typeface="Calibri"/>
              <a:sym typeface="Calibri"/>
            </a:endParaRPr>
          </a:p>
        </p:txBody>
      </p:sp>
      <p:sp>
        <p:nvSpPr>
          <p:cNvPr id="216" name="Google Shape;216;p32"/>
          <p:cNvSpPr/>
          <p:nvPr/>
        </p:nvSpPr>
        <p:spPr>
          <a:xfrm flipH="1">
            <a:off x="331700" y="2649625"/>
            <a:ext cx="2009700" cy="685800"/>
          </a:xfrm>
          <a:prstGeom prst="rect">
            <a:avLst/>
          </a:prstGeom>
          <a:solidFill>
            <a:schemeClr val="lt1"/>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t/>
            </a:r>
            <a:endParaRPr b="1" cap="none" i="0" strike="noStrike" sz="3200" u="none">
              <a:solidFill>
                <a:schemeClr val="lt1"/>
              </a:solidFill>
              <a:latin typeface="Calibri"/>
              <a:ea typeface="Calibri"/>
              <a:cs typeface="Calibri"/>
              <a:sym typeface="Calibri"/>
            </a:endParaRPr>
          </a:p>
        </p:txBody>
      </p:sp>
      <p:pic>
        <p:nvPicPr>
          <p:cNvPr id="217" name="Google Shape;217;p32"/>
          <p:cNvPicPr preferRelativeResize="0"/>
          <p:nvPr/>
        </p:nvPicPr>
        <p:blipFill>
          <a:blip r:embed="rId3">
            <a:alphaModFix/>
          </a:blip>
          <a:stretch>
            <a:fillRect/>
          </a:stretch>
        </p:blipFill>
        <p:spPr>
          <a:xfrm>
            <a:off x="1149238" y="2035388"/>
            <a:ext cx="463125" cy="463125"/>
          </a:xfrm>
          <a:prstGeom prst="rect">
            <a:avLst/>
          </a:prstGeom>
          <a:noFill/>
          <a:ln>
            <a:noFill/>
          </a:ln>
        </p:spPr>
      </p:pic>
      <p:pic>
        <p:nvPicPr>
          <p:cNvPr id="218" name="Google Shape;218;p32"/>
          <p:cNvPicPr preferRelativeResize="0"/>
          <p:nvPr/>
        </p:nvPicPr>
        <p:blipFill>
          <a:blip r:embed="rId3">
            <a:alphaModFix/>
          </a:blip>
          <a:stretch>
            <a:fillRect/>
          </a:stretch>
        </p:blipFill>
        <p:spPr>
          <a:xfrm>
            <a:off x="1149225" y="2789050"/>
            <a:ext cx="463125" cy="463125"/>
          </a:xfrm>
          <a:prstGeom prst="rect">
            <a:avLst/>
          </a:prstGeom>
          <a:noFill/>
          <a:ln>
            <a:noFill/>
          </a:ln>
        </p:spPr>
      </p:pic>
      <p:pic>
        <p:nvPicPr>
          <p:cNvPr id="219" name="Google Shape;219;p32"/>
          <p:cNvPicPr preferRelativeResize="0"/>
          <p:nvPr/>
        </p:nvPicPr>
        <p:blipFill>
          <a:blip r:embed="rId3">
            <a:alphaModFix/>
          </a:blip>
          <a:stretch>
            <a:fillRect/>
          </a:stretch>
        </p:blipFill>
        <p:spPr>
          <a:xfrm>
            <a:off x="1149250" y="1246600"/>
            <a:ext cx="463125" cy="463125"/>
          </a:xfrm>
          <a:prstGeom prst="rect">
            <a:avLst/>
          </a:prstGeom>
          <a:noFill/>
          <a:ln>
            <a:noFill/>
          </a:ln>
        </p:spPr>
      </p:pic>
      <p:sp>
        <p:nvSpPr>
          <p:cNvPr id="220" name="Google Shape;220;p32"/>
          <p:cNvSpPr/>
          <p:nvPr/>
        </p:nvSpPr>
        <p:spPr>
          <a:xfrm>
            <a:off x="3027900" y="804775"/>
            <a:ext cx="2883300" cy="4161000"/>
          </a:xfrm>
          <a:prstGeom prst="rect">
            <a:avLst/>
          </a:prstGeom>
          <a:solidFill>
            <a:srgbClr val="D9D9D9"/>
          </a:solidFill>
          <a:ln>
            <a:noFill/>
          </a:ln>
        </p:spPr>
        <p:txBody>
          <a:bodyPr anchor="t" anchorCtr="0" bIns="45700" lIns="91425" numCol="1" rIns="91425" spcFirstLastPara="1" tIns="45700" wrap="square">
            <a:noAutofit/>
          </a:bodyPr>
          <a:lstStyle/>
          <a:p>
            <a:pPr algn="ctr" indent="0" lvl="0" marL="0" marR="0" rtl="0">
              <a:lnSpc>
                <a:spcPct val="100000"/>
              </a:lnSpc>
              <a:spcBef>
                <a:spcPts val="0"/>
              </a:spcBef>
              <a:spcAft>
                <a:spcPts val="0"/>
              </a:spcAft>
              <a:buClr>
                <a:schemeClr val="dk1"/>
              </a:buClr>
              <a:buSzPts val="1100"/>
              <a:buFont typeface="Arial"/>
              <a:buNone/>
            </a:pPr>
            <a:r>
              <a:rPr lang="en-US" sz="1500"/>
              <a:t>Jetstream VM Master</a:t>
            </a:r>
            <a:endParaRPr sz="1500"/>
          </a:p>
        </p:txBody>
      </p:sp>
      <p:sp>
        <p:nvSpPr>
          <p:cNvPr id="221" name="Google Shape;221;p32"/>
          <p:cNvSpPr/>
          <p:nvPr/>
        </p:nvSpPr>
        <p:spPr>
          <a:xfrm>
            <a:off x="0" y="3784525"/>
            <a:ext cx="2430000" cy="1214100"/>
          </a:xfrm>
          <a:prstGeom prst="rect">
            <a:avLst/>
          </a:prstGeom>
          <a:solidFill>
            <a:srgbClr val="D9D9D9"/>
          </a:solidFill>
          <a:ln>
            <a:noFill/>
          </a:ln>
        </p:spPr>
        <p:txBody>
          <a:bodyPr anchor="t" anchorCtr="0" bIns="45700" lIns="91425" numCol="1" rIns="91425" spcFirstLastPara="1" tIns="45700" wrap="square">
            <a:noAutofit/>
          </a:bodyPr>
          <a:lstStyle/>
          <a:p>
            <a:pPr algn="ctr" indent="0" lvl="0" marL="0" marR="0" rtl="0">
              <a:lnSpc>
                <a:spcPct val="100000"/>
              </a:lnSpc>
              <a:spcBef>
                <a:spcPts val="0"/>
              </a:spcBef>
              <a:spcAft>
                <a:spcPts val="0"/>
              </a:spcAft>
              <a:buClr>
                <a:schemeClr val="dk1"/>
              </a:buClr>
              <a:buSzPts val="1100"/>
              <a:buFont typeface="Arial"/>
              <a:buNone/>
            </a:pPr>
            <a:r>
              <a:rPr lang="en-US" sz="1500"/>
              <a:t>Laptop 2</a:t>
            </a:r>
            <a:endParaRPr sz="1500"/>
          </a:p>
        </p:txBody>
      </p:sp>
      <p:sp>
        <p:nvSpPr>
          <p:cNvPr id="222" name="Google Shape;222;p32"/>
          <p:cNvSpPr/>
          <p:nvPr/>
        </p:nvSpPr>
        <p:spPr>
          <a:xfrm flipH="1">
            <a:off x="331675" y="4097425"/>
            <a:ext cx="2009700" cy="685800"/>
          </a:xfrm>
          <a:prstGeom prst="rect">
            <a:avLst/>
          </a:prstGeom>
          <a:solidFill>
            <a:schemeClr val="lt1"/>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t/>
            </a:r>
            <a:endParaRPr b="1" cap="none" i="0" strike="noStrike" sz="3200" u="none">
              <a:solidFill>
                <a:schemeClr val="lt1"/>
              </a:solidFill>
              <a:latin typeface="Calibri"/>
              <a:ea typeface="Calibri"/>
              <a:cs typeface="Calibri"/>
              <a:sym typeface="Calibri"/>
            </a:endParaRPr>
          </a:p>
        </p:txBody>
      </p:sp>
      <p:pic>
        <p:nvPicPr>
          <p:cNvPr id="223" name="Google Shape;223;p32"/>
          <p:cNvPicPr preferRelativeResize="0"/>
          <p:nvPr/>
        </p:nvPicPr>
        <p:blipFill>
          <a:blip r:embed="rId3">
            <a:alphaModFix/>
          </a:blip>
          <a:stretch>
            <a:fillRect/>
          </a:stretch>
        </p:blipFill>
        <p:spPr>
          <a:xfrm>
            <a:off x="1149225" y="4236850"/>
            <a:ext cx="463125" cy="463125"/>
          </a:xfrm>
          <a:prstGeom prst="rect">
            <a:avLst/>
          </a:prstGeom>
          <a:noFill/>
          <a:ln>
            <a:noFill/>
          </a:ln>
        </p:spPr>
      </p:pic>
      <p:sp>
        <p:nvSpPr>
          <p:cNvPr id="224" name="Google Shape;224;p32"/>
          <p:cNvSpPr/>
          <p:nvPr/>
        </p:nvSpPr>
        <p:spPr>
          <a:xfrm>
            <a:off x="6181800" y="75650"/>
            <a:ext cx="2883300" cy="2187600"/>
          </a:xfrm>
          <a:prstGeom prst="rect">
            <a:avLst/>
          </a:prstGeom>
          <a:solidFill>
            <a:srgbClr val="D9D9D9"/>
          </a:solidFill>
          <a:ln>
            <a:noFill/>
          </a:ln>
        </p:spPr>
        <p:txBody>
          <a:bodyPr anchor="t" anchorCtr="0" bIns="45700" lIns="91425" numCol="1" rIns="91425" spcFirstLastPara="1" tIns="45700" wrap="square">
            <a:noAutofit/>
          </a:bodyPr>
          <a:lstStyle/>
          <a:p>
            <a:pPr algn="ctr" indent="0" lvl="0" marL="0" rtl="0">
              <a:spcBef>
                <a:spcPts val="0"/>
              </a:spcBef>
              <a:spcAft>
                <a:spcPts val="0"/>
              </a:spcAft>
              <a:buClr>
                <a:schemeClr val="dk1"/>
              </a:buClr>
              <a:buSzPts val="1100"/>
              <a:buFont typeface="Arial"/>
              <a:buNone/>
            </a:pPr>
            <a:r>
              <a:rPr lang="en-US" sz="1500"/>
              <a:t>Jetstream VM Worker</a:t>
            </a:r>
            <a:endParaRPr sz="1500"/>
          </a:p>
        </p:txBody>
      </p:sp>
      <p:sp>
        <p:nvSpPr>
          <p:cNvPr id="225" name="Google Shape;225;p32"/>
          <p:cNvSpPr/>
          <p:nvPr/>
        </p:nvSpPr>
        <p:spPr>
          <a:xfrm>
            <a:off x="2999273" y="4513523"/>
            <a:ext cx="3023100" cy="463200"/>
          </a:xfrm>
          <a:prstGeom prst="rect">
            <a:avLst/>
          </a:prstGeom>
          <a:no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t/>
            </a:r>
            <a:endParaRPr cap="none" i="0" strike="noStrike" sz="2000" u="none">
              <a:latin typeface="Calibri"/>
              <a:ea typeface="Calibri"/>
              <a:cs typeface="Calibri"/>
              <a:sym typeface="Calibri"/>
            </a:endParaRPr>
          </a:p>
        </p:txBody>
      </p:sp>
      <p:cxnSp>
        <p:nvCxnSpPr>
          <p:cNvPr id="226" name="Google Shape;226;p32"/>
          <p:cNvCxnSpPr>
            <a:endCxn id="214" idx="1"/>
          </p:cNvCxnSpPr>
          <p:nvPr/>
        </p:nvCxnSpPr>
        <p:spPr>
          <a:xfrm rot="10800000">
            <a:off x="2341375" y="1468525"/>
            <a:ext cx="819300" cy="600"/>
          </a:xfrm>
          <a:prstGeom prst="straightConnector1">
            <a:avLst/>
          </a:prstGeom>
          <a:noFill/>
          <a:ln cap="flat" cmpd="sng" w="19050">
            <a:solidFill>
              <a:srgbClr val="000000"/>
            </a:solidFill>
            <a:prstDash val="solid"/>
            <a:round/>
            <a:headEnd len="med" type="triangle" w="med"/>
            <a:tailEnd len="med" type="triangle" w="med"/>
          </a:ln>
        </p:spPr>
      </p:cxnSp>
      <p:cxnSp>
        <p:nvCxnSpPr>
          <p:cNvPr id="227" name="Google Shape;227;p32"/>
          <p:cNvCxnSpPr/>
          <p:nvPr/>
        </p:nvCxnSpPr>
        <p:spPr>
          <a:xfrm rot="10800000">
            <a:off x="2341375" y="2230525"/>
            <a:ext cx="819300" cy="600"/>
          </a:xfrm>
          <a:prstGeom prst="straightConnector1">
            <a:avLst/>
          </a:prstGeom>
          <a:noFill/>
          <a:ln cap="flat" cmpd="sng" w="19050">
            <a:solidFill>
              <a:srgbClr val="000000"/>
            </a:solidFill>
            <a:prstDash val="solid"/>
            <a:round/>
            <a:headEnd len="med" type="triangle" w="med"/>
            <a:tailEnd len="med" type="triangle" w="med"/>
          </a:ln>
        </p:spPr>
      </p:cxnSp>
      <p:sp>
        <p:nvSpPr>
          <p:cNvPr id="228" name="Google Shape;228;p32"/>
          <p:cNvSpPr/>
          <p:nvPr/>
        </p:nvSpPr>
        <p:spPr>
          <a:xfrm>
            <a:off x="6237350" y="441913"/>
            <a:ext cx="2774400" cy="1455900"/>
          </a:xfrm>
          <a:prstGeom prst="rect">
            <a:avLst/>
          </a:prstGeom>
          <a:noFill/>
          <a:ln cap="flat" cmpd="sng" w="28575">
            <a:solidFill>
              <a:srgbClr val="000000"/>
            </a:solidFill>
            <a:prstDash val="dash"/>
            <a:round/>
            <a:headEnd len="sm" type="none" w="sm"/>
            <a:tailEnd len="sm" type="none" w="sm"/>
          </a:ln>
        </p:spPr>
        <p:txBody>
          <a:bodyPr anchor="ctr" anchorCtr="0" bIns="91425" lIns="91425" numCol="1" rIns="91425" spcFirstLastPara="1" tIns="91425" wrap="square">
            <a:noAutofit/>
          </a:bodyPr>
          <a:lstStyle/>
          <a:p>
            <a:pPr indent="0" lvl="0" marL="0" rtl="0">
              <a:spcBef>
                <a:spcPts val="0"/>
              </a:spcBef>
              <a:spcAft>
                <a:spcPts val="0"/>
              </a:spcAft>
              <a:buNone/>
            </a:pPr>
            <a:r>
              <a:rPr lang="en-US"/>
              <a:t>		</a:t>
            </a:r>
            <a:endParaRPr/>
          </a:p>
        </p:txBody>
      </p:sp>
      <p:cxnSp>
        <p:nvCxnSpPr>
          <p:cNvPr id="229" name="Google Shape;229;p32"/>
          <p:cNvCxnSpPr/>
          <p:nvPr/>
        </p:nvCxnSpPr>
        <p:spPr>
          <a:xfrm rot="10800000">
            <a:off x="2341375" y="2992525"/>
            <a:ext cx="819300" cy="600"/>
          </a:xfrm>
          <a:prstGeom prst="straightConnector1">
            <a:avLst/>
          </a:prstGeom>
          <a:noFill/>
          <a:ln cap="flat" cmpd="sng" w="19050">
            <a:solidFill>
              <a:srgbClr val="000000"/>
            </a:solidFill>
            <a:prstDash val="solid"/>
            <a:round/>
            <a:headEnd len="med" type="triangle" w="med"/>
            <a:tailEnd len="med" type="triangle" w="med"/>
          </a:ln>
        </p:spPr>
      </p:cxnSp>
      <p:cxnSp>
        <p:nvCxnSpPr>
          <p:cNvPr id="230" name="Google Shape;230;p32"/>
          <p:cNvCxnSpPr/>
          <p:nvPr/>
        </p:nvCxnSpPr>
        <p:spPr>
          <a:xfrm rot="10800000">
            <a:off x="2341375" y="4440325"/>
            <a:ext cx="819300" cy="600"/>
          </a:xfrm>
          <a:prstGeom prst="straightConnector1">
            <a:avLst/>
          </a:prstGeom>
          <a:noFill/>
          <a:ln cap="flat" cmpd="sng" w="19050">
            <a:solidFill>
              <a:srgbClr val="000000"/>
            </a:solidFill>
            <a:prstDash val="solid"/>
            <a:round/>
            <a:headEnd len="med" type="triangle" w="med"/>
            <a:tailEnd len="med" type="triangle" w="med"/>
          </a:ln>
        </p:spPr>
      </p:cxnSp>
      <p:sp>
        <p:nvSpPr>
          <p:cNvPr id="231" name="Google Shape;231;p32"/>
          <p:cNvSpPr/>
          <p:nvPr/>
        </p:nvSpPr>
        <p:spPr>
          <a:xfrm>
            <a:off x="3088375" y="1214909"/>
            <a:ext cx="2707500" cy="3321300"/>
          </a:xfrm>
          <a:prstGeom prst="rect">
            <a:avLst/>
          </a:prstGeom>
          <a:noFill/>
          <a:ln cap="flat" cmpd="sng" w="28575">
            <a:solidFill>
              <a:srgbClr val="000000"/>
            </a:solidFill>
            <a:prstDash val="dash"/>
            <a:round/>
            <a:headEnd len="sm" type="none" w="sm"/>
            <a:tailEnd len="sm" type="none" w="sm"/>
          </a:ln>
        </p:spPr>
        <p:txBody>
          <a:bodyPr anchor="ctr" anchorCtr="0" bIns="91425" lIns="91425" numCol="1" rIns="91425" spcFirstLastPara="1" tIns="91425" wrap="square">
            <a:noAutofit/>
          </a:bodyPr>
          <a:lstStyle/>
          <a:p>
            <a:pPr indent="0" lvl="0" marL="0" rtl="0">
              <a:spcBef>
                <a:spcPts val="0"/>
              </a:spcBef>
              <a:spcAft>
                <a:spcPts val="0"/>
              </a:spcAft>
              <a:buNone/>
            </a:pPr>
            <a:r>
              <a:t/>
            </a:r>
            <a:endParaRPr/>
          </a:p>
        </p:txBody>
      </p:sp>
      <p:sp>
        <p:nvSpPr>
          <p:cNvPr id="232" name="Google Shape;232;p32"/>
          <p:cNvSpPr txBox="1"/>
          <p:nvPr/>
        </p:nvSpPr>
        <p:spPr>
          <a:xfrm>
            <a:off x="4082257" y="1188925"/>
            <a:ext cx="1653900" cy="288900"/>
          </a:xfrm>
          <a:prstGeom prst="rect">
            <a:avLst/>
          </a:prstGeom>
          <a:noFill/>
          <a:ln>
            <a:noFill/>
          </a:ln>
        </p:spPr>
        <p:txBody>
          <a:bodyPr anchor="ctr" anchorCtr="0" bIns="91425" lIns="91425" numCol="1" rIns="91425" spcFirstLastPara="1" tIns="91425" wrap="square">
            <a:noAutofit/>
          </a:bodyPr>
          <a:lstStyle/>
          <a:p>
            <a:pPr algn="ctr" indent="0" lvl="0" marL="0" marR="0" rtl="0">
              <a:lnSpc>
                <a:spcPct val="100000"/>
              </a:lnSpc>
              <a:spcBef>
                <a:spcPts val="0"/>
              </a:spcBef>
              <a:spcAft>
                <a:spcPts val="0"/>
              </a:spcAft>
              <a:buNone/>
            </a:pPr>
            <a:r>
              <a:rPr b="1" lang="en-US" sz="1500">
                <a:latin typeface="Calibri"/>
                <a:ea typeface="Calibri"/>
                <a:cs typeface="Calibri"/>
                <a:sym typeface="Calibri"/>
              </a:rPr>
              <a:t>Kubernetes</a:t>
            </a:r>
            <a:endParaRPr b="1" sz="1500"/>
          </a:p>
        </p:txBody>
      </p:sp>
      <p:sp>
        <p:nvSpPr>
          <p:cNvPr id="233" name="Google Shape;233;p32"/>
          <p:cNvSpPr/>
          <p:nvPr/>
        </p:nvSpPr>
        <p:spPr>
          <a:xfrm rot="5400000">
            <a:off x="2035475" y="2463075"/>
            <a:ext cx="3121200" cy="831900"/>
          </a:xfrm>
          <a:prstGeom prst="rect">
            <a:avLst/>
          </a:prstGeom>
          <a:solidFill>
            <a:srgbClr val="FFFFFF"/>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rPr lang="en-US" sz="2000">
                <a:latin typeface="Calibri"/>
                <a:ea typeface="Calibri"/>
                <a:cs typeface="Calibri"/>
                <a:sym typeface="Calibri"/>
              </a:rPr>
              <a:t>NGINX</a:t>
            </a:r>
            <a:endParaRPr cap="none" i="0" strike="noStrike" sz="2000" u="none">
              <a:latin typeface="Calibri"/>
              <a:ea typeface="Calibri"/>
              <a:cs typeface="Calibri"/>
              <a:sym typeface="Calibri"/>
            </a:endParaRPr>
          </a:p>
        </p:txBody>
      </p:sp>
      <p:sp>
        <p:nvSpPr>
          <p:cNvPr id="234" name="Google Shape;234;p32"/>
          <p:cNvSpPr/>
          <p:nvPr/>
        </p:nvSpPr>
        <p:spPr>
          <a:xfrm>
            <a:off x="6181800" y="2666450"/>
            <a:ext cx="2883300" cy="2187600"/>
          </a:xfrm>
          <a:prstGeom prst="rect">
            <a:avLst/>
          </a:prstGeom>
          <a:solidFill>
            <a:srgbClr val="D9D9D9"/>
          </a:solidFill>
          <a:ln>
            <a:noFill/>
          </a:ln>
        </p:spPr>
        <p:txBody>
          <a:bodyPr anchor="t" anchorCtr="0" bIns="45700" lIns="91425" numCol="1" rIns="91425" spcFirstLastPara="1" tIns="45700" wrap="square">
            <a:noAutofit/>
          </a:bodyPr>
          <a:lstStyle/>
          <a:p>
            <a:pPr algn="ctr" indent="0" lvl="0" marL="0" rtl="0">
              <a:spcBef>
                <a:spcPts val="0"/>
              </a:spcBef>
              <a:spcAft>
                <a:spcPts val="0"/>
              </a:spcAft>
              <a:buClr>
                <a:schemeClr val="dk1"/>
              </a:buClr>
              <a:buSzPts val="1100"/>
              <a:buFont typeface="Arial"/>
              <a:buNone/>
            </a:pPr>
            <a:r>
              <a:rPr lang="en-US" sz="1500"/>
              <a:t>Jetstream VM Worker</a:t>
            </a:r>
            <a:endParaRPr sz="1500"/>
          </a:p>
        </p:txBody>
      </p:sp>
      <p:sp>
        <p:nvSpPr>
          <p:cNvPr id="235" name="Google Shape;235;p32"/>
          <p:cNvSpPr/>
          <p:nvPr/>
        </p:nvSpPr>
        <p:spPr>
          <a:xfrm>
            <a:off x="6237350" y="3032713"/>
            <a:ext cx="2774400" cy="1455900"/>
          </a:xfrm>
          <a:prstGeom prst="rect">
            <a:avLst/>
          </a:prstGeom>
          <a:noFill/>
          <a:ln cap="flat" cmpd="sng" w="28575">
            <a:solidFill>
              <a:srgbClr val="000000"/>
            </a:solidFill>
            <a:prstDash val="dash"/>
            <a:round/>
            <a:headEnd len="sm" type="none" w="sm"/>
            <a:tailEnd len="sm" type="none" w="sm"/>
          </a:ln>
        </p:spPr>
        <p:txBody>
          <a:bodyPr anchor="ctr" anchorCtr="0" bIns="91425" lIns="91425" numCol="1" rIns="91425" spcFirstLastPara="1" tIns="91425" wrap="square">
            <a:noAutofit/>
          </a:bodyPr>
          <a:lstStyle/>
          <a:p>
            <a:pPr indent="0" lvl="0" marL="0" rtl="0">
              <a:spcBef>
                <a:spcPts val="0"/>
              </a:spcBef>
              <a:spcAft>
                <a:spcPts val="0"/>
              </a:spcAft>
              <a:buNone/>
            </a:pPr>
            <a:r>
              <a:rPr lang="en-US"/>
              <a:t>		</a:t>
            </a:r>
            <a:endParaRPr/>
          </a:p>
        </p:txBody>
      </p:sp>
      <p:sp>
        <p:nvSpPr>
          <p:cNvPr id="236" name="Google Shape;236;p32"/>
          <p:cNvSpPr/>
          <p:nvPr/>
        </p:nvSpPr>
        <p:spPr>
          <a:xfrm>
            <a:off x="6290841" y="3060625"/>
            <a:ext cx="2707500" cy="685800"/>
          </a:xfrm>
          <a:prstGeom prst="rect">
            <a:avLst/>
          </a:prstGeom>
          <a:solidFill>
            <a:srgbClr val="FFFFFF"/>
          </a:solid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rPr lang="en-US" sz="2000">
                <a:latin typeface="Calibri"/>
                <a:ea typeface="Calibri"/>
                <a:cs typeface="Calibri"/>
                <a:sym typeface="Calibri"/>
              </a:rPr>
              <a:t>NGINX</a:t>
            </a:r>
            <a:endParaRPr b="1" cap="none" i="0" strike="noStrike" sz="2000" u="none">
              <a:solidFill>
                <a:schemeClr val="dk1"/>
              </a:solidFill>
              <a:latin typeface="Calibri"/>
              <a:ea typeface="Calibri"/>
              <a:cs typeface="Calibri"/>
              <a:sym typeface="Calibri"/>
            </a:endParaRPr>
          </a:p>
        </p:txBody>
      </p:sp>
      <p:sp>
        <p:nvSpPr>
          <p:cNvPr id="237" name="Google Shape;237;p32"/>
          <p:cNvSpPr/>
          <p:nvPr/>
        </p:nvSpPr>
        <p:spPr>
          <a:xfrm>
            <a:off x="7435925" y="4425303"/>
            <a:ext cx="2092500" cy="463200"/>
          </a:xfrm>
          <a:prstGeom prst="rect">
            <a:avLst/>
          </a:prstGeom>
          <a:noFill/>
          <a:ln>
            <a:noFill/>
          </a:ln>
        </p:spPr>
        <p:txBody>
          <a:bodyPr anchor="ctr" anchorCtr="0" bIns="45700" lIns="91425" numCol="1" rIns="91425" spcFirstLastPara="1" tIns="45700" wrap="square">
            <a:noAutofit/>
          </a:bodyPr>
          <a:lstStyle/>
          <a:p>
            <a:pPr algn="ctr" indent="0" lvl="0" marL="0" marR="0" rtl="0">
              <a:lnSpc>
                <a:spcPct val="100000"/>
              </a:lnSpc>
              <a:spcBef>
                <a:spcPts val="0"/>
              </a:spcBef>
              <a:spcAft>
                <a:spcPts val="0"/>
              </a:spcAft>
              <a:buClr>
                <a:schemeClr val="lt1"/>
              </a:buClr>
              <a:buFont typeface="Calibri"/>
              <a:buNone/>
            </a:pPr>
            <a:r>
              <a:t/>
            </a:r>
            <a:endParaRPr b="1" cap="none" i="0" strike="noStrike" sz="2000" u="none">
              <a:latin typeface="Calibri"/>
              <a:ea typeface="Calibri"/>
              <a:cs typeface="Calibri"/>
              <a:sym typeface="Calibri"/>
            </a:endParaRPr>
          </a:p>
        </p:txBody>
      </p:sp>
      <p:pic>
        <p:nvPicPr>
          <p:cNvPr id="238" name="Google Shape;238;p32"/>
          <p:cNvPicPr preferRelativeResize="0"/>
          <p:nvPr/>
        </p:nvPicPr>
        <p:blipFill>
          <a:blip r:embed="rId4">
            <a:alphaModFix/>
          </a:blip>
          <a:stretch>
            <a:fillRect/>
          </a:stretch>
        </p:blipFill>
        <p:spPr>
          <a:xfrm rot="5400000">
            <a:off x="2687387" y="2667213"/>
            <a:ext cx="1826275" cy="416675"/>
          </a:xfrm>
          <a:prstGeom prst="rect">
            <a:avLst/>
          </a:prstGeom>
          <a:noFill/>
          <a:ln>
            <a:noFill/>
          </a:ln>
        </p:spPr>
      </p:pic>
      <p:pic>
        <p:nvPicPr>
          <p:cNvPr id="239" name="Google Shape;239;p32"/>
          <p:cNvPicPr preferRelativeResize="0"/>
          <p:nvPr/>
        </p:nvPicPr>
        <p:blipFill>
          <a:blip r:embed="rId4">
            <a:alphaModFix/>
          </a:blip>
          <a:stretch>
            <a:fillRect/>
          </a:stretch>
        </p:blipFill>
        <p:spPr>
          <a:xfrm>
            <a:off x="6731462" y="3195175"/>
            <a:ext cx="1826275" cy="416675"/>
          </a:xfrm>
          <a:prstGeom prst="rect">
            <a:avLst/>
          </a:prstGeom>
          <a:noFill/>
          <a:ln>
            <a:noFill/>
          </a:ln>
        </p:spPr>
      </p:pic>
      <p:pic>
        <p:nvPicPr>
          <p:cNvPr id="240" name="Google Shape;240;p32"/>
          <p:cNvPicPr preferRelativeResize="0"/>
          <p:nvPr/>
        </p:nvPicPr>
        <p:blipFill>
          <a:blip r:embed="rId5">
            <a:alphaModFix/>
          </a:blip>
          <a:stretch>
            <a:fillRect/>
          </a:stretch>
        </p:blipFill>
        <p:spPr>
          <a:xfrm>
            <a:off x="6512589" y="99645"/>
            <a:ext cx="1030550" cy="299042"/>
          </a:xfrm>
          <a:prstGeom prst="rect">
            <a:avLst/>
          </a:prstGeom>
          <a:noFill/>
          <a:ln>
            <a:noFill/>
          </a:ln>
        </p:spPr>
      </p:pic>
      <p:pic>
        <p:nvPicPr>
          <p:cNvPr id="241" name="Google Shape;241;p32"/>
          <p:cNvPicPr preferRelativeResize="0"/>
          <p:nvPr/>
        </p:nvPicPr>
        <p:blipFill>
          <a:blip r:embed="rId5">
            <a:alphaModFix/>
          </a:blip>
          <a:stretch>
            <a:fillRect/>
          </a:stretch>
        </p:blipFill>
        <p:spPr>
          <a:xfrm>
            <a:off x="6540091" y="2701799"/>
            <a:ext cx="1030550" cy="299042"/>
          </a:xfrm>
          <a:prstGeom prst="rect">
            <a:avLst/>
          </a:prstGeom>
          <a:noFill/>
          <a:ln>
            <a:noFill/>
          </a:ln>
        </p:spPr>
      </p:pic>
      <p:pic>
        <p:nvPicPr>
          <p:cNvPr id="242" name="Google Shape;242;p32"/>
          <p:cNvPicPr preferRelativeResize="0"/>
          <p:nvPr/>
        </p:nvPicPr>
        <p:blipFill>
          <a:blip r:embed="rId5">
            <a:alphaModFix/>
          </a:blip>
          <a:stretch>
            <a:fillRect/>
          </a:stretch>
        </p:blipFill>
        <p:spPr>
          <a:xfrm>
            <a:off x="3347766" y="838936"/>
            <a:ext cx="1030550" cy="29904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152400" y="285750"/>
            <a:ext cx="8839200" cy="781200"/>
          </a:xfrm>
          <a:prstGeom prst="rect">
            <a:avLst/>
          </a:prstGeom>
        </p:spPr>
        <p:txBody>
          <a:bodyPr anchor="ctr" anchorCtr="0" bIns="91425" lIns="91425" numCol="1" rIns="91425" spcFirstLastPara="1" tIns="91425" wrap="square">
            <a:noAutofit/>
          </a:bodyPr>
          <a:lstStyle/>
          <a:p>
            <a:pPr indent="0" lvl="0" marL="0" rtl="0">
              <a:spcBef>
                <a:spcPts val="0"/>
              </a:spcBef>
              <a:spcAft>
                <a:spcPts val="0"/>
              </a:spcAft>
              <a:buNone/>
            </a:pPr>
            <a:r>
              <a:rPr lang="en-US"/>
              <a:t>Jupyterhub/</a:t>
            </a:r>
            <a:r>
              <a:rPr lang="en-US"/>
              <a:t>Kubernetes on Jetstream</a:t>
            </a:r>
            <a:endParaRPr/>
          </a:p>
        </p:txBody>
      </p:sp>
      <p:sp>
        <p:nvSpPr>
          <p:cNvPr id="248" name="Google Shape;248;p33"/>
          <p:cNvSpPr txBox="1"/>
          <p:nvPr>
            <p:ph idx="1" type="body"/>
          </p:nvPr>
        </p:nvSpPr>
        <p:spPr>
          <a:xfrm>
            <a:off x="152400" y="1085850"/>
            <a:ext cx="8839200" cy="3543300"/>
          </a:xfrm>
          <a:prstGeom prst="rect">
            <a:avLst/>
          </a:prstGeom>
        </p:spPr>
        <p:txBody>
          <a:bodyPr anchor="t" anchorCtr="0" bIns="91425" lIns="91425" numCol="1" rIns="91425" spcFirstLastPara="1" tIns="91425" wrap="square">
            <a:noAutofit/>
          </a:bodyPr>
          <a:lstStyle/>
          <a:p>
            <a:pPr indent="-406400" lvl="0" marL="457200" rtl="0">
              <a:spcBef>
                <a:spcPts val="560"/>
              </a:spcBef>
              <a:spcAft>
                <a:spcPts val="0"/>
              </a:spcAft>
              <a:buSzPts val="2800"/>
              <a:buChar char="●"/>
            </a:pPr>
            <a:r>
              <a:rPr lang="en-US"/>
              <a:t>Jupyterhub runs as a Kubernetes service</a:t>
            </a:r>
            <a:endParaRPr/>
          </a:p>
          <a:p>
            <a:pPr indent="-406400" lvl="0" marL="457200" rtl="0">
              <a:spcBef>
                <a:spcPts val="0"/>
              </a:spcBef>
              <a:spcAft>
                <a:spcPts val="0"/>
              </a:spcAft>
              <a:buSzPts val="2800"/>
              <a:buChar char="●"/>
            </a:pPr>
            <a:r>
              <a:rPr lang="en-US"/>
              <a:t>Users authenticate with Github/Google/XSEDE</a:t>
            </a:r>
            <a:endParaRPr/>
          </a:p>
          <a:p>
            <a:pPr indent="-406400" lvl="0" marL="457200" rtl="0">
              <a:spcBef>
                <a:spcPts val="0"/>
              </a:spcBef>
              <a:spcAft>
                <a:spcPts val="0"/>
              </a:spcAft>
              <a:buSzPts val="2800"/>
              <a:buChar char="●"/>
            </a:pPr>
            <a:r>
              <a:rPr lang="en-US"/>
              <a:t>Users Jupyter Notebooks run as other containers</a:t>
            </a:r>
            <a:endParaRPr/>
          </a:p>
          <a:p>
            <a:pPr indent="-406400" lvl="0" marL="457200" rtl="0">
              <a:spcBef>
                <a:spcPts val="0"/>
              </a:spcBef>
              <a:spcAft>
                <a:spcPts val="0"/>
              </a:spcAft>
              <a:buSzPts val="2800"/>
              <a:buChar char="●"/>
            </a:pPr>
            <a:r>
              <a:rPr lang="en-US"/>
              <a:t>Persistent home folders with Rook distributed filesystem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npaci-sdsc">
  <a:themeElements>
    <a:clrScheme name="">
      <a:dk1>
        <a:srgbClr val="000000"/>
      </a:dk1>
      <a:lt1>
        <a:srgbClr val="FFFFFF"/>
      </a:lt1>
      <a:dk2>
        <a:srgbClr val="081D58"/>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