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9" r:id="rId3"/>
    <p:sldId id="260" r:id="rId4"/>
    <p:sldId id="262" r:id="rId5"/>
    <p:sldId id="261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8E8E8"/>
    <a:srgbClr val="9B9B9B"/>
    <a:srgbClr val="DCDCDC"/>
    <a:srgbClr val="00FF00"/>
    <a:srgbClr val="FFFF00"/>
    <a:srgbClr val="E41AB9"/>
    <a:srgbClr val="75FFB3"/>
    <a:srgbClr val="C1FFDD"/>
    <a:srgbClr val="9B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660"/>
  </p:normalViewPr>
  <p:slideViewPr>
    <p:cSldViewPr>
      <p:cViewPr varScale="1">
        <p:scale>
          <a:sx n="83" d="100"/>
          <a:sy n="83" d="100"/>
        </p:scale>
        <p:origin x="-72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B7C0C-EE30-49B9-9F7F-0AB004E77E9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3522C-9E6D-45E7-8C71-0C93FA4E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0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522C-9E6D-45E7-8C71-0C93FA4E5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2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522C-9E6D-45E7-8C71-0C93FA4E5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2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522C-9E6D-45E7-8C71-0C93FA4E5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2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522C-9E6D-45E7-8C71-0C93FA4E5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2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522C-9E6D-45E7-8C71-0C93FA4E5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2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522C-9E6D-45E7-8C71-0C93FA4E5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6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6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7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1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3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9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A08E-DC89-43D0-AD45-F23D0FAB01D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E08B-8F27-4589-81C5-56C194154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4" descr="D:\16110083\3학년2학기\오픈소스소프트웨어 005분반\Project\HTML\image\ameezyㄴㅇㄹyy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009"/>
            <a:ext cx="9144000" cy="51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28066" y="0"/>
            <a:ext cx="9172065" cy="171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5868144" y="3424254"/>
            <a:ext cx="2304256" cy="1804946"/>
          </a:xfrm>
          <a:prstGeom prst="cloudCallout">
            <a:avLst>
              <a:gd name="adj1" fmla="val -82865"/>
              <a:gd name="adj2" fmla="val -202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2699" y="3895840"/>
            <a:ext cx="19351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흰색 투명도 </a:t>
            </a:r>
            <a:r>
              <a:rPr lang="en-US" altLang="ko-KR" sz="1000" dirty="0" smtClean="0">
                <a:solidFill>
                  <a:schemeClr val="tx1"/>
                </a:solidFill>
              </a:rPr>
              <a:t>50% </a:t>
            </a:r>
            <a:r>
              <a:rPr lang="ko-KR" altLang="en-US" sz="1000" dirty="0" smtClean="0">
                <a:solidFill>
                  <a:schemeClr val="tx1"/>
                </a:solidFill>
              </a:rPr>
              <a:t>박스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커서를 가져갔을 때 강조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확대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box:hover</a:t>
            </a:r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transform: scale( 2.8, 1.5 )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187623" y="5968839"/>
            <a:ext cx="67687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5923" y="5680807"/>
            <a:ext cx="7920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♪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6631" y="6156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5025178" y="6220302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3571608" y="6239371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55976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06231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580112" y="6238852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80112" y="6403654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580112" y="6321608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>
            <a:off x="4160720" y="3933056"/>
            <a:ext cx="432048" cy="360040"/>
          </a:xfrm>
          <a:prstGeom prst="rightArrow">
            <a:avLst>
              <a:gd name="adj1" fmla="val 50000"/>
              <a:gd name="adj2" fmla="val 615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대괄호 38"/>
          <p:cNvSpPr/>
          <p:nvPr/>
        </p:nvSpPr>
        <p:spPr>
          <a:xfrm>
            <a:off x="4499992" y="3933056"/>
            <a:ext cx="216024" cy="360040"/>
          </a:xfrm>
          <a:prstGeom prst="rightBracket">
            <a:avLst>
              <a:gd name="adj" fmla="val 4485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71800" y="1795693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Music is power</a:t>
            </a:r>
            <a:r>
              <a:rPr lang="ko-KR" altLang="en-US" sz="3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♬</a:t>
            </a:r>
            <a:endParaRPr lang="ko-KR" altLang="en-US" sz="3000" dirty="0">
              <a:solidFill>
                <a:schemeClr val="bg1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2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D:\16110083\3학년2학기\오픈소스소프트웨어 005분반\Project\HTML\image\ameezyㄴㅇㄹyy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009"/>
            <a:ext cx="9144000" cy="51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28066" y="0"/>
            <a:ext cx="9172065" cy="171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i</a:t>
            </a:r>
            <a:r>
              <a:rPr lang="en-US" altLang="ko-KR" dirty="0" err="1" smtClean="0"/>
              <a:t>ndex_login</a:t>
            </a:r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5170804" y="1500440"/>
            <a:ext cx="1440160" cy="576064"/>
          </a:xfrm>
          <a:prstGeom prst="cloudCallout">
            <a:avLst>
              <a:gd name="adj1" fmla="val -34380"/>
              <a:gd name="adj2" fmla="val 1044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8833" y="1588417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왼쪽으로 이동</a:t>
            </a:r>
            <a:endParaRPr lang="en-US" altLang="ko-KR" sz="1000" dirty="0" smtClean="0"/>
          </a:p>
          <a:p>
            <a:r>
              <a:rPr lang="ko-KR" altLang="en-US" sz="1000" dirty="0" smtClean="0"/>
              <a:t>글자 투명도 </a:t>
            </a:r>
            <a:r>
              <a:rPr lang="en-US" altLang="ko-KR" sz="1000" dirty="0" smtClean="0"/>
              <a:t>50%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167844" y="3232390"/>
            <a:ext cx="2664296" cy="28193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  </a:t>
            </a:r>
            <a:r>
              <a:rPr lang="en-US" altLang="ko-KR" sz="1300" dirty="0" err="1" smtClean="0">
                <a:solidFill>
                  <a:schemeClr val="bg1"/>
                </a:solidFill>
              </a:rPr>
              <a:t>dkdleldlqslek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80668" y="3717032"/>
            <a:ext cx="2664296" cy="3013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  PASSWARD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구름 모양 설명선 16"/>
          <p:cNvSpPr/>
          <p:nvPr/>
        </p:nvSpPr>
        <p:spPr>
          <a:xfrm>
            <a:off x="3901032" y="2544772"/>
            <a:ext cx="1440160" cy="576064"/>
          </a:xfrm>
          <a:prstGeom prst="cloudCallout">
            <a:avLst>
              <a:gd name="adj1" fmla="val -34380"/>
              <a:gd name="adj2" fmla="val 1044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D:\16110083\3학년2학기\오픈소스소프트웨어 005분반\Project\HTML\image\UserPl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94" y="4474613"/>
            <a:ext cx="472335" cy="37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16110083\3학년2학기\오픈소스소프트웨어 005분반\Project\HTML\image\UserChe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25" y="4474613"/>
            <a:ext cx="472335" cy="37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51098" y="2555805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클</a:t>
            </a:r>
            <a:r>
              <a:rPr lang="ko-KR" altLang="en-US" sz="1000" dirty="0"/>
              <a:t>릭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텍스트 테두리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회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검</a:t>
            </a:r>
            <a:endParaRPr lang="en-US" altLang="ko-KR" sz="1000" dirty="0" smtClean="0"/>
          </a:p>
        </p:txBody>
      </p:sp>
      <p:sp>
        <p:nvSpPr>
          <p:cNvPr id="19" name="구름 모양 설명선 18"/>
          <p:cNvSpPr/>
          <p:nvPr/>
        </p:nvSpPr>
        <p:spPr>
          <a:xfrm>
            <a:off x="3875666" y="5397592"/>
            <a:ext cx="1440160" cy="576064"/>
          </a:xfrm>
          <a:prstGeom prst="cloudCallout">
            <a:avLst>
              <a:gd name="adj1" fmla="val -34380"/>
              <a:gd name="adj2" fmla="val 1044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2130" y="548556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회원가입 로그인</a:t>
            </a:r>
            <a:endParaRPr lang="en-US" altLang="ko-KR" sz="1000" dirty="0" smtClean="0"/>
          </a:p>
          <a:p>
            <a:r>
              <a:rPr lang="en-US" altLang="ko-KR" sz="1000" dirty="0" smtClean="0"/>
              <a:t>hover </a:t>
            </a:r>
            <a:r>
              <a:rPr lang="ko-KR" altLang="en-US" sz="1000" dirty="0" smtClean="0"/>
              <a:t>강조효과</a:t>
            </a:r>
            <a:endParaRPr lang="en-US" altLang="ko-KR" sz="1000" dirty="0" smtClean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82" y="6419530"/>
            <a:ext cx="3312368" cy="32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구름 모양 설명선 37"/>
          <p:cNvSpPr/>
          <p:nvPr/>
        </p:nvSpPr>
        <p:spPr>
          <a:xfrm>
            <a:off x="755576" y="5685624"/>
            <a:ext cx="1440160" cy="576064"/>
          </a:xfrm>
          <a:prstGeom prst="cloudCallout">
            <a:avLst>
              <a:gd name="adj1" fmla="val -34380"/>
              <a:gd name="adj2" fmla="val 1044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2096" y="5850545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아이콘 흰색</a:t>
            </a:r>
            <a:endParaRPr lang="en-US" altLang="ko-KR" sz="1000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1187623" y="5968839"/>
            <a:ext cx="67687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55923" y="5680807"/>
            <a:ext cx="7920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♪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71800" y="1795693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Music is power</a:t>
            </a:r>
            <a:r>
              <a:rPr lang="ko-KR" altLang="en-US" sz="3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♬</a:t>
            </a:r>
            <a:endParaRPr lang="ko-KR" altLang="en-US" sz="3000" dirty="0">
              <a:solidFill>
                <a:schemeClr val="bg1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4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4" descr="D:\16110083\3학년2학기\오픈소스소프트웨어 005분반\Project\HTML\image\ameezyㄴㅇㄹyy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009"/>
            <a:ext cx="9144000" cy="51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28066" y="0"/>
            <a:ext cx="9172065" cy="171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index_sign</a:t>
            </a:r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873580" y="1927515"/>
            <a:ext cx="1440160" cy="576064"/>
          </a:xfrm>
          <a:prstGeom prst="cloudCallout">
            <a:avLst>
              <a:gd name="adj1" fmla="val -34380"/>
              <a:gd name="adj2" fmla="val 1044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1609" y="201549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왼쪽 이동</a:t>
            </a:r>
            <a:endParaRPr lang="en-US" altLang="ko-KR" sz="1000" dirty="0" smtClean="0"/>
          </a:p>
          <a:p>
            <a:r>
              <a:rPr lang="ko-KR" altLang="en-US" sz="1000" dirty="0" smtClean="0"/>
              <a:t>글자 투명도 </a:t>
            </a:r>
            <a:r>
              <a:rPr lang="en-US" altLang="ko-KR" sz="1000" dirty="0" smtClean="0"/>
              <a:t>50%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173448" y="2924944"/>
            <a:ext cx="2664296" cy="27583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아이디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73802" y="3449743"/>
            <a:ext cx="2664296" cy="27583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비밀번호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16110083\3학년2학기\오픈소스소프트웨어 005분반\Project\HTML\image\UserPl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06" y="5109366"/>
            <a:ext cx="621856" cy="49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3173802" y="4017264"/>
            <a:ext cx="2664296" cy="27583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비밀번호 확인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73802" y="4587309"/>
            <a:ext cx="2664296" cy="27583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별명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3448" y="320352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아이디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미입력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3448" y="377104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비밀번호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미입력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3448" y="4341088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비밀번호 확인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미입력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3802" y="48631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별</a:t>
            </a:r>
            <a:r>
              <a:rPr lang="ko-KR" altLang="en-US" sz="1000" dirty="0">
                <a:solidFill>
                  <a:srgbClr val="FF0000"/>
                </a:solidFill>
              </a:rPr>
              <a:t>명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미입력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187623" y="5968839"/>
            <a:ext cx="67687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5923" y="5680807"/>
            <a:ext cx="7920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♪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16631" y="6156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>
            <a:off x="5025178" y="6220302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16200000">
            <a:off x="3571608" y="6239371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55976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506231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5580112" y="6238852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580112" y="6403654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580112" y="6321608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71800" y="1795693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Music is power</a:t>
            </a:r>
            <a:r>
              <a:rPr lang="ko-KR" altLang="en-US" sz="3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♬</a:t>
            </a:r>
            <a:endParaRPr lang="ko-KR" altLang="en-US" sz="3000" dirty="0">
              <a:solidFill>
                <a:schemeClr val="bg1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4" descr="D:\16110083\3학년2학기\오픈소스소프트웨어 005분반\Project\HTML\image\ameezyㄴㅇㄹyy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009"/>
            <a:ext cx="9144000" cy="51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28066" y="0"/>
            <a:ext cx="9172065" cy="171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5868144" y="3424254"/>
            <a:ext cx="2304256" cy="1804946"/>
          </a:xfrm>
          <a:prstGeom prst="cloudCallout">
            <a:avLst>
              <a:gd name="adj1" fmla="val -82865"/>
              <a:gd name="adj2" fmla="val -202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2699" y="3895840"/>
            <a:ext cx="19351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흰색 투명도 </a:t>
            </a:r>
            <a:r>
              <a:rPr lang="en-US" altLang="ko-KR" sz="1000" dirty="0" smtClean="0">
                <a:solidFill>
                  <a:schemeClr val="tx1"/>
                </a:solidFill>
              </a:rPr>
              <a:t>50% </a:t>
            </a:r>
            <a:r>
              <a:rPr lang="ko-KR" altLang="en-US" sz="1000" dirty="0" smtClean="0">
                <a:solidFill>
                  <a:schemeClr val="tx1"/>
                </a:solidFill>
              </a:rPr>
              <a:t>박스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커서를 가져갔을 때 강조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확대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box:hover</a:t>
            </a:r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transform: scale( 2.8, 1.5 )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187623" y="5968839"/>
            <a:ext cx="67687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5923" y="5680807"/>
            <a:ext cx="7920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♪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6631" y="6156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5025178" y="6220302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3571608" y="6239371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55976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06231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580112" y="6238852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80112" y="6403654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580112" y="6321608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>
            <a:off x="4160720" y="3933056"/>
            <a:ext cx="432048" cy="360040"/>
          </a:xfrm>
          <a:prstGeom prst="rightArrow">
            <a:avLst>
              <a:gd name="adj1" fmla="val 50000"/>
              <a:gd name="adj2" fmla="val 615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대괄호 38"/>
          <p:cNvSpPr/>
          <p:nvPr/>
        </p:nvSpPr>
        <p:spPr>
          <a:xfrm>
            <a:off x="4499992" y="3933056"/>
            <a:ext cx="216024" cy="360040"/>
          </a:xfrm>
          <a:prstGeom prst="rightBracket">
            <a:avLst>
              <a:gd name="adj" fmla="val 4485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771800" y="1795693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Music is power</a:t>
            </a:r>
            <a:r>
              <a:rPr lang="ko-KR" altLang="en-US" sz="3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♬</a:t>
            </a:r>
            <a:endParaRPr lang="ko-KR" altLang="en-US" sz="3000" dirty="0">
              <a:solidFill>
                <a:schemeClr val="bg1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4" descr="D:\16110083\3학년2학기\오픈소스소프트웨어 005분반\Project\HTML\image\ameezyㄴㅇㄹyy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009"/>
            <a:ext cx="9144000" cy="51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28066" y="0"/>
            <a:ext cx="9172065" cy="171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</a:t>
            </a:r>
            <a:r>
              <a:rPr lang="en-US" altLang="ko-KR" dirty="0" err="1" smtClean="0"/>
              <a:t>ontent_list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259" y="1052736"/>
            <a:ext cx="350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＊</a:t>
            </a:r>
            <a:r>
              <a:rPr lang="en-US" altLang="ko-KR" sz="1100" dirty="0" smtClean="0">
                <a:solidFill>
                  <a:schemeClr val="bg1"/>
                </a:solidFill>
              </a:rPr>
              <a:t>TOP 100   * </a:t>
            </a:r>
            <a:r>
              <a:rPr lang="ko-KR" altLang="en-US" sz="1100" dirty="0" smtClean="0">
                <a:solidFill>
                  <a:schemeClr val="bg1"/>
                </a:solidFill>
              </a:rPr>
              <a:t>아티스트 정렬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* </a:t>
            </a:r>
            <a:r>
              <a:rPr lang="ko-KR" altLang="en-US" sz="1100" dirty="0" smtClean="0">
                <a:solidFill>
                  <a:schemeClr val="bg1"/>
                </a:solidFill>
              </a:rPr>
              <a:t>곡명 정렬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93462"/>
              </p:ext>
            </p:extLst>
          </p:nvPr>
        </p:nvGraphicFramePr>
        <p:xfrm>
          <a:off x="2268145" y="3360546"/>
          <a:ext cx="4848200" cy="24033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/>
                <a:gridCol w="2536225"/>
                <a:gridCol w="1616067"/>
              </a:tblGrid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순위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곡명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solidFill>
                            <a:schemeClr val="bg1"/>
                          </a:solidFill>
                        </a:rPr>
                        <a:t>아티스트명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262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" name="구름 모양 설명선 18"/>
          <p:cNvSpPr/>
          <p:nvPr/>
        </p:nvSpPr>
        <p:spPr>
          <a:xfrm>
            <a:off x="791259" y="2473198"/>
            <a:ext cx="1440160" cy="576064"/>
          </a:xfrm>
          <a:prstGeom prst="cloudCallout">
            <a:avLst>
              <a:gd name="adj1" fmla="val -34380"/>
              <a:gd name="adj2" fmla="val 1044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5629" y="2561175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글자 강조 효과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굵기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폰트사이즈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1" name="구름 모양 설명선 20"/>
          <p:cNvSpPr/>
          <p:nvPr/>
        </p:nvSpPr>
        <p:spPr>
          <a:xfrm>
            <a:off x="6375213" y="2223385"/>
            <a:ext cx="1440160" cy="576064"/>
          </a:xfrm>
          <a:prstGeom prst="cloudCallout">
            <a:avLst>
              <a:gd name="adj1" fmla="val -17641"/>
              <a:gd name="adj2" fmla="val 883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9497" y="238254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sorting</a:t>
            </a:r>
            <a:r>
              <a:rPr lang="ko-KR" altLang="en-US" sz="1000" dirty="0" smtClean="0"/>
              <a:t> 박스</a:t>
            </a:r>
            <a:endParaRPr lang="en-US" altLang="ko-KR" sz="1000" dirty="0" smtClean="0"/>
          </a:p>
        </p:txBody>
      </p:sp>
      <p:cxnSp>
        <p:nvCxnSpPr>
          <p:cNvPr id="26" name="직선 연결선 25"/>
          <p:cNvCxnSpPr/>
          <p:nvPr/>
        </p:nvCxnSpPr>
        <p:spPr>
          <a:xfrm>
            <a:off x="1187623" y="5968839"/>
            <a:ext cx="67687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5923" y="5680807"/>
            <a:ext cx="7920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♪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6631" y="6156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5025178" y="6220302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3571608" y="6239371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55976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06231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580112" y="6238852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80112" y="6403654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580112" y="6321608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712468"/>
            <a:ext cx="442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   Music is power</a:t>
            </a:r>
            <a:r>
              <a:rPr lang="ko-KR" altLang="en-US" sz="2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♬</a:t>
            </a:r>
            <a:endParaRPr lang="ko-KR" altLang="en-US" sz="2000" dirty="0">
              <a:solidFill>
                <a:schemeClr val="bg1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27983" y="1693009"/>
            <a:ext cx="469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Nickname   .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57106" y="2961285"/>
            <a:ext cx="2016224" cy="235722"/>
          </a:xfrm>
          <a:prstGeom prst="roundRect">
            <a:avLst>
              <a:gd name="adj" fmla="val 50000"/>
            </a:avLst>
          </a:prstGeom>
          <a:solidFill>
            <a:srgbClr val="000000">
              <a:alpha val="50196"/>
            </a:srgb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구름 모양 설명선 38"/>
          <p:cNvSpPr/>
          <p:nvPr/>
        </p:nvSpPr>
        <p:spPr>
          <a:xfrm>
            <a:off x="2915816" y="2185166"/>
            <a:ext cx="1440160" cy="576064"/>
          </a:xfrm>
          <a:prstGeom prst="cloudCallout">
            <a:avLst>
              <a:gd name="adj1" fmla="val 31999"/>
              <a:gd name="adj2" fmla="val 9558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7246" y="2273143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        </a:t>
            </a:r>
            <a:r>
              <a:rPr lang="ko-KR" altLang="en-US" sz="1000" dirty="0" err="1" smtClean="0"/>
              <a:t>검색창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돋보기 아이콘 넣기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93763" y="2961285"/>
            <a:ext cx="720080" cy="235722"/>
          </a:xfrm>
          <a:prstGeom prst="rect">
            <a:avLst/>
          </a:prstGeom>
          <a:solidFill>
            <a:srgbClr val="000000">
              <a:alpha val="50196"/>
            </a:srgb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4" descr="D:\16110083\3학년2학기\오픈소스소프트웨어 005분반\Project\HTML\image\ameezyㄴㅇㄹyy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009"/>
            <a:ext cx="9144000" cy="51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28066" y="0"/>
            <a:ext cx="9172065" cy="171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</a:t>
            </a:r>
            <a:r>
              <a:rPr lang="en-US" altLang="ko-KR" dirty="0" err="1" smtClean="0"/>
              <a:t>ontent_list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6628" y="2961954"/>
            <a:ext cx="350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＊</a:t>
            </a:r>
            <a:r>
              <a:rPr lang="en-US" altLang="ko-KR" sz="1100" dirty="0" smtClean="0">
                <a:solidFill>
                  <a:schemeClr val="bg1"/>
                </a:solidFill>
              </a:rPr>
              <a:t>TOP 100   *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아티스트순</a:t>
            </a:r>
            <a:r>
              <a:rPr lang="en-US" altLang="ko-KR" sz="1100" dirty="0" smtClean="0">
                <a:solidFill>
                  <a:schemeClr val="bg1"/>
                </a:solidFill>
              </a:rPr>
              <a:t>   *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곡명순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96445"/>
              </p:ext>
            </p:extLst>
          </p:nvPr>
        </p:nvGraphicFramePr>
        <p:xfrm>
          <a:off x="2268145" y="3360546"/>
          <a:ext cx="4848200" cy="24033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/>
                <a:gridCol w="2536225"/>
                <a:gridCol w="1616067"/>
              </a:tblGrid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순위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곡명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solidFill>
                            <a:schemeClr val="bg1"/>
                          </a:solidFill>
                        </a:rPr>
                        <a:t>아티스트명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30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  <a:tr h="262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" name="구름 모양 설명선 18"/>
          <p:cNvSpPr/>
          <p:nvPr/>
        </p:nvSpPr>
        <p:spPr>
          <a:xfrm>
            <a:off x="791259" y="2473198"/>
            <a:ext cx="1440160" cy="576064"/>
          </a:xfrm>
          <a:prstGeom prst="cloudCallout">
            <a:avLst>
              <a:gd name="adj1" fmla="val -34380"/>
              <a:gd name="adj2" fmla="val 1044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5629" y="2561175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글자 강조 효과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굵기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폰트사이즈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1" name="구름 모양 설명선 20"/>
          <p:cNvSpPr/>
          <p:nvPr/>
        </p:nvSpPr>
        <p:spPr>
          <a:xfrm>
            <a:off x="6803894" y="4274193"/>
            <a:ext cx="1440160" cy="576064"/>
          </a:xfrm>
          <a:prstGeom prst="cloudCallout">
            <a:avLst>
              <a:gd name="adj1" fmla="val -34380"/>
              <a:gd name="adj2" fmla="val 1044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8264" y="4439114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박스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흰색투명</a:t>
            </a:r>
            <a:r>
              <a:rPr lang="en-US" altLang="ko-KR" sz="1000" dirty="0" smtClean="0"/>
              <a:t>50%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1187623" y="5968839"/>
            <a:ext cx="67687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5923" y="5680807"/>
            <a:ext cx="7920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♪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6631" y="6156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5025178" y="6220302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3571608" y="6239371"/>
            <a:ext cx="331190" cy="2026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55976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06231" y="6156012"/>
            <a:ext cx="72007" cy="36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580112" y="6238852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80112" y="6403654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580112" y="6321608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712468"/>
            <a:ext cx="442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   Music is power</a:t>
            </a:r>
            <a:r>
              <a:rPr lang="ko-KR" altLang="en-US" sz="2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♬</a:t>
            </a:r>
            <a:endParaRPr lang="ko-KR" altLang="en-US" sz="2000" dirty="0">
              <a:solidFill>
                <a:schemeClr val="bg1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27984" y="1701431"/>
            <a:ext cx="469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Nickname   .</a:t>
            </a:r>
          </a:p>
        </p:txBody>
      </p:sp>
    </p:spTree>
    <p:extLst>
      <p:ext uri="{BB962C8B-B14F-4D97-AF65-F5344CB8AC3E}">
        <p14:creationId xmlns:p14="http://schemas.microsoft.com/office/powerpoint/2010/main" val="42262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213</Words>
  <Application>Microsoft Office PowerPoint</Application>
  <PresentationFormat>화면 슬라이드 쇼(4:3)</PresentationFormat>
  <Paragraphs>91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29</cp:revision>
  <dcterms:created xsi:type="dcterms:W3CDTF">2021-11-02T10:05:26Z</dcterms:created>
  <dcterms:modified xsi:type="dcterms:W3CDTF">2021-11-03T12:21:05Z</dcterms:modified>
</cp:coreProperties>
</file>