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255e0f871_0_3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255e0f87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255e0f87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255e0f87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s.wikipedia.org/wiki/Endianness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Archivos Binarios en C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Introducción y conceptos fundamentales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Introducción a los Archivos Binarios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Archivos de texto vs archivos binarios.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Archivos binarios almacenan datos en forma cruda (bytes).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No hay caracteres de fin de línea o delimitadores.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Casos de uso: imágenes, estructuras, archivos intermedios de programas.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Fundamentos del Manejo de Archivos en C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fopen, fread, fwrite, fclose: funciones estándar.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Modos de apertura binaria: 'rb', 'wb', 'ab', 'rb+', etc.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fopen devuelve un puntero FILE* o NULL si hay error.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Estructura de los Archivos Binarios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Contenido sin formato, solo bytes.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Es importante conocer el tamaño exacto de los datos.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No hay información de fin/inicio dentro del archivo.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El sistema operativo mantiene el tamaño del archivo.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Lectura y Escritura de Datos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fread y fwrite manejan bloques de memoria.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Ideal para trabajar con structs y arreglos.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fread(ptr, size, count, archivo);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fwrite(ptr, size, count, archivo);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Posicionamiento en Archivos Binarios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fseek: mueve el puntero de archivo.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ftell: retorna la posición actual en el archivo.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rewind: vuelve al inicio del archivo.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Permite acceso aleatorio a datos.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Errores Comunes y Consideraciones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Verificar fopen, fread, fwrite, fclose.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Manejo de errores en lectura/escritura.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Portabilidad entre sistemas de 32 y 64 bits.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Considerar endianess al compartir archivos binarios.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Endianness: Big-endian vs Little-endian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Define el orden de almacenamiento de los bytes.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Big-endian: byte más significativo primero.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Little-endian: byte menos significativo primero.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Afecta la portabilidad de archivos binarios.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Endianness</a:t>
            </a:r>
            <a:r>
              <a:rPr lang="en-US"/>
              <a:t> define el orden en que se almacenan los bytes de datos multibyte (como int y float) en memoria.</a:t>
            </a:r>
            <a:endParaRPr/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endian / Little endian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825" y="2022848"/>
            <a:ext cx="7555676" cy="27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