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3"/>
    <p:sldMasterId id="2147483673" r:id="rId4"/>
  </p:sldMasterIdLst>
  <p:notesMasterIdLst>
    <p:notesMasterId r:id="rId6"/>
  </p:notesMasterIdLst>
  <p:sldIdLst>
    <p:sldId id="563" r:id="rId5"/>
    <p:sldId id="623" r:id="rId7"/>
    <p:sldId id="479" r:id="rId8"/>
    <p:sldId id="624" r:id="rId9"/>
    <p:sldId id="566" r:id="rId10"/>
    <p:sldId id="567" r:id="rId11"/>
    <p:sldId id="568" r:id="rId12"/>
    <p:sldId id="569" r:id="rId13"/>
    <p:sldId id="570" r:id="rId14"/>
    <p:sldId id="572" r:id="rId15"/>
    <p:sldId id="573" r:id="rId16"/>
    <p:sldId id="574" r:id="rId17"/>
    <p:sldId id="575" r:id="rId18"/>
    <p:sldId id="577" r:id="rId19"/>
    <p:sldId id="578" r:id="rId20"/>
    <p:sldId id="579" r:id="rId21"/>
    <p:sldId id="625" r:id="rId22"/>
    <p:sldId id="609" r:id="rId23"/>
    <p:sldId id="613" r:id="rId24"/>
    <p:sldId id="612" r:id="rId25"/>
    <p:sldId id="615" r:id="rId26"/>
    <p:sldId id="580" r:id="rId27"/>
    <p:sldId id="581" r:id="rId28"/>
    <p:sldId id="582" r:id="rId29"/>
    <p:sldId id="583" r:id="rId30"/>
    <p:sldId id="584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604" r:id="rId50"/>
    <p:sldId id="605" r:id="rId51"/>
    <p:sldId id="606" r:id="rId52"/>
    <p:sldId id="607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895" autoAdjust="0"/>
  </p:normalViewPr>
  <p:slideViewPr>
    <p:cSldViewPr>
      <p:cViewPr varScale="1">
        <p:scale>
          <a:sx n="106" d="100"/>
          <a:sy n="106" d="100"/>
        </p:scale>
        <p:origin x="80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39958784"/>
        <c:axId val="39960576"/>
      </c:scatterChart>
      <c:valAx>
        <c:axId val="399587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60576"/>
        <c:crosses val="autoZero"/>
        <c:crossBetween val="midCat"/>
      </c:valAx>
      <c:valAx>
        <c:axId val="39960576"/>
        <c:scaling>
          <c:orientation val="minMax"/>
          <c:max val="50000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58784"/>
        <c:crosses val="autoZero"/>
        <c:crossBetween val="midCat"/>
        <c:majorUnit val="100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6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4"/>
          <c:order val="4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66613632"/>
        <c:axId val="66615168"/>
      </c:scatterChart>
      <c:valAx>
        <c:axId val="6661363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6615168"/>
        <c:crosses val="autoZero"/>
        <c:crossBetween val="midCat"/>
        <c:majorUnit val="0.5"/>
      </c:valAx>
      <c:valAx>
        <c:axId val="66615168"/>
        <c:scaling>
          <c:orientation val="minMax"/>
          <c:max val="3"/>
          <c:min val="0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661363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4"/>
          <c:order val="4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66632320"/>
        <c:axId val="67850624"/>
      </c:scatterChart>
      <c:valAx>
        <c:axId val="66632320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7850624"/>
        <c:crosses val="autoZero"/>
        <c:crossBetween val="midCat"/>
        <c:majorUnit val="0.5"/>
      </c:valAx>
      <c:valAx>
        <c:axId val="67850624"/>
        <c:scaling>
          <c:orientation val="minMax"/>
          <c:max val="3"/>
          <c:min val="0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663232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4"/>
          <c:order val="4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noFill/>
            <a:ln w="0">
              <a:noFill/>
            </a:ln>
            <a:effectLst/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6226688"/>
        <c:axId val="6228608"/>
      </c:scatterChart>
      <c:valAx>
        <c:axId val="622668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228608"/>
        <c:crosses val="autoZero"/>
        <c:crossBetween val="midCat"/>
        <c:majorUnit val="1"/>
      </c:valAx>
      <c:valAx>
        <c:axId val="6228608"/>
        <c:scaling>
          <c:orientation val="minMax"/>
          <c:max val="3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2266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marker"/>
        <c:varyColors val="0"/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6232320"/>
        <c:axId val="6239360"/>
      </c:scatterChart>
      <c:valAx>
        <c:axId val="623232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239360"/>
        <c:crosses val="autoZero"/>
        <c:crossBetween val="midCat"/>
      </c:valAx>
      <c:valAx>
        <c:axId val="6239360"/>
        <c:scaling>
          <c:orientation val="minMax"/>
          <c:max val="50000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232320"/>
        <c:crosses val="autoZero"/>
        <c:crossBetween val="midCat"/>
        <c:majorUnit val="100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6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marker"/>
        <c:varyColors val="0"/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75936"/>
        <c:crosses val="autoZero"/>
        <c:crossBetween val="midCat"/>
        <c:majorUnit val="100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6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marker"/>
        <c:varyColors val="0"/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75936"/>
        <c:crosses val="autoZero"/>
        <c:crossBetween val="midCat"/>
        <c:majorUnit val="100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6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40402944"/>
        <c:axId val="40404480"/>
      </c:scatterChart>
      <c:valAx>
        <c:axId val="404029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404480"/>
        <c:crosses val="autoZero"/>
        <c:crossBetween val="midCat"/>
        <c:majorUnit val="1"/>
      </c:valAx>
      <c:valAx>
        <c:axId val="40404480"/>
        <c:scaling>
          <c:orientation val="minMax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402944"/>
        <c:crosses val="autoZero"/>
        <c:crossBetween val="midCat"/>
        <c:majorUnit val="1"/>
      </c:valAx>
      <c:spPr>
        <a:noFill/>
        <a:ln w="127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356660479388"/>
          <c:y val="0.0645898429362996"/>
          <c:w val="0.770190144081923"/>
          <c:h val="0.678205224346957"/>
        </c:manualLayout>
      </c:layout>
      <c:scatterChart>
        <c:scatterStyle val="line"/>
        <c:varyColors val="0"/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39981440"/>
        <c:axId val="39982976"/>
      </c:scatterChart>
      <c:valAx>
        <c:axId val="39981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82976"/>
        <c:crosses val="autoZero"/>
        <c:crossBetween val="midCat"/>
        <c:majorUnit val="1"/>
      </c:valAx>
      <c:valAx>
        <c:axId val="39982976"/>
        <c:scaling>
          <c:orientation val="minMax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81440"/>
        <c:crosses val="autoZero"/>
        <c:crossBetween val="midCat"/>
        <c:majorUnit val="1"/>
      </c:valAx>
      <c:spPr>
        <a:noFill/>
        <a:ln w="127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39994496"/>
        <c:axId val="39996032"/>
      </c:scatterChart>
      <c:valAx>
        <c:axId val="3999449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96032"/>
        <c:crosses val="autoZero"/>
        <c:crossBetween val="midCat"/>
        <c:majorUnit val="1"/>
      </c:valAx>
      <c:valAx>
        <c:axId val="39996032"/>
        <c:scaling>
          <c:orientation val="minMax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94496"/>
        <c:crosses val="autoZero"/>
        <c:crossBetween val="midCat"/>
        <c:majorUnit val="1"/>
      </c:valAx>
      <c:spPr>
        <a:noFill/>
        <a:ln w="127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4"/>
          <c:order val="4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noFill/>
            <a:ln w="0">
              <a:noFill/>
            </a:ln>
            <a:effectLst/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0384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4"/>
          <c:order val="4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2671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"/>
        <c:varyColors val="0"/>
        <c:ser>
          <c:idx val="4"/>
          <c:order val="4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noFill/>
            <a:ln w="28575">
              <a:noFill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noFill/>
            <a:ln w="0">
              <a:noFill/>
            </a:ln>
            <a:effectLst/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axId val="40352384"/>
        <c:axId val="45277952"/>
      </c:scatterChart>
      <c:valAx>
        <c:axId val="4035238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5277952"/>
        <c:crosses val="autoZero"/>
        <c:crossBetween val="midCat"/>
        <c:majorUnit val="1"/>
      </c:valAx>
      <c:valAx>
        <c:axId val="45277952"/>
        <c:scaling>
          <c:orientation val="minMax"/>
          <c:max val="3"/>
        </c:scaling>
        <c:delete val="0"/>
        <c:axPos val="l"/>
        <c:majorGridlines>
          <c:spPr>
            <a:noFill/>
            <a:ln>
              <a:noFill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3523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2000"/>
      </a:pPr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0:41:40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6391 5047 8071,'0'0'737,"0"0"-2755,20 0 1826,-20 0 576,20 0 513,0 0-288,19 0-33,1 0 161,19 0 96,1-20-33,19 20-191,1 0-417,19 0 64,20 0 161,39-20-33,2 20-160,18-20-32,-20 1 289,2-1-129,-20 20-224,-41-20 65,-40 20-706,-19 0-1537,-1 20-2883</inkml:trace>
  <inkml:trace contextRef="#ctx0" brushRef="#br0">15682 6855 448,'0'0'192,"0"0"-384,0 0-32</inkml:trace>
  <inkml:trace contextRef="#ctx0" brushRef="#br0">15682 6855 352,'0'0'1377,"0"0"-288,0 0-865,0 0 97,0 0 447,0 0 65,0 0-128,0 0-65,0 0 193,0-19 128,0 19 0,0 0 32,0 0-32,0 0-64,0 0-257,0 0-95,0 0-1,0 0-95,0 0-97,0 0 65,0 0-129,0 0-128,0 0-128,0 0-128,0 0 0,0 19 128,0 1 0,0 0 96,0 20 0,0-20 32,0 19 0,0 21-63,0-21-1,0 1-96,0 0 64,0 0 0,0 0-32,0-21-32,0 21 0,0-20 0,0 0-32,0-20-128,0 20-161,0-20-127,0 0-353,0 0-896,0 0-1154,0 0-3171</inkml:trace>
  <inkml:trace contextRef="#ctx0" brushRef="#br0">15483 7054 4676,'0'0'448,"20"0"1090,-20-20 448,19 0-673,-19 20-704,20-20-449,-20 20-128,20-20 96,0 1-96,1-1 96,-21 0 96,18 0 129,-18 0 159,0 0-64,0 20 65,20-19-321,-20 19-192,0 0 0,0-20 64,21 20-64,-21 0 160,0 20 257,20-1-1,-20 1-224,20 0 65,-2 0-97,-18 0-64,21 0-64,-1-1-192,0 1-1762,0 0-5958</inkml:trace>
  <inkml:trace contextRef="#ctx0" brushRef="#br0">15344 7749 4163,'0'0'6535,"0"0"-6471,-20 0 897,20 0 1153,0 0-1730,0 0-480,0 20 352,20 20 128,-20-20 1,0 19-193,0 1-96,0-20-32,0 0-96,20 0-96,-20-1-545,0-19-1056,0 0-1859,20 0-4579</inkml:trace>
  <inkml:trace contextRef="#ctx0" brushRef="#br0">15483 7730 11883,'20'0'768,"-20"0"-1152,19 0 1057,1 0 95,0 0-511,0 0-289,1 19-32,-3 1-129,2 0 97,-20 0-32,0 0 64,0 0 160,-20-1 64,20 1 289,-18 0 127,-3-20-95,21 20-65,-20-20-160,20 0-159,0 20-194,0-20 1,20 0 160,1 20-32,-3-20-32,2 0-512,1 19-609,-1-19-1922,0 0-6630</inkml:trace>
  <inkml:trace contextRef="#ctx0" brushRef="#br0">15860 7809 5925,'0'-20'2563,"20"20"-2467,-20-20 1986,20 20-449,-1 0-896,1-20-65,0 20-319,0 0-289,1-19 0,-3 19-64,2 0-64,-20 0 32,0 0 32,-20 0 160,2 0-192,-3 19-32,1-19 64,-20 20-64,21 0-64,-21 0 128,20-20-96,20 20-97,0 0 129,0-1-160,20-19 64,0 20-128,19 0-225,-19-20 193,20 20 64,-19-20 96,17 20 63,-38-20 65,0 20 257,0-1 607,-20-19-255,2 21-97,-3-21-191,-19 20-65,1-20-160,19 0-32,0 19-32,0-19-352,20 0-577,0 0-2402,0 0-1890</inkml:trace>
  <inkml:trace contextRef="#ctx0" brushRef="#br0">16317 7849 10473,'19'-20'2787,"-38"20"-3492,19 0 1250,-20 0 128,0 20-641,0-20-64,0 19 32,20 1-32,0 20 64,0-20 64,20 0-32,0-20 32,0 19 32,0-19 96,19 0 160,-19 0 65,21-19 63,-3-1-63,-18-20-33,-20 20-192,0 0 161,0 1-97,-20-1-96,-18 0-128,-3 20-96,-18 0-512,19 20-1730,-19 0-6150</inkml:trace>
  <inkml:trace contextRef="#ctx0" brushRef="#br1">13062 5266 3683,'18'0'545,"-18"0"-417,0 0 576,20-20-63,-20 20-225,21 0-159,-21 0-33,20-20 128,0 20 289,-20 0 288,18 0-161,-18 0-127,0-19-33,0 19 1,0 0-64,0 0-161,0 0-224,21 0 64,-21-21-64,20 21 33,-20 0-65,20-20 32,19 20-32,-19-19 0,0-2 0,20 21-64,-21-19 96,1-1 1,20 0-1,-19 20-32,17-20 0,3 0-32,-3 0-32,3 0 0,-1 1-32,-1-1 64,21 0-192,-21 0 481,1 0-289,1 0-64,-3 1 160,3-1-32,18-1 0,-19 2 0,19-2-64,-19 2 33,19-1-1,-19-1-64,-1 2-32,1 19 0,19-20-32,-18 0 32,-1 1-64,-1-2 64,21 2-32,-21-1 32,21 0 0,-21 0-32,22 0 32,-23 0-32,3 1 32,-1-1-32,19 0 32,-19 0-32,-1 0 0,1 0 0,-1 20 0,1-19 0,19-2-32,-19 2 64,1-2-32,-2 2 0,1-1 0,19 0 0,-19 0 32,0 0-32,19 0 32,-18 1 0,-3-2-32,23 2-32,-22-1 64,1 0-32,19 1 0,-19-22 0,19 22 0,2-1 0,-23 0 0,23 0 0,-2-20 0,-19 21 0,19-2 0,-19 2 0,-1-1 32,1 0 0,19 0 0,-19-20-32,19 20 32,2 1 0,-2-22 0,-19 22-32,19-1 0,-19 0 32,-1 1 0,22-22-64,-21 22 32,19-1 32,-19 0-64,19 0 32,0 0 0,1-19 32,-21 19 0,1 0-32,1 0-32,-3 20 64,3-20-32,-2 0 0,1 0-32,0 1 64,-1-1-32,1 0 0,19 0-32,-19-1 32,-1 21 0,2-19 0,-1-1 0,-1 1 32,21-2-96,-21 1 128,21 0-96,-1 1 64,2-1-32,-23 0 0,23-20 0,-2 20-32,-19 1 64,19-1-32,0 0 0,-19 0 0,19 0 0,2-1 0,-2 2 0,-19-20-32,19 19 64,1-1-32,-1 2-32,2-1 64,18-19-64,-20 18 96,20 1 65,1-19-65,-21 19 0,20 0-64,2-20 0,-2 21 64,0-1 64,0 0 96,0 0 0,20-20 0,21 21-95,-1-21-65,0 0-32,1 0-96,18 0 160,-19 21 64,21-21-224,-2 0 160,1 1 0,-19 19 96,19-20-96,-40 20 96,-20 0-127,0 1-130,-20-1 162,22-1-129,-2 2 128,20-21-96,1 21 32,-1-22 64,-40 21-32,21 0-32,-21-19 64,-19 19-32,-1 0 64,-19-20 32,1 20-96,-1 20-160,-2-19-705,-18 19-928,-18-20-1634,-23 20-4549</inkml:trace>
  <inkml:trace contextRef="#ctx0" brushRef="#br0">15641 6736 9032,'0'0'64,"0"0"128,0 0 2050,0 0-960,0 0-1154,0 0-64,0 0 96,0 0-256,0 0-385,0-19-479,0 19-1571,0-21-3747</inkml:trace>
  <inkml:trace contextRef="#ctx0" brushRef="#br0">15662 6537 7174,'0'-20'-929,"0"1"1186,0-1 383,0 0-736,0 20-1922,0-20-2146</inkml:trace>
  <inkml:trace contextRef="#ctx0" brushRef="#br0">15641 6219 6726,'0'-19'-801,"0"19"641,0-21 320,0 2-128,0-1-737,0 20-2786</inkml:trace>
  <inkml:trace contextRef="#ctx0" brushRef="#br0">15641 5882 8199,'0'-40'0,"-20"20"-544,20 1 1056,0-1-416,0-21-1217,0 22-1441,0-1-417</inkml:trace>
  <inkml:trace contextRef="#ctx0" brushRef="#br0">15662 5345 7463,'0'-39'993,"0"18"64,0 2-417,0-1-544,0 0-96,0 1-96,0 19-705,0-21-1697,20 1-3684</inkml:trace>
  <inkml:trace contextRef="#ctx0" brushRef="#br0">15682 4987 8968,'0'-39'-32,"0"19"961,0 0 320,0-20-576,0 21-321,0-1-448,0-20-641,20 19-1089,-20 2-1985</inkml:trace>
  <inkml:trace contextRef="#ctx0" brushRef="#br0">15662 4550 5060,'0'-20'192,"-21"0"898,21 20 543,0-20-864,0 20-545,0-19-224,0 19-32,0-20-128,0 0-1153,0 20-1186,0-20-832</inkml:trace>
  <inkml:trace contextRef="#ctx0" brushRef="#br0">15662 4272 7943,'0'-20'513,"0"0"1056,0 0-576,-21 0-865,21 20-1217,0 0-3716</inkml:trace>
  <inkml:trace contextRef="#ctx0" brushRef="#br0">15641 4212 2946,'21'0'801,"-1"-20"1505,-20 20 97,0 0-33,0 0-512,0 0-705,0 0-353,-20 0-191,20 0-321,-41 0-288,23 0-64,-3 20-64,1-20-1025,-20 20-2018,21-20-2498</inkml:trace>
  <inkml:trace contextRef="#ctx0" brushRef="#br0">15066 4192 7334,'0'-20'-608,"-20"20"-1442,20 0-577</inkml:trace>
  <inkml:trace contextRef="#ctx0" brushRef="#br0">14570 4192 4484,'-79'0'64,"39"20"-64,-1-20 0,3 0-513,-23 0-480,22 0-768</inkml:trace>
  <inkml:trace contextRef="#ctx0" brushRef="#br0">13914 4153 1825,'-59'0'1826,"19"0"-1730,20 0 224,-19 0-1056,-1 0-1827</inkml:trace>
  <inkml:trace contextRef="#ctx0" brushRef="#br0">13477 4153 4420,'-39'0'448,"19"19"-480,0-19-224,0 0-257,1 0-287,-1 0-2051</inkml:trace>
  <inkml:trace contextRef="#ctx0" brushRef="#br0">12803 4172 320,'-59'-19'448,"39"19"-832</inkml:trace>
  <inkml:trace contextRef="#ctx0" brushRef="#br0">12248 4132 864,'-81'0'0</inkml:trace>
  <inkml:trace contextRef="#ctx0" brushRef="#br0">11849 4093 2626,'-59'20'4260,"39"-20"-4100,-19 0 705,19 0-320,0 0-161,0 0-352,-19 19-737,-1 2-2274,0-21-640</inkml:trace>
  <inkml:trace contextRef="#ctx0" brushRef="#br0">11294 4172 3811,'-20'0'1634,"0"-19"352,20 19-705,0-21-609,0 21-511,-19 0-418,19 0-864,-20-19-256,20 19 448,-20 0 417,0 0 223,0 0 257,0 0-192,1 0-737,-1 0 64,0 0-96,-21-20 641,23 20 448,-2 0 641,-1-20 64,1 20-289,20 0-384,-39-19 577,19 19 544,0 0-352,0 19-673,0-19-224,20 0-96,-19 20-416,19-20-578,0 0-319,0 20 160,0-20-417</inkml:trace>
  <inkml:trace contextRef="#ctx0" brushRef="#br0">10440 4192 11402,'20'0'32,"0"0"449,21 0 223,-3-20-159,3 20-161,18 0-320,-19 0-64,19 0 0,1 0 0,-21 20-64,1-20-416,-1 20-705,-19-20-929,0 20-961,-20-20-2434</inkml:trace>
  <inkml:trace contextRef="#ctx0" brushRef="#br0">9547 3815 7142,'-20'0'160,"1"0"897,19 0-320,19-20-256,1 20 95,20 0-384,-1 0-192,1 0 64,-19 0-128,17 0 128,-18 20-64,1 0 0,-21-1 64,0 2 193,-21 18 415,1-19 65,2 0-64,-2 20-257,-1-21-96,1 1-160,20-20-95,0 0-65,20 21 64,1-21-289,17-21-896,3 21-897,-1-20-480,-1 20-1025</inkml:trace>
  <inkml:trace contextRef="#ctx0" brushRef="#br0">9865 3815 6886,'-20'-20'545,"40"20"-257,-20 0 160,40-20 161,-21 20-1,1 0-383,0 0-193,0 20-32,0 0 0,-20 0 64,0-1 0,0 2 0,0-2 160,-20 1 64,20 0 161,-20 0-193,20-20-224,0 20 64,20-20 96,0 0-32,-1 0-160,1 0-576,20 0-1026,-1 0-1088,1 0-2435</inkml:trace>
  <inkml:trace contextRef="#ctx0" brushRef="#br0">10221 3875 6534,'-38'19'416,"17"-19"-64,1 20 673,0-20 64,20 20-704,0 20-161,20-20-64,21-1 64,-3 1 161,3-20 319,-1 0 193,19 0 160,-19-20-128,-20 1 32,-1-1 0,1-20-288,-20 20-193,-20-19-224,1 18-160,-21-18-192,0 19-64,20 0-128,-19 20-737,19 0-673,0 20-1473,-1-20-6053</inkml:trace>
  <inkml:trace contextRef="#ctx0" brushRef="#br0">10559 3696 10057,'0'0'1057,"0"19"-1345,0-19 832,0 20 1026,0 0-737,0 20-545,0-20-160,0 19-32,21 1-32,-21-20-32,0 20 0,20-20 32,-20-20-96,0 20-224,20-20-289,-20 0-319,18 0-482,-18 0-1216,21 0-2050</inkml:trace>
  <inkml:trace contextRef="#ctx0" brushRef="#br0">10798 3755 4676,'-20'0'1794,"20"0"-1154,-20 0 930,20 0-673,-20 20-769,-19-20-160,19 20 32,0 0 0,-1-20 0,3 20 0,18-1 0,-20-19 128,20 21 416,20-2 161,-20-19-96,18 20-97,23 0-96,-21-20-95,19 20-33,1-20-224,0 0-32,-21 20-32,1-20-96,20 0-1185,-40 20-3268</inkml:trace>
  <inkml:trace contextRef="#ctx0" brushRef="#br0">10559 3835 704,'0'-20'1826,"0"20"-321,0 0-768,0 0-385,0 0 193,0 0-353,21 0-128,-21 0 32,0 0 32,0 0 97,0 0 351,0 0 321,0 0-32,0 0-193,0 0 1,0 0-160,0 0-65,0 0-96,0 0-63,0 0-33,0 0-32,0 0 32,0 0-96,0 0 225,0-20-65,0 20-64,0 0-31,0 0 191,0 0-32,0 0 33,0 0-1,0 0-64,0 0-31,-21 0-129,21 0 32,0 0-64,0 0-96,0 0-64,0 0-96,0 0 0,0 0 64,21 20 32,-21-20 0,0 20 32,0-1-32,0 2 0,0-2 64,0 1 0,20 0 0,-20 0 0,0 0-32,0-20-64,0 20 32,0-20 32,0 19-32,0-19 32,0 20 32,0-20-64,0 0 0,0 0-128,0 0-224,0 0-160,20 0-289,-20 0-897,0 0-1120,0 0-1507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00:2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4643 7530 1121,'20'0'1249,"-20"0"-577,0 0 33,0 0-321,0 0 97,0 0 288,0 0 159,0 0 226,0 0 447,0 0-31,0 0-353,0-20-320,0 20-129,0 0-95,0 0-321,-20 0-448,20 0-128,-18 0-160,18 0-1,-20 0-31,-1 20 96,1-20 31,20 21 65,-20-2-256,0 2-97,20-21 65,0 19 127,0 0-31,0 2-65,0-21 1,20 20 224,0-20-1,-20 20 161,20-20 0,-20 20-192,0-20-545,0 20 257,0-1 640,0-19 192,0 20 128,-20 0 161,0-20 95,0 20-95,1 0-481,-1-20-64,20 20-32,-20-20 0,20 19-192,0-19-641,0 0-384,20 0 1185,-20 0 96,20 0-32,-1 0 32,1 0-32,-20 0 640,0 20-31,0 0 320,0 20-417,0-20 33,-20 20 63,20 19-63,0-19 128,-19-20-193,19 20 129,0-21-161,0 2-288,0-2-128,19 1 224,1 0 33,0-20-289,0 0-225,1 20-159,-21-20-545,20 0-1281,-20 0-3940</inkml:trace>
  <inkml:trace contextRef="#ctx0" brushRef="#br0">5040 7510 6245,'0'0'1826,"0"-19"-1986,0 19 608,0 0 1538,0 0-1153,0 0-641,0 0 65,0 0 191,0 0-224,0 19 128,0 1-95,0 1-193,20 19-32,-20-2 0,0 3 0,20-1 64,-20-1-64,21 21 0,-21-20 32,0 19-64,20-19 64,-20-20-64,0-1 0,18 2 32,-18-1 32,0-20 0,0 0 0,0 0 64,0 0 33,0 0-97,0-20-96,0-1 0,-18 2-32,18-1-33,0-20 33,-20 0-192,20-19-32,0 19 160,0 1 96,-21-1 32,21 0 64,0 19 160,0 2 0,0 19-160,0-19 32,0 19-32,0 0-32,0 0-96,0 0-64,0 0-192,0 0 192,0 19 96,21 0-64,-21 22-193,0-1 161,0 19 128,0-19 0,0 19 0,0 1 32,0-20-32,-21 0 32,21-1-64,0-19 64,0 0 0,0-20 33,0 20-1,0-20 192,0-20-128,0 0-64,0-19-32,0-2-64,0 2 64,0-1-128,0-19-32,0-1-96,0 1 63,-20-1 65,20 0 128,0 20 129,0 21 223,-20-2 0,20 21 97,0 0-1,0 0-480,0 21-64,0-2-32,20 2 96,-20 17-32,0 3-128,20 19 32,-20-1 64,0 1-96,0-1-65,0 1 1,0 0 192,0-21 32,0 1 0,0-20 0,0-20 32,0 0-32,0 0 96,0 0 64,0-20-96,21 0-32,-21 0-32,0-19 0,20-2 32,-20-18-32,0 19-32,0-19 32,0-1-32,0 1 64,0-1-32,0 1-32,0-2 32,0 22 32,0-1 32,0 40 97,-20-20 319,20 20-256,0 20-384,0 0 160,0 19 32,0 21-32,0-1 32,0 22-64,0-22 32,0 21 32,0-21-32,0 1 0,0-20 0,0-20 0,0-1 0,0 1 0,0-20 96,0 0 96,-21 0-31,21 0-354,0-20-95,0 1 32,0-22 32,0 2-65,-20-1 1,20-19-160,0-21-193,0 21 1,0 19 640,-20-1 384,20 3 353,0 17 224,0 21-65,0 0-864,0 21-32,20-2 129,-20 21-33,0 20 32,0-1 0,0 1-64,0 19 64,0-19-64,-20 19-32,20 1-32,0-40 0,0 0 32,0-21-64,0 1-64,0-20-192,0 0-545,20 0-1281,-20-20-5093</inkml:trace>
  <inkml:trace contextRef="#ctx0" brushRef="#br1">4902 7650 128,'-20'0'1025,"0"0"-129,20 0 450,0 0-97,0 0-96,-20 20-448,20-20 256,0 0 608,0 0-608,20 0-320,-20-20-1,0 20 33,0 0-225,0 0-320,20-21-96,-20 21 32,20 0 1,-20-19-33,20 0-32,-1-2 32,1 2-32,20-2 64,-1-18-64,1-1 0,1 0 0,-2 1 96,1-1 96,-1 20 0,1-20 96,-20 21-95,0-1-193,-1 20 0,-19 0-193,0 0-2081,-19 0-3075</inkml:trace>
  <inkml:trace contextRef="#ctx0" brushRef="#br1">4862 7233 1281,'0'0'1761,"0"0"-1280,0 0 1441,0 0 192,0 0-1217,0 0-481,0 0 64,0 0 1,0 0-65,0 0 129,0-20 95,0 20-95,0 0-65,0 0-31,0 0-97,0 0-224,0 0 64,0 0-160,0 0 32,0 0 33,0 0 95,0 0 64,0 0-96,0 0 0,0 20 193,20-20-129,-20 0-96,0 20 32,20-20-96,-20 19 0,20 1 32,-1 0 0,1-20 0,0 20 129,0 0-129,1 19 64,-3-19-64,22 0-96,-19 0 64,-1 0-32,19 0-32,-19-1 32,-20 1-32,20 1 0,0-2 64,-1-19-64,1 21 0,-20-21 0,20 19 0,-20-19 0,0 0-192,20 19-224,-20-19-33,0 0-127,0 0-289,0 0-512,0 0-930,0 0-6725</inkml:trace>
  <inkml:trace contextRef="#ctx0" brushRef="#br0">5439 7332 6470,'0'0'1281,"0"0"-961,0 0 1762,0 0-32,0 0-1025,0 0-545,0 0 1,18 0-33,-18-20-191,41 0-97,-21 20-96,18-20 64,3 1 0,-1-1-64,-1 0 0,-19 0-64,20 0-32,-21 1 0,21 19 0,-40-21-224,20 21-257,-20 0-223,0 0-161,0 0-96,0 0-128,-20 0-513,20 21-480,-20-21-2722</inkml:trace>
  <inkml:trace contextRef="#ctx0" brushRef="#br0">5617 7054 6181,'0'0'993,"0"0"-929,0 0 481,0 0 128,-20 0-33,20 0-416,0 0-64,0 0 193,-20 20 95,20-1-320,0-19-96,-21 21-64,21-2-32,-18 2 0,-2-2-96,20 1-128,-20 0-193,-1 0 417,1 0 96,20-1 32,-18 1 225,18 0-1,0-20 0,0 0-128,18 0 193,-18 20 95,20-20-128,1 0 1,19 0-33,-22 0 64,3 0-159,-1 0-97,0 20-96,19 0-64,-39-20-129,20 19-287,0-19-481,-20 0-352,20 0-1954</inkml:trace>
  <inkml:trace contextRef="#ctx0" brushRef="#br0">5973 6935 3555,'0'-20'1441,"0"20"289,0-20 512,0 0-608,0 20-513,0-20-128,0 20-97,0 0-95,0 0-256,0 0-353,0 0-480,0 0-1,0 20 289,0 0-32,0 20-96,21-20-192,-21-1 96,20 1 96,-20 0-97,20-20 65,-1 20 64,1-20 64,0 0 96,-20 0 0,20-20 224,-20 20-63,0-20 95,0 0-128,0 1-128,0-1-32,0 0-64,0 0-64,0 0-160,0 20-96,0 0 127,0 0-383,0 20 223,0-20 385,20 40-32,-20-20 0,19 19 32,1-19-32,-20 0 64,20 20-32,0-21 96,-20 2 65,0-2 159,0 21 192,0-20 65,-20-20-1,20 20-63,-20 0-161,0-20-96,1 0-159,-1 0-65,0 0-161,0 0-351,-19 0-289,19 20-416,20-20-1377,-20 0-5222</inkml:trace>
  <inkml:trace contextRef="#ctx0" brushRef="#br0">6172 6537 5829,'0'-39'1698,"0"39"-1026,-20 0 1090,20-20-289,0 20-832,0 20-513,-19-20-96,19 19 256,0 1 33,0 20-33,0-20-160,0 20-64,0 0-32,19-21-64,1 2-32,0 18-256,0-39-449,-20 20-736,20-20-2243</inkml:trace>
  <inkml:trace contextRef="#ctx0" brushRef="#br0">6311 6577 10826,'21'41'-96,"-21"-41"160,0 19 96,20 0-192,-20 2-417,18-2-1088,3-19-833,-1 21-673</inkml:trace>
  <inkml:trace contextRef="#ctx0" brushRef="#br0">6271 6319 11146,'0'0'128,"20"0"-32,-20 0 577,20 19 224,1-19-641,-1 0-256,-2 0-224,3 0 64,-21 0 128,20 21-193,-20-21-447,20 0-449,-20 20-2082</inkml:trace>
  <inkml:trace contextRef="#ctx0" brushRef="#br0">6451 6219 8423,'19'-19'1410,"-19"19"-1474,20 0 1729,0 0 65,-20 0-513,20 0-448,0 19-289,19 1-63,-19 20-97,20 0-128,-21 0-64,1 19-64,0-19 64,0 0-31,1 19-161,-21-19-193,0 0-287,0 0-802,0 0-1376,0-1-6727</inkml:trace>
  <inkml:trace contextRef="#ctx0" brushRef="#br0">5180 8246 10409,'-20'-20'-64,"20"1"128,-21-2 1570,3 21-1058,-2 0-287,-1 0-257,1 0 96,-18 0 160,17 21-64,21-2-192,-20 1-64,20 0 0,0 20 32,0-20-32,20 19 32,19-18 96,1-21-96,1 19 32,-2-19 0,1-19 65,-1-2 95,-19 1 160,20-19-128,-40 19 257,20-20 544,-40 20-289,0-20-223,0 21-65,-19-1-191,-1 0-225,-1 20-32,-18 0 32,19 20-289,22 0 65,-3-1 96,21 21-64,0-20-128,0 0-97,39 0 193,1-20 96,1 0 64,-2 0 64,-19 0 32,20-20 64,-21 20 193,-19-20 127,0 0-96,0 1-31,-19 19-33,-21-21-32,20 2-96,-19-1-224,19 20 0,-21 0-32,21 0-128,2 20-32,18-1 95,0 2 1,0-2 64,18 1 32,2 0 96,21-20 32,-21 0 0,-2 0-32,3 0 64,-21 0-32,20 0 65,-20 0 63,0 0 0,-20 0-224,20 0-32,-21 0-192,21 0-257,-18 0 129,18 0 192,0 20 95,0-20-447,0 0-1026,0 20-383,18-20-1507,-18 0-5028</inkml:trace>
  <inkml:trace contextRef="#ctx0" brushRef="#br0">5160 8266 1281,'20'0'1121,"-20"0"-545,0 0 866,0-20 223,0 20-223,0 0-321,0-20-256,0 20-33,0-19-63,0 19-160,0 0-129,0 0-32,-20 0-159,20-21-193,-21 21-128,21 21-32,-18-21-225,-2 0 97,20 0 0,-21 19 96,21-19 64,-20 20-64,20 0 32,0 0 32,-20 0-32,20 0-32,20-1 32,-20 1-32,20 1-65,1-2 1,-1-19 96,-2 0 64,3 0 64,-1 0 64,0-19-32,0-2 97,-1 1 31,-19 1-32,0-21-160,0 20 64,0 0 0,-19 0-96,-21 1-64,20-2 64,-19 21 0,-2 0 0,21 0 0,0 21-64,-19-21 32,39 19-64,-20 1 96,20 0-32,0 0 0,20 0 64,-20 0 0,21-1 64,17 1 0,-18-20 64,1 0-64,-1 21 97,-2-21 127,3-21 128,-1 21-95,-20-20 95,20 1-64,-20-1-95,0 0-65,-20 0-128,20 0-96,-20 0-64,-1 1 64,3-2 0,-2 2-96,-1 19 32,1 0-64,0 0-129,2 19 97,-3 2 64,21-2 32,0 1-32,0 20 32,0-20 0,21 0 0,-3-1 64,2 1-32,21 1 32,-21-2 0,-2-19 32,3 0 32,-21 0 64,20 0 0,-20-19 0,20-2 32,-20 1-63,0 1-33,-20-1 0,20 0-32,-20 0-64,-1 0-32,3 0 64,-2 20-97,-1 0 1,21 0-192,0 20-1089,-20-20-1794,20 20-6630</inkml:trace>
  <inkml:trace contextRef="#ctx0" brushRef="#br0">5676 8365 11691,'-20'0'2017,"20"0"-1568,-19 0 352,19 0-449,19 0-32,-19 21 97,40-2-65,-20 1 32,39 0 1,-19-20-225,-1 19-128,22 2 32,-23-21-128,23 20-32,-22-20-256,-19 19-33,0-19-191,-20 0-257,20 0-352,-40 0-1474,0 0-8614</inkml:trace>
  <inkml:trace contextRef="#ctx0" brushRef="#br0">5656 8604 11851,'0'0'1665,"0"0"-1665,0 0 385,0-20 608,-19 20 160,19-20-705,-20-20-160,20 21 129,-20-22-33,0 22-320,-1-21-32,21 0-32,-18 20 0,18-19-32,-20 39-32,20-20-64,20 0-96,-2 0 64,3 20 32,19 0 63,-1 0-31,1 0 32,0 0 32,-1 0 0,1 20-64,-1-20-256,1 0-513,-19 20-512,-1-20-1442,-2 0-6213</inkml:trace>
  <inkml:trace contextRef="#ctx0" brushRef="#br0">6271 8286 11883,'0'-60'801,"-18"41"-994,18-2 418,0 21 447,0 0-352,0 0-832,18 21 512,2-2 96,0 21-32,1 20-32,17 0-96,-17-1-160,-21 1-64,20-21 224,-20 1 96,20-20 0,-20-1 192,0-19 192,0 0 673,0 0-96,0-19-801,0-1-256,0 0-256,20-20-160,-20 21-161,19-1 193,21-1 31,-20 21 257,0 0 160,-1 0 64,1 21 128,0-1 64,0-1-256,0 1-64,-1 0-192,1 20-641,-20-21-1857,20 2-3460</inkml:trace>
  <inkml:trace contextRef="#ctx0" brushRef="#br0">6927 8445 9801,'-20'0'192,"20"0"481,0 0 1441,-20 0-1506,20 0-512,0 19 64,-21-19 321,21 21 159,-18-1 33,18 19-128,0-19-385,-20 0-128,20 0-32,20-1-32,-20 21-32,18-19-128,3-2-257,19-19-63,-20 20-33,19-20 65,1 0 191,-20 0 1,0 0 64,19-20 128,-19 1 96,-20-2 128,21 2 64,-21-2 192,0-18 65,-21 19-65,1-20-63,-19 21-33,19-1 224,-20 20-191,0 0-225,1 0 64,19 20-96,-21-20-32,23 19-32,18 1-32,0-20 32,18 20 96,3 0 0,19-20-64,-20 20 32,19-20-160,1 0-224,-20 0-449,19 0-704,-19 0-1282,0 0-4804</inkml:trace>
  <inkml:trace contextRef="#ctx0" brushRef="#br0">7225 8028 11691,'0'-20'256,"0"-1"705,-21 21 800,21 0-992,0 21-769,0-1 32,-20 19 417,20 1 127,0 20-95,20-1-1,-20 1-192,21-1-96,-1-18-192,18-2 0,-17 0 0,19-18-448,-20-1-513,19-1-512,-19-19-673,0 0-3043</inkml:trace>
  <inkml:trace contextRef="#ctx0" brushRef="#br0">7482 8286 9160,'0'0'545,"0"0"448,20 20 1377,0-20-737,0 20-415,1-1-193,-3 1-545,2 1-384,21-2 0,-21 1-256,-2-20-609,23 20-384,-21-20-640,-20 0-1539,20 0-4996</inkml:trace>
  <inkml:trace contextRef="#ctx0" brushRef="#br0">7680 8167 13933,'-18'40'-192,"-2"-21"544,20 1 1794,-21 20-929,1 0-1121,0-1-32,2 1-128,18-20-224,-21 19-1025,21-18-1250,0-1-2626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00:3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7959 7948 12587,'21'39'673,"-21"-18"-417,0-1 1058,18-1-706,-18 1-608,20 0-640,-20 0-1058,21 0-2562</inkml:trace>
  <inkml:trace contextRef="#ctx0" brushRef="#br0">8097 7749 14541,'0'0'-576,"21"20"800,-21-20 833,20 20 96,0 0-801,0 0-224,-1 19-63,-19-19-65,20 20-129,-20-20-287,20 19-161,-20-18-31,0-1-97,0-1-128,0 1-768,0-20-4645</inkml:trace>
  <inkml:trace contextRef="#ctx0" brushRef="#br0">8018 7829 3203,'-20'0'12780,"20"0"-13325,0 0 449,0 0 96,0 0-512,20 20-3492</inkml:trace>
  <inkml:trace contextRef="#ctx0" brushRef="#br0">8217 7610 11915,'0'0'2306,"20"0"-2562,0 19 960,0 22 1122,19-21-32,-19 20-833,20 19-545,-21-19-128,21 19-127,-19 21-97,-1-20-64,-2 19-96,2-19-97,-20 19-159,0-19 0,0-1-225,-20-19-448,20 0-1217,-18 0-2530</inkml:trace>
  <inkml:trace contextRef="#ctx0" brushRef="#br0">7721 7849 7655,'0'-20'1217,"0"0"-1185,0 20 2755,0 20-1666,0-20-737,0 39 513,0-19 352,-20 20-32,20 0-224,0 0-384,20-1-545,-20-19-32,20 20 32,0-20-352,-1 0-737,21 0-929,-20-20-1153,0 0-5573</inkml:trace>
  <inkml:trace contextRef="#ctx0" brushRef="#br0">7522 7272 1665,'0'0'769,"20"0"608,-20 0 577,0 0 128,0 0-352,0 0-225,0 0 64,0-19-287,0 19-129,-20 0-192,20 0-353,-20-20-384,20 20-127,-20 0-65,20 0-64,-19-20 0,-1 20-97,0 20 1,20-20-32,-20 20 0,0-1 32,20 1 96,0 20-64,0-20-32,0 0 96,20-1 0,20 1 32,-20-20 32,19 0 96,-19 0 0,21 0 0,-23-20-64,2 20 96,0-19 160,-20-1-63,0 0-1,0 0-128,0 0 96,-20 0-64,0 1-448,2-21 608,-3 20-576,1 0 64,-20 20 160,21 0-512,-1 0-1,0 0 225,0 20 95,20 20 97,-20-20 64,20-1-32,20 1 32,-20 0-32,20 0 32,0 0 0,0 0 64,-1-20-32,1 0 160,0 0 64,0 0 96,1-20 1,-21 0-97,18 0 0,-18 0 96,0 0-159,0 1-65,-18-1 32,-3 0-96,21 0-96,-20 20-97,-20 0-95,21 20 32,-1-20-64,0 20 159,20-20 33,0 20 0,0-1-32,0 1 160,0-20-96,20 20 96,0 0 0,-1-20-32,1 0 160,0 0-64,0 0 128,-20 0 32,21-20 65,-21 20-1,0-20 64,0 0-127,-21 1-225,1 19-32,0-20 0,0 20-1,1 0-63,-1 0 64,0 0-128,0 0-32,20 20-64,0-1 96,0 1-161,0-20 1,20 20 0,0-20-161,0 20 225,-1-20 64,1 0-32,-20 0-449,0 0-929,0 20-1216,0-20-4229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1:58: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19533 8842 960,'-20'-20'1442,"20"20"-577,-21 0-513,21 0-96,0 0 0,0-19 161,0 19 63,0 0 225,0-20-64,0 20 416,0 0-129,0-20-127,0 20-96,0 0-33,-18 0-191,18 0-65,0 0 193,0 0-1,0 0-95,0 0 64,0-20-1,0 20-128,0 0-95,-20 0 63,20 0 97,0 0-97,0 0 65,0 0 63,0 0-128,0 0 1,0 0-161,0 0-32,0 0-64,0 0-63,0 0-1,0 0 64,0 0 0,0 0 32,0 20-32,0-20 0,0 0-160,0 0 32,0 0 33,0 0-33,0 20 64,0-20-96,0 0 64,0 0-64,20 0 32,-20 20-64,0-20 224,0 0-160,0 0 32,18 0-64,-18 0-32,0 19 160,0-19-96,0 0 96,21 0-32,-21 20 129,0-20-161,20 0 64,0 20-96,0-20 96,-1 20-224,1 0 96,0-20 0,0 20 0,19-1 32,-19 2 0,0-2-64,20 1 128,-21 0-224,1 0 160,0 0 0,21 0-96,-23-1 64,2 2 0,1-2 0,19 1 0,-21 0-32,21 0 64,-20-20 0,0 20-32,-20-20-32,19 0 128,-19 20-96,0-20-96,20 0 160,-20 0-32,0 0 32,0 0 32,0 0-64,0 0 0,0 0-64,0 0 32,-20-20 0,20 20-192,0 0 128,-19-20 0,19 20-64,-20 0-33,0-20 97,0 20-96,0-20 96,1 20 0,-1-20-96,0 1 128,-1 19 64,1-21-32,-18 21 96,17-19-192,-19-1 96,21 0 32,-21 0-32,0 0 64,1 0-32,19 1 0,-20-2 0,21 2 64,19-1-64,-20 0 128,0 0-224,0 0 96,-1 20 0,3-20 0,18 1 97,-20 19-193,20-20 64,-20 20 0,20 0 0,0 0 32,0 0-161,20 0 97,-20 0 64,20 20 0,-2-20-32,-18 0 0,21 19-32,-1 1 32,0-20 129,19 20-258,-19 0 129,0 0-32,20 19 64,-21-18-32,21-2 32,0 21-96,-1-20 64,2 20 0,-3-21-32,-18 2 64,21-2-128,-2 1 160,-19 0-128,20 0 160,-20-20-224,-1 0 96,-19 20 32,20-20 0,-20 0-96,0 0 96,0 0-192,0 0-96,0 0-737,0 0-769,-20-20-897,20 20-3330</inkml:trace>
  <inkml:trace contextRef="#ctx0" brushRef="#br0">20069 8743 4868,'0'0'513,"0"0"-161,0 0 1762,0 0-352,0 0-930,-20 0-287,20 20 63,-20-20-63,20 20-161,0-20-95,-20 20-97,0-1-32,1-19 64,-1 20 129,0 20-1,-21-20-64,23 19 0,-23 1 1,1-20-225,21 20 32,-21-20-64,20 19 0,0-18 0,1-2 160,-1 1-32,20 0 64,-20-20-127,20 20-65,0-20 0,0 0-32,0 0 32,0 0-32,0 0 0,0 0-64,0 0 0,0 0-1,0 0 1,0 0 64,0 0-128,0 0-32,0 0-32,0-20 160,20 20 32,0-20-32,-20 0-32,19 20-32,1-19-64,0-2 63,0-18 97,19 19 0,-19 0-32,21-20 0,-21 21 0,18-21 64,3 20 0,-2-20-64,1 20 32,0 0-32,-1 1 32,-19-1 32,0 0-32,0 20 0,-20-20 32,0 20 0,0 0 65,0 0 31,0 0-64,-20 0-96,20 20 0,-20-20 32,0 20-32,0 0 0,-19-1 32,-1 1 0,1 0 32,-1 0-32,-19 20 32,18 0 128,-18-1 128,-1 1 0,21-20-63,-21 19 95,21-18-128,19 18-64,0-19 0,0 0-96,-1 0-32,21-20 32,0 20-64,-18-20 32,18 0 32,0 20 0,0-20 32,0 0-64,-20 0 0,20 0-96,0 0 96,-20 19 0,20-19-32,0 0-32,0 0-32,0-19-96,20 19 64,-20-20 32,20 0 32,-2 0-64,3 0 96,19-20-97,-1 21 33,1-21 64,0 0 32,-1 0-64,21 1 64,-21-21 0,2 40 0,-3-20 64,3 20-32,-21 1-32,0-1 32,-1 20 32,-19-20 1,20 20-33,-20 0 32,0 0-96,0 0-32,-20 0-65,1 20 97,19-20-32,-40 20 64,19-1-32,-17 1 32,18 0 0,-21 20 0,2-1 0,-1-18 0,0 18-32,1-19 64,-1 20-32,1-20-32,19 20-128,0-21-801,0 1-416,20 0-1602</inkml:trace>
  <inkml:trace contextRef="#ctx0" brushRef="#br0">18063 7710 960,'-19'0'609,"19"0"1569,0 0 96,0 0-448,-20 0-705,20 0-288,0 0 0,0 0-97,0 0-127,0 0 96,0 0-97,0 0 65,0 0-1,0 0-255,0 0 95,-20 0-95,20 0-65,0 0 96,0 0 1,0 0-65,0 0-128,0 0-192,0 0 449,0 0-385,0 0 64,0 0 65,0 0-65,20 0 32,-20 0-64,0 20 32,20-20-64,-1 0 33,1 19-65,0-19 96,0 20-64,1-20-96,-3 20-32,23 0 160,-21 0-96,0-20-64,19 20 160,-19-1-224,0 1 160,0 0-96,-1 0 96,21 0-288,-20-20 577,0 20-449,-1-1 480,1-19-320,0 21-32,0-1 0,1-20 0,-3 0-32,2 19 0,-20-19 0,0 0 64,20 0-96,-20 0 32,0 0 0,0 0 0,0 0 33,0 0 31,0 0-224,0 0 63,0 0-319,0 0-321,0 0-416,0-19-897,0 19-288,0-20-1922</inkml:trace>
  <inkml:trace contextRef="#ctx0" brushRef="#br0">18103 8087 1345,'0'0'128,"-20"0"352,20 0 2083,0 0-1410,20 0-577,-20 0 545,0 0 385,0 0-65,0 0-384,0 0-352,0 0 32,0 0 63,0 0-255,0 0-161,0 0 33,0 0-33,0 0 32,0-20-31,20 20 63,-20 0-63,0-20-33,21 20-160,-3-19 0,-18-1 32,20 20-191,1-21 31,19 2 0,-22-1 64,3-20 0,19 20 0,-1 0 64,-19 1 32,20-1 1,-20 0 31,19 0-64,1 0-32,-19 0-32,17 1 64,-18 19-95,1-20-65,-1 20 64,0-20-160,-20 20 128,0 0 0,0 0-128,0 0-321,0 0-736,0 0-1057,0 0-1153,0 20-5029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05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15801 636 352,'0'0'1153,"0"0"-96,0 19-32,0-19-64,0 0 256,0 21 160,0-21-256,19 19-352,-19 1-288,0 0 63,0 0-64,0 0 1,0-1-129,20 2-224,-20-21 33,20 19-33,-20 1-64,0 1 32,20-2 0,-20 20 0,20-19 128,-20 1-32,0 18 65,19 0-65,-19-18-96,20 19 0,-20-1 0,0-19 0,20 20 32,-20 19-96,0-19 0,20 1 0,1-2-32,-21-20 0,18 22 32,-18-2 32,20 0-96,-20 2 64,20-2 33,-20 1-65,0 0 0,21-1 0,-21 1 0,20 1 0,-20-22 0,20 0 0,-20 2 64,18 19-32,-18-20 64,21-1 128,-21 21 0,20-20-64,-20 20 129,0-21-129,0 21-32,20 0-128,-20-20 0,0 19 0,20-19 0,-20 0-32,0 21 96,0-22-32,19 0-32,-19 2 160,0-2 128,0 2 33,0-2-161,20 1-128,-20 0-32,0 0 0,0-1 32,0 1-32,20 0 32,-20 0 160,20 20 192,-20-21-63,20 1-129,-1 1-64,-19 18-64,20-19 32,0 20-128,-20-20 160,20 0-32,-20 18-96,21-17 64,-21 19 0,18-20 225,2 19-257,0-19 0,-20 20 0,21-20 32,-1 19-32,-2 1-64,-18-19 160,21 18-160,-1 1 64,0-20 32,-20 20 128,20-1 0,-1-19-63,1 20-161,-20 0 160,20-1-160,0-19 96,0 20-128,-20-1 192,19 2 0,1-2 96,-20 0 32,20 2 1,0-2-97,0-19-96,-20 20 32,19 0-64,1-21-32,-20 21 0,20 0 32,1 0-32,-1-20 0,-20 19 0,20 1 128,-2-20-32,3 19 0,-21 1-160,20-20 64,0 0-64,-20 20 224,20-20-192,-1 20 32,-19-21 0,20 2 64,-20 18 0,20-19 97,-20 0-129,0 20-32,0-21 0,20 1 64,-20 20-160,0-20 192,0 0-64,20-1-96,-20 21 160,0-20-160,0 19 32,0-18 64,19 18 0,-19 1 96,0-19-224,0 18 128,20-19-64,-20 20 32,0-20-257,0 0 610,0 19-513,20-19 160,-20 0 0,0 0 96,0 20-64,0-21 192,0 21-320,20-20 192,-20 20-128,0-20 64,0 0-32,0 20 0,0-20 96,0 19-224,0-20 192,0 2-32,20 19-32,-20-21 32,0 1 0,0 20-32,0-20 96,19 0-192,-19 19 64,0-19 64,0 0 64,0 21-192,20-22 128,-20 1 0,0 19 0,0-18 32,0-1-64,0 19 0,0-20 64,20 2-96,-20-1 0,0-1 32,0 21 0,21-20 32,-21 0-64,0 0 32,20-1 32,-20 1 32,0 0 0,0 20-128,0-20 96,18 0 0,-18 20-32,0-21 32,20 1-64,-20 20 32,0-20-32,21 0 64,-21-1-64,0 22 128,20-22-192,-20 1 128,0 0 0,20 0 64,-20 20-192,0-21 64,19 1 96,-19 0 33,20 0-162,-20 0 33,20 1 64,-20-2-96,20 0 128,-20 2 1,20-2-130,-20 2 130,0-2-65,19 1 0,1 0 32,-20 0-32,20 0 0,-20 0-65,20-1 162,-20 1-129,0-20 32,20 20 0,-20 0 64,19 0 32,-19 19-192,0-19 128,20-20-64,-20 20 0,20 0 32,-20 0 0,20 0 0,-20-1 0,21 2 0,-21-2 64,18 2-128,-18-21 128,20 19-96,-20 1 64,21 0-64,-21 0 64,20 0-32,-20-20 0,20 19 0,0 1 0,-20 0 0,19 0-32,-19 0 64,20 0 0,-20-20-64,20 19-161,0 1 482,-20 0-289,20 0 0,-20 0-32,19 0 32,1-1 32,-20 1-32,20 1 0,-20-2-64,20 2 160,0-2-64,-20 0 64,19 2-64,1-1 32,-20 0-32,20-20 0,0 20 0,-20 0-64,21-1 64,-3 1 0,2 0-64,1 0-224,-21 0 544,20 0-320,0-1 32,-20-19 32,18 20-64,3 0-224,-1 0-129,-20-20-255,20 20-449,0 0-929,-20-20-1281,0 19-4421</inkml:trace>
  <inkml:trace contextRef="#ctx0" brushRef="#br0">18162 7730 2049,'-18'0'97,"18"-20"95,0 20 576,0-20 289,0 20-288,0 0 128,0 0 705,-21-20 287,21 20-383,0 0-289,0 0-416,0 0-289,0 20-256,0-20-192,0 0 1,0 0-1,0 0 64,21 20 224,-21-20 385,0 0-65,18 20-191,-18-20-65,0 19-95,0 1-129,20 0-96,-20 0 0,21 0-32,-21 0 32,20 19 0,0-19 256,-20 0-63,18 0-33,3 19-64,-1-18-32,-20-1 97,20 19-161,0-19 0,-20 20-288,19-20 480,1 0-192,0-1-32,-20 2 0,20-2 32,0 1-32,-1 0-128,-19 0 160,20-20-64,0 20 0,0-20-96,1 20 128,-3-1-96,2 1 160,0-20-160,1 21 32,-1-2 64,-20-19 0,20 20-96,-1 0 64,-19-1 33,20-19-98,0 21 33,0-1 0,-20-20 33,20 19-33,-1 1 0,1 0 0,0 0 160,0 0-32,19-20 32,-19 19-96,0 2 128,0-21-224,-20 19 64,21 2-32,-3-21 0,2 19 0,0-19 64,1 20-160,-1-20 192,-2 20-96,3-20 0,-1 20 32,0 0 64,0-20-128,-1 20 32,1-1 0,-20-19 0,20 0 0,0 20 96,-20-20-192,20 0 192,-20 20 1,19-20-65,-19 20-32,20-20-32,0 0 64,0 20-64,0-20 64,-1 20-64,1-1 64,0-19-64,1 21-1,19-21 66,-22 0-33,3 0-161,-1 0-159,0 0-385,0 0-95,-1-21-450,-19 21-607,0 0-1506,20 0-7400</inkml:trace>
  <inkml:trace contextRef="#ctx0" brushRef="#br0">18441 8226 9480,'-20'-19'1057,"20"19"-640,0 0-1,0 0 705,20 0 0,-1 19-384,21 1-224,-20 0-161,19 0 64,22 0 1,-21 19-33,19 2 161,-19-2-417,-1 0-64,21-18 96,-21 18-128,1 1 64,-1-20 0,-19 0-32,21 20 256,-21-21-159,19 2 95,-19-2-32,0 1 64,0 0 65,19 0-33,-19-20-192,-20 20 32,40 0 0,-40-20 33,39 19-161,-19-19 0,0 20 0,-20-20-32,20 0 32,-1 20 0,-19-20 0,20 0-32,-20 20 0,20-20 0,1 0 0,-21 20 64,20-20-64,-20 0 32,20 0 64,-2 20 32,3-20 32,-1 0 0,0 0-64,0 0-160,-1 0 96,1 0 33,0 0-162,0 0 65,0 0 64,-1 0-32,1-20-32,20 20 96,-20 0-64,-1 0 32,1 0-32,0 0 0,1 0-32,-1-20-192,18 20 448,-17 0-192,-1 0-32,19 0-32,-19 0 97,0 0-65,20-20 32,-21 20 0,1-20 32,20 20-128,-20 0 96,-1-20-64,1 20 32,0-19 32,0 19-32,1 0 0,-1-20 32,-2 20-64,3 0 32,-1-20 0,0 20-64,0-20 32,-1 20-65,1-20-63,0 0 32,0 1 96,19-2-32,-39 21 128,20-19-64,0-2 32,0 21-96,0-19 128,-1-1-96,-19 0 32,20 0 0,0 0-32,-20 1-128,20 19 192,-20-20 0,21-1-96,-3 21 192,-18-19-32,20-1-128,-20 20 0,21-20 64,-1 1-32,0 19 32,-2-21-32,-18 1 32,21 1-32,-1-1-64,0 0 96,-20 0-32,20 20-32,-20-20 128,19 20-64,-19-20 32,20 20 64,-20-19-128,0 19 0,20-21 64,0 2-31,-20 19-98,20-20 226,-1 20-257,-19-20 96,20 0 96,-20 20-96,20-20 64,-20 0-64,20 20 0,-20-20 32,0 1-32,21 19 32,-21-20 32,20-1-192,-20 2 64,0-1 160,18 20-160,-18-20 64,20 0-32,-20 0 96,21 0-64,-21 1-32,0-1 64,20 0-32,-20 0 32,20 0-64,-20 0-32,19 1 64,-19-1-96,20 0 96,-20-20 0,20 19 32,-20 2 96,20 0-160,0-21 0,-20 19 96,19 1 0,1-19 32,0 19-160,-20-20 64,20 20 0,0-19 32,-20 19 0,19-20-32,-19 20 0,20 1 96,-20-1-64,0 0-32,0 0 0,0 0 0,20 1 0,-20-2 0,0 2 0,0-2-32,0 2 32,0 19 0,20-20 0,-20 0 64,0 0-96,21 0 128,-21 20-96,0-20 0,18 1 0,-18 19 32,0-20 0,0 0 0,0 0-128,20 20 192,0-20-96,-20 0 0,21 1 0,-1-1 32,-2 0 32,-18 20-64,21-20 0,-1 0 0,0 0-64,0 1 96,-1-21-64,1 19 96,0 2-64,0-21 64,0 20-64,-1-20 32,-19 20-32,20 1 0,-20-21 0,20 20-32,-20 0-32,20 0 96,-20-19-64,20 18 32,-20 2 64,0-1-32,21 0-32,-21 1 0,0-2 0,18 1 0,-18 1-224,0-2 448,0 2-192,0 19-32,20-20 0,-20 0-32,21 20 32,-21-20-32,20 0 0,-20 0 32,20 0 32,-2 20 0,-18-19-32,21-1 0,-21 0 0,20 0 64,-20 0-128,20 0 96,-20 20-64,20-19 64,-1-1-64,1-1 64,0 2-64,-20-20 96,20 19-64,0-1 32,-20-18-32,19 19 64,-19 1-96,0-2 64,0 1-32,20 0 0,-20 0 0,0 1 0,0-1 32,0 0 1,20 0-33,-20 0 32,0 0-32,0 0 0,0 1 0,20-1-65,-20 0 65,20-1-32,-20 2 64,19-1 33,-19 1-65,0-22 32,20 22 0,-20-1-64,20 0 128,-20-20-64,21 20-32,-21 1-160,20-21 160,-2 20-32,-18-20 160,20 0-224,-20 1 192,21 19-385,-21-20 834,0 0-513,20 1-32,-20-1 64,0 0-128,20-1 0,-20 22-32,0-21 64,19 0 128,-19 1-128,0-1 0,20 0 96,-20 1-64,20-1 0,-20 0 0,20 0 0,-20 0-64,20 1 64,-20-1-32,19 0 64,-19 0 0,0 1-96,20 0 96,-20-2 0,20 2-96,-20-21 64,20 21-64,-20-1 32,20 0 32,1 0-32,-21 0 64,18 1-32,2-1-64,-20 0 224,20 0-288,-20 1 64,21 19 64,-1-20 32,-20 0-96,18 1 31,-18 19-31,21 0 128,-21-20-96,20 20 32,-20-19 97,20 19-194,-20 0 65,20-1 64,-20 2-128,19-20 96,-19 18 32,20 1-32,-20-19-32,20 19 64,-20 0 64,0 0-192,20-20 96,-20 21-32,20-1 0,-20-20-64,19-1 160,-19 22-64,20-20 64,-20 19-128,20-20 96,-20 0 64,20 0-32,-20 1-128,20-1 32,-20 20 32,19-20-64,-19 1 64,20-1 64,-20 0-192,20 0 128,0-19 32,1 19-64,-3-19 224,2-1-192,-20 20 32,21-19-32,-21 19-32,20 1 64,-20 19-64,20-20 64,-20 0 1,18 0-33,-18-20 32,21 1-64,-21-1-1,20 1 33,-20-1 0,20 21-32,-20-21 64,20 0 33,-20 0-65,19 1 160,-19-1-32,0 1 32,20 18-192,-20-17 0,0 17 32,0 2-32,-20 19-128,20-20 0,0 20 31,0 1-159,0-2-513,0 2-1152,0 19-2628,-19 0-7654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07:0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20466 5981 1505,'20'40'10442,"-20"-40"-9866,0 19 1570,0 21 257,0-20-1378,0 20-673,-20-20-288,20 20 64,0-21-128,0 1 0,20-20-256,-20 21-545,0-21-961,0-21-1601,0 21-7079</inkml:trace>
  <inkml:trace contextRef="#ctx0" brushRef="#br0">20664 5822 17552,'0'0'737,"0"0"-801,0 0 1761,21-19-1088,-3 19-577,23 0-128,-1 0-96,-22 0-865,3 0-1378,-1 0-1697,0 19-8359</inkml:trace>
  <inkml:trace contextRef="#ctx0" brushRef="#br0">20723 5981 11947,'61'20'96,"-22"-20"384,1 0 834,-1 0-770,1 0-576,0 0-993,-21-20-1858,1 20-7557</inkml:trace>
  <inkml:trace contextRef="#ctx0" brushRef="#br0">21220 5584 11851,'0'0'512,"-19"19"-63,19 21 2465,0 20-1184,-20-21-705,20 41-256,0-20 31,0-1-287,20 1-513,-1-1 0,1-19-641,0 0-1409,0-1-2338</inkml:trace>
  <inkml:trace contextRef="#ctx0" brushRef="#br0">19830 5564 11594,'-20'-20'321,"20"20"-193,-20 0 673,1 0-353,-1 0-224,-20 40-192,20-1 0,1 1 257,-1 39 415,0-18-319,20 18-193,0 0 0,20-19-160,19-21 32,1 21 32,19-40 96,2 0 513,-3-20 192,22 0-385,-20-40 449,-21 0-448,1 0-193,-20-19-160,0-1 32,-20 21-31,-20-21 127,-20 0-320,1 21 192,-21 0-192,1 18 160,-2 21-128,-18 0 0,20 21 32,19-2 0,1 20-32,39-19 0,0 21 32,19-22 64,21 20 0,0-18-32,19-1-32,20-1 97,-18-19-194,18 20 65,-20-20-384,-19 0-609,-1 0-1505,1 0-1474,-20 20-5925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06: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20187 7014 9577,'0'-20'928,"0"0"-511,0 1 1184,20 19-159,-20-20-289,0 20-577,0-20-159,0 20 127,0 0-95,0 0-353,0 20-32,0-20 160,0 39-32,0-19 64,-20 40 65,1 0 31,-1-1 97,0 21-97,-20-1-128,21 20-32,-1-20-32,-20 2 1,20-22-33,-19 21 0,19-1 0,-21-20-96,23 21 160,-23-20-160,21 19 64,0-39-96,20 19 32,-19-38 32,19 18-96,0-19 32,-20-20-96,20 20-224,0-20-128,0 0-257,0 0-384,0-20-321,0 20-383,-20 0-97,20 0-480,0 0-673,0 0-1602</inkml:trace>
  <inkml:trace contextRef="#ctx0" brushRef="#br0">19612 7928 13196,'0'0'1345,"0"0"-1505,0 0 448,0 0 481,20 0-288,-20 40-97,20 0-288,0-1 96,-20 21 449,0 19-33,0-19-319,0 0-97,0-1 64,19-19 128,-19 0 289,20-21 0,0 2-129,0-21 65,19 0-193,1 0-160,19-40-95,-18 20-161,18-19-193,-19-2-511,0 22-481,-21-1-1474,1 0-2530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03:5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2580 11009 10890,'59'0'160,"-39"0"865,0 19 0,19 1 448,-19 20-448,20 20-352,-21-1 96,21 1 127,-20 19-543,-20 0-161,20-18-128,-20 18-32,0-39 64,0 0 0,0 19 0,-20-19-64,20-20-672,-20 19-1026,0-19-2017,0-20-8072</inkml:trace>
  <inkml:trace contextRef="#ctx0" brushRef="#br0">1329 11148 13965,'-59'20'961,"39"-20"-449,20 0 33,0 0-321,0 0 128,20 0-96,-2 0-192,23 0-31,18-20 31,1 20-32,-1-20-96,20 20-481,-19-20-128,-21 20-191,2 0 191,-21 0 449,-20 0 288,0 0-128,0 20 64,-41 0 128,21 20-96,-19-1-32,19 1 0,0-1-32,0 1 0,20 0-64,20-1 0,-20 1 96,20 0 0,0-19 32,1-2 128,-21 1 256,18 0 417,-18-20-513,-18 20-128,-23-20-63,1 0-129,1 0-321,-1 0-992,-19 20-1025,39-20-4805</inkml:trace>
  <inkml:trace contextRef="#ctx0" brushRef="#br0">2122 11088 15662,'0'-19'1089,"0"38"-1569,-20 1 352,2 0 1153,18 0 64,-20 20-865,-1-21-32,21 41-192,-20-1-96,0 1-224,20-21-289,0 22-63,20-21-482,-20-1-191,41-19-481,-21 0-2145</inkml:trace>
  <inkml:trace contextRef="#ctx0" brushRef="#br0">2341 11326 13901,'-20'20'-321,"0"0"-191,20 20 640,-19 0 160,19 0-256,0 0 0,19-21 0,21 1 96,0 0 385,-1-20 31,22 0 129,-23 0 224,3-20 32,-3 0-128,-38 1-97,0-2-255,0 2-289,-38-21-288,-3 19-801,3-18-513,-23 19-543,22 20-2564</inkml:trace>
  <inkml:trace contextRef="#ctx0" brushRef="#br0">4267 10869 11530,'0'0'353,"0"-20"287,0 20 1795,0 20-1538,-21 0-833,21 0 448,0 20 1,0 20-481,0-21 0,21 1-161,-21 0-447,20 0-705,0-20-737,-2-1-2114</inkml:trace>
  <inkml:trace contextRef="#ctx0" brushRef="#br0">4068 11227 15182,'0'20'160,"20"-20"-448,0 0 1056,19 0 770,22 0-609,18-20-769,20 20-128,-20-20 0,0 20-32,-18 0-320,-3 0-897,-17 0-641,-3 0-1537,-17 0-4357</inkml:trace>
  <inkml:trace contextRef="#ctx0" brushRef="#br0">4088 11465 10602,'59'0'64,"-39"-19"320,21 19 417,-23 0 576,2 19-512,1 2-769,-1-21 160,-20 19 0,0 21 97,0-20-1,-20 0 161,-1 0 255,1 0-95,20 0-481,-18-1-224,36 1-96,-18-20 96,20 20-449,21-20-640,-3 0-800,3-20-1859,18 0-5477</inkml:trace>
  <inkml:trace contextRef="#ctx0" brushRef="#br0">4584 11465 12491,'-20'61'-320,"0"-42"576,20 21 1794,-20-20-993,20 0-1121,0 19 0,0-39 96,0 20 32,0-20-64,20-20 128,-20 20 0,20-39-192,0 19 0,-20-20 64,21 20 0,-1 1-128,-2-2 64,2 21 160,-20 0 0,21 0 0,-1 0 0,-20 21-31,20-2-33,-20-19 32,18 20-64,-18 0 0,21-20 0,-21 0 0,0 0-128,0 0-33,20 0-159,-20-20-577,20 0-64,0 1 385,19-2 448,-19 21 512,0 0 865,0 0 161,-20 21-97,0-2-352,19 1-385,-19 20-384,0-20-192,0 0-160,0-1-865,0 1-2050,0 0-5413</inkml:trace>
  <inkml:trace contextRef="#ctx0" brushRef="#br0">3374 11247 13132,'0'0'929,"0"0"-577,0 0 1666,0 0-288,0 0-609,38 20-288,-18-20-481,21 0-256,-21 0 32,19 0-352,1 0-929,-1 0-1121,-19 0-2082</inkml:trace>
  <inkml:trace contextRef="#ctx0" brushRef="#br0">3412 11425 14894,'0'21'-32,"20"-21"224,1 19 1057,19-19 160,-1 0-1024,-19 0-546,20-19-1280,-21 19-1153,1 0-5254</inkml:trace>
  <inkml:trace contextRef="#ctx0" brushRef="#br0">6589 11247 13869,'0'0'896,"0"0"-1280,20 0 672,0 20 577,19-20 192,1 0-416,19 0-417,2-20-128,-23 20-128,3-20-320,-1 20-1250,-21 0-864,1 0-2723</inkml:trace>
  <inkml:trace contextRef="#ctx0" brushRef="#br0">6749 11168 11402,'0'39'449,"18"1"95,-18 0 609,0 19 225,20-19-1154,-20-1-256,0 1-417,21-19-415,-21-2-418,20 2-1184,0-21-2947</inkml:trace>
  <inkml:trace contextRef="#ctx0" brushRef="#br0">5398 10869 10762,'20'-39'865,"1"39"-898,-21-20 546,0 20 896,0 0-896,-21 20-257,1 19 257,20 1-65,-20 39 32,0 2-255,0 18 31,1 0-160,-1-20-64,20 21-32,0-41-96,0 21 64,20-40-288,-1 19-97,1-39-288,0 20-832,0-20-2178</inkml:trace>
  <inkml:trace contextRef="#ctx0" brushRef="#br0">5656 11188 12075,'0'0'1153,"0"0"-1473,0 19 1024,0-19 1186,20 20-705,-20 20-480,20-1-289,-20 1 1,20 20-417,-20-20-96,20 0-97,-20-21-255,19 2-545,-19-2-384,20 1-449,-20-20-672,20-20-2627</inkml:trace>
  <inkml:trace contextRef="#ctx0" brushRef="#br0">5973 11009 13708,'21'-21'385,"-1"21"-449,-20 0 512,20 0 417,-20 0 288,19 21-672,-19 18-353,20-18 0,-20-2-96,0 21-32,0-20-96,0 0 64,0-20 64,0 20 64,0-20 32,0 0-128,0 19-64,0-19 96,20 0 32,0 20-32,0-20-128,19 0-673,-19 0-576,20 0-1346,-19 0-7783</inkml:trace>
  <inkml:trace contextRef="#ctx0" brushRef="#br0">7066 11386 5829,'0'-20'1602,"0"20"-161,-20 0 705,20 0 32,-20 0-320,20 0-449,-20-20-320,20 20-128,0 0-224,-20 0-321,20 0-288,0 0-96,0 0-32,0 0-288,20 0 192,-20 0 128,40 20-32,-20-20 0,19 0 64,2 20-128,-3-20 96,3 20 0,-21-1-128,0 2 0,-20-2 0,0 2 192,0-2 0,-40 2 0,19-2 160,-17 1-224,18 0 128,-1-20-96,1 20 65,20-20-258,20 0 65,1 0 193,17 0-97,23 0-32,-2 0-417,1 0-223,-21-20-610,21 20-607,-21 0-1699,22-20-5989</inkml:trace>
  <inkml:trace contextRef="#ctx0" brushRef="#br0">7125 10969 15598,'21'0'-160,"-1"0"192,-2 0 96,2 0 193,1 19 63,-1-19-352,0 21-128,-2-21-96,3 19 128,-21 22-97,0-22-159,-21 1 64,21 0 352,-18 0 160,18-20 97,-20 0-225,20 20 0,20-20 0,-20 0 96,18 0 0,23 0-192,-21-20-576,19 20-641,-19 0-1282,20 0-5188</inkml:trace>
  <inkml:trace contextRef="#ctx0" brushRef="#br0">8039 11326 16559,'0'0'-192,"0"0"416,40 0 897,-1-20-192,21 20-480,-1-19-385,-19 19-160,19-20-481,-19 20-384,-1-20-1505,-19 20-1986,-20 0-6149</inkml:trace>
  <inkml:trace contextRef="#ctx0" brushRef="#br0">8257 11128 6342,'0'40'4964,"20"-20"-4868,-20 19 449,0 1 1697,0-1-512,0-19-1410,0 20-384,0 0-353,0 0-864,19-21-1409,-19 2-5542</inkml:trace>
  <inkml:trace contextRef="#ctx0" brushRef="#br0">8674 11148 12908,'0'0'384,"0"-20"-384,20 20 513,-1-20 544,21 20-609,1-20-448,-3 20-160,3 0-225,-3 20 289,-17 0-384,-1 20-193,-20-20 225,0-1 384,-20 21 96,20-20 32,-21 19-64,21-19-96,-18 0-289,18 0 33,18 0 32,3 0 0,19 20 287,-20-21 33,-1 2-32,1-21 32,-20 19 129,0 2 607,-20-21 289,-19 19-288,-1-19-385,-19 0-480,-2 0-512,22 0-321,-1-19-1634</inkml:trace>
  <inkml:trace contextRef="#ctx0" brushRef="#br0">9110 10949 7334,'-19'-20'7720,"38"20"-7944,-19 0 256,20 0 192,0 0-96,0 0-96,0 20-96,-1-20-64,1 20-96,0 20 127,-20-21 1,0 1 128,0 1 32,-20 18 289,0-39 287,20 20-31,-19 0-129,19-20-287,0 20-225,0-20-129,19 0 97,21 0-416,19 0-1218,-18 0-1441,-1-20-7527</inkml:trace>
  <inkml:trace contextRef="#ctx0" brushRef="#br0">3671 12438 11466,'-20'0'1506,"20"0"-994,0 0 1474,0 0 256,0 0-1057,20 21-224,-20-21-256,20 0-417,-1 0-160,1 0-128,20 0-224,-19 0-705,17 0-608,-18 0-962,1 0-896,-1 0-3715</inkml:trace>
  <inkml:trace contextRef="#ctx0" brushRef="#br0">3791 12518 14477,'-41'40'385,"21"-40"-738,20 20 994,-20-20 512,40 0-160,-20 20-449,20-20-95,21 0-321,-3 0-224,3-20-801,-21 20-1473,19 0-1954,1 0-6405</inkml:trace>
  <inkml:trace contextRef="#ctx0" brushRef="#br0">4941 12042 12139,'0'0'64,"-19"39"-224,-1-19 320,20 20 481,0 19-353,-20-19-224,20 20-128,0-41-641,0 22-352,0-22-1057,20 21-3363</inkml:trace>
  <inkml:trace contextRef="#ctx0" brushRef="#br0">4704 12518 12619,'-61'0'993,"61"0"-1249,0 0 608,0 0 353,41 21 128,-1-21-481,-1 0-352,21-21-128,19 21-128,0-19-577,-20 19-2178,2 0-6630</inkml:trace>
  <inkml:trace contextRef="#ctx0" brushRef="#br0">4862 12697 10570,'-20'40'96,"20"-1"-192,-19 2 160,19-2 544,-20 0 129,20 2-321,0 18-288,20-19 161,-1 0 95,1 0-64,20-21-128,-20 1-31,19-20 63,1-20-96,-19 20 128,-3-39 321,2 19 95,-20 0 33,0-20-321,-20 20-127,2 1 63,-23-21-384,1 40-352,21-20-513,-21 20-993,20 0-2146</inkml:trace>
  <inkml:trace contextRef="#ctx0" brushRef="#br0">5498 12638 17680,'0'19'160,"0"1"-480,-21-20 320,1 20-160,2-20-1794,-3 20-3875</inkml:trace>
  <inkml:trace contextRef="#ctx0" brushRef="#br0">5854 12319 13004,'-39'-19'1249,"39"19"-1281,0 0 865,0 19 288,20 1-64,-20 1-320,0 18-289,19 0-96,-19 22-63,0-21-482,20 19 386,-20-19-322,0-1-543,20-19-641,-20 0-769,21 0-1057,-21-20-4581</inkml:trace>
  <inkml:trace contextRef="#ctx0" brushRef="#br0">6073 12360 16751,'40'-41'-192,"-40"41"224,0 20 449,0 1 319,0-2-319,20 1-353,-20 19-32,19-18-96,1 19 0,20-21 96,1-19-256,-3 21-384,23-21-610,-22 0-1120,1-21-1730</inkml:trace>
  <inkml:trace contextRef="#ctx0" brushRef="#br0">6370 12339 12651,'-18'21'1186,"18"-2"-1250,0 1 448,0 19 1249,0 2-223,0-2-1282,0 1-384,0 0-994,0 0-799,0-1-1411</inkml:trace>
  <inkml:trace contextRef="#ctx0" brushRef="#br0">6986 12479 9480,'40'0'1442,"-40"0"-481,0-20 929,0 20-609,20 0-897,-20-21-96,0 21-95,20-19-129,-20-21-64,19 21 64,1-2-128,0 1-32,1 1-65,-1 19-127,-20 19-64,0-19 320,0 20 192,0 1-128,18-2 64,-18 1 0,0 0 0,20-1 0,-20 2 225,21-1 479,-21-20 129,20 0-224,0 0-225,-2-20-191,3-1-225,-1 2-128,0-21-32,0 21-801,-20-22-577,19 41-800,-19 0-1666,0 0-5252</inkml:trace>
  <inkml:trace contextRef="#ctx0" brushRef="#br0">7225 12618 12780,'-41'39'1697,"23"-19"-1985,-2-20 512,20 0 225,-21 0 351,21 0-928,0 0 64,0-20 0,21 1 32,-1-1-32,-2 20 0,-18-20-32,20 20-64,1 0 32,-21 0 96,20 0 96,-20 20-64,0 0 0,20-1-32,-20 1 32,18-20 0,3 20 96,-1-20 160,0 0 256,0 0 65,-1-20 32,1 20-129,20-20-64,-40-19-255,20 19-514,-20 0-544,0 0-800,0 1-1666,0-2-6182</inkml:trace>
  <inkml:trace contextRef="#ctx0" brushRef="#br0">7959 12360 10217,'-79'-41'5958,"59"2"-5478,0 19-191,0 20-65,20-20 320,20 20-448,-20 0-288,40 0 224,-1 20-32,1 0 32,-1 0 0,-19-1-128,1 22 128,-1-22 32,0-19 64,-20 40 65,0-21 287,18 2 193,-18 19-97,-18-21-352,18 2-127,-20-2-97,20 1-97,0-20 1,0 0 32,0 20-576,20-20-161,-2 0-608,3 20-673,-1-20-1410,20 0-6213</inkml:trace>
  <inkml:trace contextRef="#ctx0" brushRef="#br0">8435 12419 14862,'21'-20'1537,"-21"20"-1633,0 0 288,0 0-64,-21 20-416,21-20-993,0 0-673,21 0-1505,-1 0-5350</inkml:trace>
  <inkml:trace contextRef="#ctx0" brushRef="#br0">8694 12260 9545,'-20'-40'2978,"20"40"-3298,0-20 672,20 20 1474,-20 0-577,19 0-640,1 0-513,20 20-128,-40-20 0,21 20-64,-3 0-321,-18 0-127,20 0 95,-20-1 161,0 1 96,0-20-128,0 21 128,20-2-193,-20 1-576,0 0 481,21-1 416,-1 2-32,-20-1 160,18 0 0,-18 20 256,21-21 64,-21 1-223,0 0 63,0 0 288,0-20 33,0 0-161,0 20-288,0-20-96,-21 19 0,3-19-352,-2 0-1442,-1 0-4996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02: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19533 8842 960,'-20'-20'1442,"20"20"-577,-21 0-513,21 0-96,0 0 0,0-19 161,0 19 63,0 0 225,0-20-64,0 20 416,0 0-129,0-20-127,0 20-96,0 0-33,-18 0-191,18 0-65,0 0 193,0 0-1,0 0-95,0 0 64,0-20-1,0 20-128,0 0-95,-20 0 63,20 0 97,0 0-97,0 0 65,0 0 63,0 0-128,0 0 1,0 0-161,0 0-32,0 0-64,0 0-63,0 0-1,0 0 64,0 0 0,0 0 32,0 20-32,0-20 0,0 0-160,0 0 32,0 0 33,0 0-33,0 20 64,0-20-96,0 0 64,0 0-64,20 0 32,-20 20-64,0-20 224,0 0-160,0 0 32,18 0-64,-18 0-32,0 19 160,0-19-96,0 0 96,21 0-32,-21 20 129,0-20-161,20 0 64,0 20-96,0-20 96,-1 20-224,1 0 96,0-20 0,0 20 0,19-1 32,-19 2 0,0-2-64,20 1 128,-21 0-224,1 0 160,0 0 0,21 0-96,-23-1 64,2 2 0,1-2 0,19 1 0,-21 0-32,21 0 64,-20-20 0,0 20-32,-20-20-32,19 0 128,-19 20-96,0-20-96,20 0 160,-20 0-32,0 0 32,0 0 32,0 0-64,0 0 0,0 0-64,0 0 32,-20-20 0,20 20-192,0 0 128,-19-20 0,19 20-64,-20 0-33,0-20 97,0 20-96,0-20 96,1 20 0,-1-20-96,0 1 128,-1 19 64,1-21-32,-18 21 96,17-19-192,-19-1 96,21 0 32,-21 0-32,0 0 64,1 0-32,19 1 0,-20-2 0,21 2 64,19-1-64,-20 0 128,0 0-224,0 0 96,-1 20 0,3-20 0,18 1 97,-20 19-193,20-20 64,-20 20 0,20 0 0,0 0 32,0 0-161,20 0 97,-20 0 64,20 20 0,-2-20-32,-18 0 0,21 19-32,-1 1 32,0-20 129,19 20-258,-19 0 129,0 0-32,20 19 64,-21-18-32,21-2 32,0 21-96,-1-20 64,2 20 0,-3-21-32,-18 2 64,21-2-128,-2 1 160,-19 0-128,20 0 160,-20-20-224,-1 0 96,-19 20 32,20-20 0,-20 0-96,0 0 96,0 0-192,0 0-96,0 0-737,0 0-769,-20-20-897,20 20-3330</inkml:trace>
  <inkml:trace contextRef="#ctx0" brushRef="#br0">20069 8743 4868,'0'0'513,"0"0"-161,0 0 1762,0 0-352,0 0-930,-20 0-287,20 20 63,-20-20-63,20 20-161,0-20-95,-20 20-97,0-1-32,1-19 64,-1 20 129,0 20-1,-21-20-64,23 19 0,-23 1 1,1-20-225,21 20 32,-21-20-64,20 19 0,0-18 0,1-2 160,-1 1-32,20 0 64,-20-20-127,20 20-65,0-20 0,0 0-32,0 0 32,0 0-32,0 0 0,0 0-64,0 0 0,0 0-1,0 0 1,0 0 64,0 0-128,0 0-32,0 0-32,0-20 160,20 20 32,0-20-32,-20 0-32,19 20-32,1-19-64,0-2 63,0-18 97,19 19 0,-19 0-32,21-20 0,-21 21 0,18-21 64,3 20 0,-2-20-64,1 20 32,0 0-32,-1 1 32,-19-1 32,0 0-32,0 20 0,-20-20 32,0 20 0,0 0 65,0 0 31,0 0-64,-20 0-96,20 20 0,-20-20 32,0 20-32,0 0 0,-19-1 32,-1 1 0,1 0 32,-1 0-32,-19 20 32,18 0 128,-18-1 128,-1 1 0,21-20-63,-21 19 95,21-18-128,19 18-64,0-19 0,0 0-96,-1 0-32,21-20 32,0 20-64,-18-20 32,18 0 32,0 20 0,0-20 32,0 0-64,-20 0 0,20 0-96,0 0 96,-20 19 0,20-19-32,0 0-32,0 0-32,0-19-96,20 19 64,-20-20 32,20 0 32,-2 0-64,3 0 96,19-20-97,-1 21 33,1-21 64,0 0 32,-1 0-64,21 1 64,-21-21 0,2 40 0,-3-20 64,3 20-32,-21 1-32,0-1 32,-1 20 32,-19-20 1,20 20-33,-20 0 32,0 0-96,0 0-32,-20 0-65,1 20 97,19-20-32,-40 20 64,19-1-32,-17 1 32,18 0 0,-21 20 0,2-1 0,-1-18 0,0 18-32,1-19 64,-1 20-32,1-20-32,19 20-128,0-21-801,0 1-416,20 0-1602</inkml:trace>
  <inkml:trace contextRef="#ctx0" brushRef="#br1">19393 8862 6213,'-20'-20'1762,"1"20"96,19 0 96,-20-20-225,20 20-447,0 0-450,0-19 1,0 19 0,0-20-96,0 20-129,0 0-95,0 0-161,0 0-224,20 0-32,-1 20 64,21-1 65,-19 21-65,19-20 96,19 20-96,0 19-192,1-19 192,-1 0-96,1-1 0,20 1 0,-22 0 65,3-20-162,-22 0 1,1 0 97,-20-20-33,-1 20-32,-19-20 32,0 0 160,0-20-64,-19 20-192,-1-20 96,0 0-128,-20-20 32,-19 20-32,18-20-65,-18 1-31,0-1 256,-1 20-32,1-19-128,-1 18 160,1 2-32,18-21 0,3 20 32,-3 0-96,21 0 32,0 20 32,20-19-32,-19-1 0,19 20 65,0 0-65,0 0-193,19 0 193,1 0 32,0 20 32,21 19 97,-3-19-65,3 40-32,18-20-32,21-1 32,-21 21-32,20-21-32,0 1 64,2-20-64,-22 20-128,0-20 64,-19-20 32,-20 20-353,0-20-95,-20 0-33,0 0 97,0 0-833,-20-20-321,-20 20-223,20-20-193,-19 0-1025,19-20-4516</inkml:trace>
  <inkml:trace contextRef="#ctx0" brushRef="#br1">20049 8822 9096,'39'-59'481,"-39"39"992,20 20 577,-20-20-385,0 20-447,0 0-770,0 20-192,-20 0 65,-19 20 95,-1 19-224,-19 1 0,-20 19 129,-2-19 31,2 19 225,20-19-97,-1-20-192,1-1-128,18-19-31,23 0-194,-2 0 1,20-20 0,38-20-32,-17 0 64,19-19-416,19-1 31,1 0 193,19-19 32,-20 19-192,20-20 159,-18 20 33,-2 0 128,-19-19 96,-20 39 0,-20-20 64,0 40 32,-20-19 161,-20 19-257,1 19 32,-22 21-32,3 0 192,-22 20 128,40-1-127,-19 1 63,-1-1 32,21 1-96,19-20-127,0-20-162,20-1 33,20-19 129,19 0 63,1-19-128,19-21-321,-19 0 33,19 0-32,-19-19 96,1 39 0,-23-20 192,-18 40 64,0 0 160,-18 0-320,-2 20 96,-21 0 32,2 40-160,-21-21-1378,21 1-3491</inkml:trace>
  <inkml:trace contextRef="#ctx0" brushRef="#br0">18818 8306 2530,'-20'-40'2402,"0"40"-320,1 0-737,19 0-224,0 0-288,-20 0 0,20 0-385,0 0 1,0 20-65,20-20-95,-20 0-193,0 20 0,0-20-288,0 0-577,-20 20-705,20-20-1184,-20 0-1410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1:2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17190 8743 4099,'0'-20'1025,"0"20"225,0 0 960,0 0-321,0 0-832,0 0-384,0 20 224,0-20-256,0 20-225,0 0-192,0 0 64,0-1-63,0 21 63,20 20 64,-20-1-64,0 1 65,-20 39-161,20 1-64,-20 19-96,20 0-64,-20 20 128,1 1-32,19-21 64,-20 0-32,0 1 33,20-21 287,-20 0 0,0-19-223,20-21-161,0 0 0,-19 1-96,19 0 32,0-21-321,0 2 161,19-2-192,-19-19-321,0 0-320,0-20-576,0 0-1090,0 0-4260</inkml:trace>
  <inkml:trace contextRef="#ctx0" brushRef="#br0">16992 8981 8167,'0'40'1313,"-20"-20"-448,20 0 192,-21 0 64,21-1 32,0-19-64,0 0-224,0-19-96,21-1-385,-1 0 1,0-20-257,0 1-64,-1-21 32,1 20-96,0 0 0,0 1-32,-20-1 32,20 0-64,-20 21 64,19 19-96,-19 0-96,20 0 64,-20 19-33,20 1 161,20 20 0,-21-20-32,1 19 64,0 1-64,21 0 64,-23 20-64,2-21-320,21 1-993,-21 0-1954,-1-21-3075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7:05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18182 8246 9160,'-38'0'769,"17"0"768,1 0-352,0-20 65,0 20 63,1 0-416,19 0-193,0 0-191,-20 0-193,20 0-128,0 0 1,20 0-225,-20 0 192,39 20-32,-19 0-32,21 0 0,-3 0 32,23 19-32,-2 2-32,0-2 96,21 0-160,-1 2 32,21-2 65,-21 1-97,0-1 96,-19-18-160,-1-2 64,2 2-353,-23-2 1,-18-19 32,1 0-353,-21 0-608,0 0-929,0 0-2627</inkml:trace>
  <inkml:trace contextRef="#ctx0" brushRef="#br0">18024 8703 11370,'-20'20'257,"0"-20"127,20 20-128,0-20 769,0 0 64,0 0-288,0-20-385,0 20-192,20-20 33,-20-20-97,0 21 0,-20-21-64,20 0 0,-20-19 0,20 18-32,-19 2-32,19-21-64,-20 21-32,20-1 64,0 0 0,-20 20 0,20 20 32,0 0-32,20 0-96,-20 0 32,39 0 96,1 0 0,19 20-32,1 0 32,-1-20 0,20 20 0,2-20 32,-22 0-96,0 20-64,1-20-576,-1 0-994,-39 0-2658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0:49:59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15522 6736 6470,'0'0'608,"0"0"-544,0 0 128,0 0 1,0 0-289,20 0 64,-20 0 192,0 0 480,0 0 513,20 0-160,-20 0-352,0 20-321,0-20-64,0 20 33,20-20-97,-20 20-32,0 0 160,0 0 65,21-1-225,-21 21-32,0 0-96,18-1-32,-18 1 64,0 20-32,20-1 32,-20 21 32,0-21-64,21 21 0,-21-1 64,0 0 1,0 2 63,0-2 32,0 0 32,0-19-64,0 39 0,20-20 65,-20 1 95,0 0-128,0 19-32,0-19-128,0-1 64,0 1-32,0-1 65,0 1 127,0-1 96,0 1-64,20-1 129,-20-20-161,18 21-128,-18-1 32,0-19 161,21 20-418,-21-1 450,0-19-321,0 19 0,20-20 0,-20 22 64,20-22-64,-20 1 0,20 19 64,-20-19-64,0 0 64,19-1-64,-19-19-128,0 0-96,0-1-417,20-18-672,-20-21-1666,0 0-5765</inkml:trace>
  <inkml:trace contextRef="#ctx0" brushRef="#br0">15344 7014 1057,'-20'40'8167,"1"-40"-7302,19 0 769,0 0 191,0 0-736,0 0-192,19 0 192,1 0-256,0-40-417,20 20-223,-1-19 31,-19-1-96,20 0 0,-1 1-128,-19-1-32,21 0 64,-23 20 96,2-20-192,1 40 64,-21-19-32,0 19 32,0 0-352,20 19 256,0 2 64,-2 18 0,23 1 96,-1 0-160,19-1-449,-19 21-832,-1-21-897,22 1-3204</inkml:trace>
  <inkml:trace contextRef="#ctx0" brushRef="#br0">15404 9737 10345,'-20'-20'961,"0"20"-96,20 0 512,0 0-95,0 0-418,0 0-447,0 0-161,0 0 256,20 0-159,0 0-129,-20 0-64,19 0-64,1 0 32,20 20-64,-20-20-32,19 0 97,1 0-65,19 0 96,2 0-128,-2 0-96,0 0 128,1 0-96,19 20 32,0-20-128,-18 0 64,18 0-32,0 0-65,-19 0 65,19 0-128,-20 0 0,2 0 32,18 0 160,-20-20 32,20 20 32,1 0 0,20 0 192,-1 0-96,0 20-96,0-20 64,1 0 0,-1 0 0,0 0 0,20 0 1,-1 0-1,2 0-64,-1 0 0,0 0 96,21 0-64,-22 0-32,1 0-96,0 19 128,21-19-32,-21 0 0,-1 0 0,2-19-64,-1 19 64,0 0-64,1 0 96,-1 0-192,-1 0 192,-19-20-64,20 20-128,-19 0 160,-1 0-96,0 0 32,-18 0 96,-2 0-160,-20 0 0,1 0-193,-1 0 129,-19 0 32,-1 0 64,22 0 64,-2 0 32,-19 0-32,19 0 0,-19 0 64,-1 0 64,1 0-128,-1 0 32,1 0-32,1 0 128,-3 0-128,-18 0 32,21 0 0,-21 0-32,-20-20 0,19 20 0,-19 0 65,0 0-97,0 0 96,0 0-193,-19 0-223,19 0 320,0 0-512,-20 0-513,0 0-961,20 0-1570,-21 0-3619</inkml:trace>
  <inkml:trace contextRef="#ctx0" brushRef="#br0">20942 9617 8968,'0'0'-32,"0"0"512,0 21 1506,20-21-448,0 0-834,19 0-383,1 0-33,1 0 128,18 19-191,0-19-97,1 20 0,-1-20 96,20 20 128,2 0 65,-23-20-65,1 20-352,-38 0 0,-1-20-160,-20 0 160,-20 19 160,-1-19-128,-17 20 32,-3 0-32,3 0-96,-3 0-192,21 0-160,0-1-545,1 2-1057,-1-2-1377,0-19-3396</inkml:trace>
  <inkml:trace contextRef="#ctx0" brushRef="#br0">18500 10055 12491,'0'0'2435,"0"0"-2179,0 0 1281,0 0 321,0 0-1025,0 0-385,20 19 97,1 1-65,17 1 97,3-2-225,-1 1-128,19 0-224,-19-1 96,-1 2-256,1-21-192,-1 20-513,-19-20-256,-20 0-64,20 19-609,-20-19-672,0 0-1602,-20-19-4644</inkml:trace>
  <inkml:trace contextRef="#ctx0" brushRef="#br0">18778 10055 13580,'-19'39'705,"-21"-18"-545,0-2 1314,1 21 159,-22-21-1216,23 22-450,-3-22-543,21 1-737,0 0-2307,20 0-7943</inkml:trace>
  <inkml:trace contextRef="#ctx0" brushRef="#br0">14789 8028 10473,'-20'-20'-64,"-1"40"96,21-20 705,0 19-64,-20 1-481,20 20-192,20-20 32,-20 20 320,21-21-160,-1 2 97,18-2-33,-17 1 96,19-20-95,-1 0-1,-19-20 0,20 1 192,-21-2-95,1-18-1,-20 19-32,20 0-31,-20 0 127,0 0-288,-20 20-96,20-20-96,0 20-160,0 20 32,0 20 128,0 0 96,0 20-32,0-21 0,0 21 32,0-1 0,20-19 96,-20 19 160,0-38 353,0 18 256,0-19 128,-20 0-289,0-20 33,-19 20-385,19-20-287,-20 0-33,-19 0-609,18 0-448,3 0-384,-3 0-833,2 20-2339</inkml:trace>
  <inkml:trace contextRef="#ctx0" brushRef="#br1">16992 8623 15214,'0'21'1986,"0"-2"-2050,20 2 96,0-2 256,19 21 0,1-20-96,19 20-480,-19-21-320,19 1-481,-18 0-737,-21-20-2242</inkml:trace>
  <inkml:trace contextRef="#ctx0" brushRef="#br1">17269 8604 15534,'-39'40'0,"19"0"0,0-1 192,0 21-128,0-21-512,20 21-2595,0-40-5413</inkml:trace>
  <inkml:trace contextRef="#ctx0" brushRef="#br1">17984 9061 12203,'0'20'2883,"0"-20"-2627,20 19 1378,20-19-449,-1 21-385,22-2-511,-2-19-193,-1 20-609,3-20-191,-22 0-1026,1 0-2562</inkml:trace>
  <inkml:trace contextRef="#ctx0" brushRef="#br1">18322 8962 16111,'-61'19'801,"43"1"-1122,-22 20 321,19-20 32,1 19-352,20-18-2050,0-2-3364</inkml:trace>
  <inkml:trace contextRef="#ctx0" brushRef="#br1">18261 8047 17584,'0'0'705,"0"0"-673,0 0 320,21 20 513,-1-20-513,20 20-352,-1 0-256,1 0-609,-1 0 0,21 0-800,-21-1-866,-19 2-2049</inkml:trace>
  <inkml:trace contextRef="#ctx0" brushRef="#br1">18579 8047 12716,'-20'0'3010,"2"0"-2785,-3 20 351,1 0 161,0 20-513,20 0-352,-20 0-1762,20-1-3139</inkml:trace>
  <inkml:trace contextRef="#ctx0" brushRef="#br1">19195 8604 15150,'-20'-20'672,"1"20"225,19 0 192,19 0-224,1 20-192,20-1-257,-1 2-352,21-2 0,-21-19-448,22 21-417,-21-2-512,19 1-833,-39-20-1954,0 0-6502</inkml:trace>
  <inkml:trace contextRef="#ctx0" brushRef="#br1">19474 8544 15374,'-40'20'352,"19"0"-448,1 0 128,-19 20 0,19 0-961,20-21-3074,0 1-5670</inkml:trace>
  <inkml:trace contextRef="#ctx0" brushRef="#br1">19830 8107 14093,'21'20'2402,"-1"-20"-1729,-2 20 960,23-20-448,-1 20-704,19-20-161,0 19-256,-19-19 32,0 21-448,-1-21-577,-19 0-512,0 19-994,1-19-1376,-21 0-3044</inkml:trace>
  <inkml:trace contextRef="#ctx0" brushRef="#br1">20148 8008 13676,'-20'0'577,"0"0"-609,0 20 320,1 19 161,-1-19-321,0 20-128,0 0-1121,0-21-1634,20 21-2370</inkml:trace>
  <inkml:trace contextRef="#ctx0" brushRef="#br1">19970 7133 12107,'39'21'865,"-39"-2"-129,20-19 1443,0 20-962,0 0-801,-1 0-384,1 0 0,20-1-192,-40 1-513,20 0-608,-1 0-1057,1-20-1826,-20 0-3427</inkml:trace>
  <inkml:trace contextRef="#ctx0" brushRef="#br1">20029 7173 12011,'-59'40'1185,"19"0"-1281,-1-1 384,3 1 65,-3 19-1122,2-19-3171</inkml:trace>
  <inkml:trace contextRef="#ctx0" brushRef="#br1">19156 7730 6181,'0'0'9802,"0"0"-9930,0 0 320,19 0 1089,1 19-480,0 1-513,20 0-224,-1 0-224,1 0-321,-20 0-447,19-20-546,-19 19-1056,1-19-2339</inkml:trace>
  <inkml:trace contextRef="#ctx0" brushRef="#br1">19413 7670 12523,'-40'40'3780,"1"-20"-3908,19 19 64,-20 21 192,21-21-545,-1 21-5316</inkml:trace>
  <inkml:trace contextRef="#ctx0" brushRef="#br2">16058 9935 4676,'-20'0'769,"20"0"800,0-19 994,0 19-578,0 0-543,0 0-385,0 0-353,0 0-223,0 0-33,20 0-95,-20-21-1,21 21-96,-21 0-32,20-19 97,0 19-65,-2-20-128,3 20 0,-1 0 96,0-20-159,0 20 63,-1-20-128,21 0 96,0 20-32,-1-20 0,1 1 32,-1-1-64,1 0 64,1 0-32,-23 0 32,23 0 32,-1 1-128,-1-2 96,21 2-96,-21-1 0,1-20 129,-1 19-193,22 2 64,-21-1 0,-1 0 0,1 20-65,-1-19 130,21-2-130,-21 1 65,21 1 0,-21-21 97,22 20-97,-23 0 0,23 0 32,-22-19-32,1 19 64,0 0-64,-1 0 0,21 0 96,-21-19-64,22 18-32,-23 2 0,23-1 96,-22-20-128,21 20-32,-1 0 96,20-20 0,-19 1-32,-1 19 32,-18-20 0,18 20 0,1 1-96,-21-21 64,21 20 32,-1-20-64,0 21 0,2-21 32,-2 19 0,1-18-64,-1 19 64,1-20-32,-21 21 0,22-1 64,-3-1-32,-17-18-128,18 19 64,-19 1-65,19-22 65,0 22 128,1-21-32,-21 20-32,22-20-32,18 0 161,-19 21-97,-21-1-64,21-20 32,-1 20 32,0 0-32,-19-19 0,19 19-32,22-1 32,-22-18 32,20-1 0,0 0 0,2 1 128,-2-1 32,-20 20-64,21-19 128,-21-1-63,20 20-97,-18-21 0,-2 22 96,20-21-128,0 0 160,1 20-192,-1-39 256,0 19-127,-18 20-65,18-19 512,0-1-223,-39 20-33,19 0-64,-39 1-192,19-1-192,-19 0-256,0 0-481,-20 20-448,0 0-96,0 0-161,0-20-1633,-20 20-9481</inkml:trace>
  <inkml:trace contextRef="#ctx0" brushRef="#br2">21954 6796 8456,'0'0'352,"0"20"-737,0 0 706,0 19 768,21 1 32,-21 0-545,20 19-127,-20 1 95,0-20 97,0 19-129,0-39 1,0 20-33,0-20-95,0-20-1,0 0 353,0 0 160,0 0-449,20-20-480,-20 0-192,18-20-96,3 21-129,-1-2-159,-20 2-33,20 19 417,0 0 64,-1 19 256,-19 2 96,20-2 32,0 21-128,-20-20-64,20 0-64,0 19-256,-20-19-353,19 0-512,-19 0-384,0-20-1923</inkml:trace>
  <inkml:trace contextRef="#ctx0" brushRef="#br2">22392 6855 15438,'0'0'0,"-21"0"-288,21 20 832,-20 0-95,20 20-289,-20 19-64,20-19 0,0 19-64,0 2 64,0-2-96,20-19-64,0-21-384,1 1-321,17 0-96,-18-20-416,1 0-1281,-21 0-898,20-20-800</inkml:trace>
  <inkml:trace contextRef="#ctx0" brushRef="#br2">22491 7154 2754,'0'-21'7047,"0"2"-4901,0 19-577,0 19 1,0 2-577,20-2-609,-1 1-224,1 0-96,20 0-256,-20-20-609,19 20-640,-19-1-1089,20-19-1730</inkml:trace>
  <inkml:trace contextRef="#ctx0" brushRef="#br2">22689 7154 7783,'-40'-21'801,"20"21"768,20 21 289,-19-21-1057,19 19-513,-20 21-192,20-20-96,0 0-641,0-1-864,20 1-865,-1-20-1954</inkml:trace>
  <inkml:trace contextRef="#ctx0" brushRef="#br2">22730 6836 12940,'18'0'993,"2"19"-1057,0 1 1153,1 20 416,-1 0-416,19-1-769,-39 21-191,20 0-97,-20-1 128,0-19-160,0 19-96,0-19-65,-20-20-63,20 0-160,-21 0-449,21-1-800,-18-19-1474,18 0-4933</inkml:trace>
  <inkml:trace contextRef="#ctx0" brushRef="#br2">23106 7114 11146,'0'0'-256,"20"0"2082,-1 0 223,21 19-1184,1-19-288,18 0-97,-19 0-191,-1 0-257,-19 0-481,0 0-1665,-20 0-3587</inkml:trace>
  <inkml:trace contextRef="#ctx0" brushRef="#br2">23185 7272 12940,'41'20'96,"-3"-20"2018,3 0 0,-3 0-1249,-17 0-833,19 0-545,-40 0-1473,20 0-4900</inkml:trace>
  <inkml:trace contextRef="#ctx0" brushRef="#br2">23900 7074 13452,'0'-40'-64,"-20"20"384,20 20 1154,-20-20-1026,1 20-544,-1 0 128,0 20 128,-20 20 33,21-1-1,-1 1-32,20 20-32,0 0-32,20-21-128,-1 1-96,21 0 192,19-21 32,1 1 64,-1-20-32,2 0 65,-3-20-1,-17-19-128,-2 19-96,1-20-256,-40-19 63,0 19 33,-20 1 128,-21-22 256,3 42-32,-23-21-192,22 20 96,-21 20 97,21 0-97,-1 20 0,20 0 64,1 19 96,19-18-224,39 19-544,1-1-417,-1 1-897,21-1-2594</inkml:trace>
  <inkml:trace contextRef="#ctx0" brushRef="#br2">24356 7272 14637,'20'0'-192,"-20"0"192,0 0 993,0 0-320,0 20-513,20 0 0,-20 0 32,20-20-64,0 20 97,19 0-1,-19-20 128,21 19 257,-21-19 256,-2-19-97,-18 19-95,0-20-353,0 0-320,-18 0-256,-22 0-257,-1 0-768,2 20-961,-1 0-1890,0 0-6662</inkml:trace>
  <inkml:trace contextRef="#ctx0" brushRef="#br2">22908 8028 15598,'20'19'609,"19"-19"-513,21 20 352,-1-20 321,0 20-320,1-20-417,-1 0-577,-18 0-608,-3 0-993,-17 20-2434</inkml:trace>
  <inkml:trace contextRef="#ctx0" brushRef="#br2">23226 7908 14093,'0'40'0,"0"-1"256,0 2 1089,0-2-352,0 21-672,0-1-257,0-19-449,18 20-960,23-20-1281,-21-21-3620</inkml:trace>
  <inkml:trace contextRef="#ctx0" brushRef="#br2">23722 7987 2626,'0'-19'15214,"-20"-1"-15886,20 20 576,-21 0 448,-17 0-160,18 20-192,-1 20 32,21-1-64,0 21-64,0-20 0,21 20-64,17-21 64,3 1 96,-1-20 96,-1 0 96,1-20-64,-1 0 32,1 0 97,0-20 63,-21-20 32,-19 0-128,0 0-288,0 1-96,-19-1 96,-1 0-128,-20 1 0,-19-2 96,19 22-97,-19-1 97,18 20-32,-17 0 96,37 20 224,21-1 97,0 22-65,21-2 64,17-19-96,3 20-192,18 0-352,1 0-321,-1-21-1184,1 1-2532</inkml:trace>
  <inkml:trace contextRef="#ctx0" brushRef="#br2">24198 8167 13741,'40'19'576,"-21"-19"577,-19 21 1217,20 18-800,-20-19-1026,0 20-415,-20-1-97,20-19-289,0 20-640,0-20-800,0 0-2467,0-1-8904</inkml:trace>
  <inkml:trace contextRef="#ctx0" brushRef="#br2">24536 8207 15150,'38'0'-128,"-17"19"1153,-21-19 768,20 20-896,0 0-673,0-20-63,-1 20-129,21 0-64,-20 0 64,19-1-321,1 1-191,-20 1-481,1-21-480,-3 0-257,2 0-1217,0 0-3010</inkml:trace>
  <inkml:trace contextRef="#ctx0" brushRef="#br2">24912 8167 12716,'-20'40'448,"0"-21"1794,2 21 288,-23-20-1280,1 20-930,1-1-96,19 21-224,0-40-224,0 20-865,1-1-929,19-19-2434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7:0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18500 815 3555,'20'-21'1858,"1"2"-1570,-3-1 2274,-18 0-31,0 0-770,0 0-159,20 1-129,-20-2-127,0 2-321,-20 19-449,20-20-288,-18 20-288,-23 0-96,1 0 0,-19 20 0,0 20 64,-1 19-64,1-19 64,-2 19 64,22 1-128,-1-1 192,20 1-96,20 0 32,0-1 32,20-19 0,20 0 0,-1 0 32,22-21-64,18 1 32,-20 0 0,1-20-384,-1 20-865,2-20-1506,-23-20-3106</inkml:trace>
  <inkml:trace contextRef="#ctx0" brushRef="#br0">18739 1132 6566,'39'-19'32,"-19"19"1121,-20 0 1633,0 0-1825,0 0-704,0 0 383,0 19-31,0 21-1,0-20-319,0 20-97,20-20 0,0 19 96,0-19 353,19 0 192,1-20 96,19 0-225,-18-20-31,-3 0-353,3-19-128,-1-1-96,-40-20 97,19 21-321,-19-1 31,-19 0-191,-1 1 0,-20 19 128,1 20-481,19-21-704,-21 42-897,21-21-1570,2 20-2210</inkml:trace>
  <inkml:trace contextRef="#ctx0" brushRef="#br0">19235 1192 6982,'20'60'-288,"-20"-41"288,0 1 352,0 0-256,0 0 513,19 1 2914,-19-21-288,0 0-1922,0-21-352,0 1-384,0-20-257,0-19-160,20 19-96,0-19-96,0 19 96,0 0 225,-1 20-129,1 1 288,0-1-127,21 20-65,-21 0 192,-2 20-320,3-1 1,-21 1-129,20 20 64,0 0-160,-20-1-353,20 1-288,-20 0-448,19-1-672,-19-19-2115,0-20-4324</inkml:trace>
  <inkml:trace contextRef="#ctx0" brushRef="#br0">19632 1033 15310,'0'-20'-512,"0"20"1953,20 0 160,-20 0-1216,20 0-65,19 0-96,1 0 193,-1 0-65,1-19-256,1 19-128,-3 0-224,-17 0-481,-1 0-960,-20 0-1026,0-20-3043</inkml:trace>
  <inkml:trace contextRef="#ctx0" brushRef="#br0">19771 616 13516,'0'0'0,"0"0"-128,0 20 1634,0-1-289,0 2-352,0 18-225,19 21 1,-19-1-33,20 1-159,-20-1-321,0 1-96,20 20 0,-20-41-448,0 21-449,21-20-609,-21-1-1889,0-19-3011</inkml:trace>
  <inkml:trace contextRef="#ctx0" brushRef="#br0">19057 974 8295,'-41'20'193,"1"-20"2689,22 19-928,-23-19-1121,1 20-417,1-1-416,19 2-96,0-1-737,0 0-1761,20-1-2275</inkml:trace>
  <inkml:trace contextRef="#ctx0" brushRef="#br0">20466 1093 13196,'39'-20'833,"-39"20"-64,0 0 896,0 0-1537,0 0-416,0 0 64,-19 20-97,19-20-191,0 39-161,0-19-127,0 0 127,19 20 128,1-20 225,0 0 352,20-1 128,-21-19-128,1 0 0,0 0-96,0 0-96,-20-19 160,21 19 0,-21-20-32,0 20-64,0 0-160,0-20-193,0 20 321,0 0 96,18 20 0,2-20 0,-20 0 32,21 20 192,-1-20 705,0 0 609,-2 0 127,3-20-288,-1 0-127,-20 0-161,0 0-289,20 0-287,-20 0-1,0 1-160,20-1-223,-20 0-129,19 20-97,1-21-511,0 21-673,0 0-1026,0 21-2978</inkml:trace>
  <inkml:trace contextRef="#ctx0" brushRef="#br0">20505 1052 4644,'0'0'737,"0"0"1409,0 0-417,0-19-1120,0 19-353,-19 0-128,19 0-32,0 0 129,0-20 511,0 20 97,0 0 64,0 0-96,0 0-161,0 0-31,0 0-193,0 0-256,0 0-160,-20 0-96,20 0-32,0 0 96,0 20 0,0-1 64,0 2-32,0-1 32,0 19-32,20-19 32,-20 20 32,19 0-32,1-20 128,0-1 65,0 1 223,0 0-64,-1-20-31,1 0 31,0 0-192,0-20-64,-20 0-64,21 1-32,-21-1-32,0-20-96,0 20-32,0-20 0,0 21 32,0-21 0,-21 19 96,21 2 32,0 19 32,-20-20 0,20 20 0,0 0-128,0 0-128,0 0 288,0 0-32,0 20-32,0-1 32,0 22 32,20-21-96,-20 19 96,0 1-64,21-20 0,-21 20-32,0-21 0,18 21-32,-18-20 32,0 1-320,0-21-993,0 19-1730,0-19-3812</inkml:trace>
  <inkml:trace contextRef="#ctx0" brushRef="#br0">20148 1113 9384,'0'-20'-32,"-20"20"0,20-20 1922,-20 20-1153,20-21-673,-20 21-96,1 0 96,19 0 0,-20 21 64,0-1 0,20 19-32,0-19-32,0 20 32,0-20 97,20 20-1,0-21 0,19 1 96,1 0 65,-1-20 223,1 0 33,-20 0-1,21-20 65,-23 0-161,-18 1 1,21-1-33,-21-20-223,-21 20-33,3-20 64,-2 21-160,-21-1-192,21 0 0,-19 20-32,19-21-449,0 21-800,20 0-1538,0 21-1665,0-21-3908</inkml:trace>
  <inkml:trace contextRef="#ctx0" brushRef="#br0">21954 1132 12844,'-20'0'-160,"20"20"384,20 0 256,-20 20-192,21 19-256,-1 1 33,0 0 31,-20 0-96,18-1 96,-18-19 192,21-1 417,-21 1 448,0-40 576,0 0-1344,-21 0-129,3-20-192,-22 0 128,19-19-128,-17-21-192,17 0-320,21-18 31,0 17 193,21-18 64,-3 19 0,23 21 160,17-1 64,-17 19-128,18 2 64,1 38-64,-40 2 32,19-1 32,-39 0 128,0 19 96,0-19 0,-39 20 33,19-20-129,-40 0-224,21-1-257,19 1-544,-21-20-1345,23 20-1665,18-20-2980</inkml:trace>
  <inkml:trace contextRef="#ctx0" brushRef="#br0">22471 636 13580,'-21'-40'225,"21"20"383,-20 20 417,20 0-737,0 0 289,0 20-193,0 20-31,20 0 63,-20 19-160,0 21-128,0-20-128,0 18 0,0-18-320,0 20-641,21-41-929,-21 21-1889,20-20-5478</inkml:trace>
  <inkml:trace contextRef="#ctx0" brushRef="#br0">22709 1113 15534,'0'0'-1569,"0"0"1761,-20 0-32,20 19-224,0 1-160,0-20-161,0 20 65,0 0 384,20 0 128,1 0 1,17-20 159,-18 0-32,21 0 0,-23 0 97,3-20 31,-1 0 65,-20 0 95,-20 0-127,-1 0-353,3 1-128,-2-1-32,-1 0-224,1 20-897,0-21-1730,20 21-4933</inkml:trace>
  <inkml:trace contextRef="#ctx0" brushRef="#br0">23007 1033 14541,'20'0'321,"-1"0"1536,1 0 161,20-20-1217,-20 20-353,19-19-319,1 19-65,19-20-96,-18 20-417,-21-21-640,-2 21-448,3 0-193,-21-20-1985,0 20-1122,0-19-1537</inkml:trace>
  <inkml:trace contextRef="#ctx0" brushRef="#br0">23165 655 11402,'-20'0'321,"20"21"2689,0-2-864,20 21-736,-20 19-481,20 22-513,-20-23-256,0 22-224,0 0 0,20-1-416,-20-19-321,21-21-288,-21 21-1153,18-39-3235</inkml:trace>
  <inkml:trace contextRef="#ctx0" brushRef="#br0">23623 1093 17616,'58'-60'0,"-58"60"897,0-20 384,0 1-1249,-20 19-128,20 0 0,-18 0-32,-2 19 64,-1 1-128,21-1 160,0 22 32,0-21 32,0 19-32,41-19 96,-23 0-32,2 0-32,1 0-32,-21 0 32,20-20 32,-20 19 224,0-19-128,-20 0-224,-1 0-192,-37 20-961,17 0-2082,-18 0-8232</inkml:trace>
  <inkml:trace contextRef="#ctx0" brushRef="#br0">18699 2305 6053,'-39'-60'7335,"19"40"-6566,0 0-193,-1 20-63,-19 0-353,22 20-224,-23 20 64,1 19-96,1-19 192,19 40 96,0-21-96,20 21-32,0-20-32,40-1-128,-1 1-320,1-21 64,19-20 159,22-19-31,-22 0-32,-19-19-257,-1 0-63,1-1-33,-20-21-127,0 22 31,-20-1 609,0-19 224,0 39 96,-20-21-224,0 21-128,0 21 64,-19-2 0,39 21 64,-20 0 0,20 0 64,20-21 32,19 21-64,1-20 160,-1-20 65,21 0 447,-1 0 1,-18-20-32,-3-1 95,-17 2 33,-1 0-96,-20-21 127,0 19-223,-41-18-449,23 19-160,-23 1-64,1-2-64,-19 21-96,39 0-417,-19 21-448,39-21-737,0 19-800,19-19-481,1 20-2082</inkml:trace>
  <inkml:trace contextRef="#ctx0" brushRef="#br0">19255 2721 864,'19'61'6855,"-19"-42"-6759,0 0 160,0 2 737,0-1-577,0-20-63,0 20 1088,0-20 1762,0-20-1954,0 0-768,0-1-257,0-17-96,0-2-96,0 0-32,0 20-32,20 0 32,-20 1-64,20-2 64,0 21 0,0 0 64,-1 21-32,1-2 0,0 1 32,1 19-64,-21 2-96,20-21-576,0 18-706,-2-17-736,-18-21-1121,21 20-1986</inkml:trace>
  <inkml:trace contextRef="#ctx0" brushRef="#br0">19454 2643 13901,'20'-21'672,"-20"21"-608,18 0 1506,23 0-898,-21-20-447,39 20-65,-19 0 0,-1 0-160,1-19-96,0 19-609,-21 0-512,-19 0-673,0-20-1153,0 20-4003</inkml:trace>
  <inkml:trace contextRef="#ctx0" brushRef="#br0">19632 2305 9064,'20'40'513,"0"-21"736,-20 21 705,19 20-961,-19-1-673,0 1-128,0 19-96,0-20-96,0 2-96,20-23-609,-20 3-896,20-21-1506,0 0-4420</inkml:trace>
  <inkml:trace contextRef="#ctx0" brushRef="#br0">19970 2682 5637,'0'20'8872,"-20"-20"-9608,0 19 928,20 2 32,0-1-320,0 19-256,20-20 95,0-19 161,-1 21 96,21-21 128,0 0-32,-21 0 97,21-21 159,-20 2 224,-20 0 225,0-21-64,0 19-193,-20 2-223,0-1-257,0 0-160,-19 1-32,19 19-161,-20 0-608,21 0-1152,19 0-1731,0 19-3715</inkml:trace>
  <inkml:trace contextRef="#ctx0" brushRef="#br0">20306 2622 11883,'21'0'2210,"-21"0"-2018,0 0 1345,0 0-1408,0 21-193,-21 18 32,21-19 32,0 20 0,0-20 32,21 0 0,-1-1 0,-20 0 0,40-19 96,-40 0-32,39 0-96,-39 0-128,20-19-257,0 0-159,-20-1-481,20 0-1922,-20-1-2690</inkml:trace>
  <inkml:trace contextRef="#ctx0" brushRef="#br0">20466 2643 1,'0'19'5284,"0"1"-3267,0 0 258,20-1-1315,-20 2-319,19-1-192,1 0-129,0-1-128,0-19-96,0 0-224,-1 0-256,1 0-1859,-20 0-5091</inkml:trace>
  <inkml:trace contextRef="#ctx0" brushRef="#br0">20784 2682 9737,'0'39'384,"0"-18"1154,0-1 319,0 0-1536,0-1-225,18-19 0,-18 19 32,0-19 128,0 0 577,21 0 320,-21-19-737,0-20-127,0-2 95,0 2-32,0 0 33,0-2 159,0 22 129,0-21-97,0 40-223,20-20-193,0 20-128,0 0-32,39 0 0,-19 0-96,-1 20-32,1-20-385,-19 20-544,-1-20-1025,-20 20-3235</inkml:trace>
  <inkml:trace contextRef="#ctx0" brushRef="#br0">22173 2265 10698,'-40'-60'-32,"21"21"736,-1 39-159,0-20-609,-21 20-128,23 20-33,-2-1 97,20 21 96,0 0 128,0 19-32,20 2 225,-2 18 127,-18 0-256,21 0-32,-1-19-32,-20-21-32,0 2 65,0-21 415,-20-20 705,-1 0-416,-17 0-449,-3-20-191,3 0-65,-23-1 0,41-18 224,-19 19 97,19-20-1,20 20-128,0 1-192,20-1-352,19 20 96,21-20 128,-1 20 0,2 0 32,18 0 32,-20 0-64,1 0 0,-21 0 0,1 0-32,-1 0 0,-39 0-256,20 20-161,-20-20 129,0 20 256,-20-1 64,1 1 64,19 1-64,-20-2 0,0 21 0,20-21-96,0 2-64,20-1-993,-20-20-1249,20 20-1090,-1-20-2369</inkml:trace>
  <inkml:trace contextRef="#ctx0" brushRef="#br0">22312 2404 16207,'-20'-19'0,"20"-2"544,0 21 33,0 0-801,20 0-1634,-1 0-1665,1 0-2275</inkml:trace>
  <inkml:trace contextRef="#ctx0" brushRef="#br0">22669 2503 10826,'-20'0'3587,"0"0"-3523,1 0 1762,-21 20-1153,20-20-609,0 20-64,1 0-32,-1 0 0,20-1-161,20 1 1,-1-20 96,1 21 128,0-21 32,20 0-64,-21-21 0,21 21 0,-20 0-96,0-20-96,-20 20-353,21 0-255,-21 0-33,0 0-384,0 20 576,0 1 577,0 18 64,18 21 32,-18-1 32,20-19-64,0 20 0,-20-1 96,21-19 128,-21 0 545,0-21 608,0 1 417,0-20-352,-41 0-193,21 0-513,-19 0-447,-1 0-193,20-20-64,-19 1-320,-1-21-385,0 20-480,21 0-481,-1-19-1184,20 19-1186,0 0-5573</inkml:trace>
  <inkml:trace contextRef="#ctx0" brushRef="#br0">22967 2444 13580,'0'20'-640,"-20"-1"1056,20 1 417,0 20-641,0-20-96,20 19-32,0-19-64,0 1-96,19-2-288,-19 1-577,20-20-128,-20-20-288,-1 20-545,1-19-320,0-22 608,-20 22 225,0-21-865</inkml:trace>
  <inkml:trace contextRef="#ctx0" brushRef="#br0">23185 2483 3427,'-20'-19'961,"20"19"-321,-20 0 802,20 39-289,0-19-256,0 20 192,20-20-449,0 19-319,0 1-161,1-20 0,-3 0 64,2-1 513,-20-19 512,21 0 288,-21-19-352,0 19-736,0-40-129,0 21-128,0-22-160,0 2-96,0-1 64,0 20-32,0 0 0,0 1 96,0 19 64,20-20-128,-20 20-128,20 0-32,-20 0-1281,18 20-3107</inkml:trace>
  <inkml:trace contextRef="#ctx0" brushRef="#br0">23503 2622 9064,'0'0'4132,"20"0"-4420,0 0 2498,-1-20-1345,1 1-545,0 19-64,21-20 64,-23 0-31,2 0-1,-20 0-384,0 0-224,0 1 31,-20 19 97,2 0 32,-23 0 128,21 0 64,0 19 32,1 1 64,-1 0 160,20 0 65,0 0-33,0 19-192,20-19 0,19 20-288,-19-20-288,21 0-353,-3-1-1185,-17-19-3907</inkml:trace>
  <inkml:trace contextRef="#ctx0" brushRef="#br0">24040 2444 11370,'0'-40'-1025,"0"40"897,0 0 1185,-21 0-801,1-19-63,0 19 703,0 19 161,1-19-352,19 20-321,-20 0-95,20 0-129,0 19-224,0-19-288,20 20-161,-1-20-224,21-1-384,-20 1-64,1 20 352,-3-40 577,2 20 32,0 0 512,-20-20 865,-20 19-384,20-19-417,-38 0-224,17 21-96,-19-21-128,20 0-416,1 0-385,-1 0-160,0 0-1601</inkml:trace>
  <inkml:trace contextRef="#ctx0" brushRef="#br0">24536 2643 5637,'119'-21'15695,"-80"21"-16272,-39 0 737,0-20-512,0 20-2755,-20 0-13196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1:1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16933 12856 6950,'0'0'769,"0"-19"672,0 19 513,-20 0-769,20 0-672,-20 0-385,-1 19-64,-19 1 32,1-1 96,-1 2 160,-19-1 257,19 0 96,-19 19 224,19-19-289,1 20-127,19-20-33,-1 0 161,21 0-129,21-1-224,17 1-31,3 0-161,18 0-32,1 0 0,19 0-32,-20-1-32,2 1-352,-21 1-385,-1-2-672,-19 1-1442,-20 0-4548</inkml:trace>
  <inkml:trace contextRef="#ctx0" brushRef="#br0">16595 13095 6566,'20'0'800,"-20"0"546,0 0 640,0 0-65,0-20-575,-20 20-257,20 0-96,0 0-64,0 0-161,0-20-95,0 20-321,0 0-224,0 0 129,20 0 31,-1 0-96,21 0-32,0-20 0,39 20-192,0 0 32,41 0 161,-21-20-161,20 20 32,-19 0 96,19-20-160,-20 20-32,0-19 192,-20 19-609,-20-20 1,2 20-385,-41 0-512,-1 0-1570,-19 0-2787</inkml:trace>
  <inkml:trace contextRef="#ctx0" brushRef="#br0">19294 12081 10249,'-39'20'1057,"39"-20"-64,0 0 384,0 0 1,19 0-385,1 0-353,20 0-127,-1 0-97,22-20 33,-3 20-97,23 0-256,-22-19 0,20 19-96,-19 0-32,-1-20-160,-18 20-321,-3 0-223,-17 0-481,-21 0-769,0 0-577,-21 0 321,1 20-384,-18-20 416,-3 19 864,2-19 1250,-1 20 96,20-20 0,-19 0 32,19 20 32,0-20 449,20 0 672,0 20 641,20 0-321,-20 0-608,20 19-256,19 1-193,-19 0-128,0-1 1,0 21 127,-1-21 32,1 2 65,-20-2-65,0-18 65,0-2 288,0 1 352,-20 0 96,1 0-96,-21 0-160,0-20-192,1 0-513,-21 0-224,21 0-160,-1 0-192,1-20-481,-1 20-608,19 0-1153,21-20-2691</inkml:trace>
  <inkml:trace contextRef="#ctx0" brushRef="#br0">20406 11961 11851,'0'-19'288,"0"19"-288,-19 0 448,19 19 513,-20 22-64,0-1-128,0 19-96,20 1-257,-21 19-64,3 0-95,-2 1-97,20-41-64,-21 2-32,21-2-32,0 1 0,21 0 0,-1-20-96,-2 19-321,3-19-543,-1 0-930,20-20-1890,-21 0-3362</inkml:trace>
  <inkml:trace contextRef="#ctx0" brushRef="#br0">20703 12280 13196,'0'-20'416,"0"20"-127,0 0-289,-18 0 160,-3 20 96,1 19-192,20 21 32,0-20-128,0 0 64,0 0-64,0-21-32,20 21-32,1-20 0,17 20 128,3-20 192,-3-20 321,3 0-97,-1 0 1,-1-20 63,1-20-32,-1 20 97,-19-39-161,-20 19-95,0-20-225,-20 0-256,-19 21-129,-21-21 33,21 40 32,-22 0 64,23 20 96,-3 0-32,3 0 64,17 20 0,21 20 96,0-20 0,0 0-64,21 19 64,17-18 32,3-2 32,-3 1-32,23 0-32,-22-20-64,-19 19-288,0-19-737,20 0-1249,-21 0-2659</inkml:trace>
  <inkml:trace contextRef="#ctx0" brushRef="#br0">21319 12459 3715,'0'0'3651,"0"20"-3490,0-20 800,0 0 576,-19 20-864,19-1-545,-20-19-32,20 21-32,0 18 32,0-39 0,20 20 160,-1 0 417,1-20 32,0 0-193,20 0 33,-21 0 127,21-20 129,-20 0-224,1-19-1,-21 18 129,0 2-321,-21-1-320,1 0-96,0 20-64,-19-21-160,19 21-481,0 0-896,0 21-1378,20-21-1922</inkml:trace>
  <inkml:trace contextRef="#ctx0" brushRef="#br0">21776 12558 12587,'20'20'1025,"-20"0"-832,0 0 575,-20 0 321,0 19-929,0-19-256,0 0-160,-19 0 32,19 0-673,0 19-2818</inkml:trace>
  <inkml:trace contextRef="#ctx0" brushRef="#br0">22331 12101 9865,'0'-20'576,"0"1"-127,0 19 864,-19 0-128,19-20-608,-20 20-321,20 0-256,-20 20 0,0-1 0,-19 21-32,19 0 32,-20-1 0,20 21 0,1-20 32,19 20 0,0-21 32,0 0-32,19-18-32,1 19-32,20-21 96,-1 2-32,21-2 64,-1 1 160,2-20-63,-2-20 95,-19 20-192,-1-40-64,1 21 32,-20-21-32,-1 0 0,1-40-64,-40 21-96,1-1-64,-1 21 96,-40-1 0,21 40 160,-22-20 128,2 20 128,0 20 65,-1 0-161,40 0-128,1 19-32,19 1-96,19-20 0,1 19 64,20-19-32,19 1 0,-18-2-32,-3 1 64,3 0-64,-21-20-417,0 19-351,19-19-962,-19 0-1986,0 0-5731</inkml:trace>
  <inkml:trace contextRef="#ctx0" brushRef="#br0">22908 12438 13676,'20'21'289,"-1"-1"800,-19-20 833,0 20-1186,-19-1-736,19 2-288,0 18-673,0-19-288,0 0-673,19 0-961,-19-1-992</inkml:trace>
  <inkml:trace contextRef="#ctx0" brushRef="#br0">23285 11923 8648,'40'19'1185,"-22"0"705,23 2 31,-41-1-735,20 0-386,0 39-191,-1 1-97,1-1-31,-20 1-289,0 19-192,-20-19-641,1 20-800,-1-20-2114,-20-1-2980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1:2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16852 10432 9160,'0'20'929,"0"-20"-801,0 40 385,0-21 800,20 2-352,-20 18-224,21 1 63,-1-20 65,-20 19 32,20 2 32,-2-2-481,3-19 129,-1-20 256,20 20 31,-21-20-351,21-20-65,0-20-191,19 1 63,-19-1-128,19 0-96,-18 0-128,-23 1-865,2 18-384,-20 21-1410,0 0-5572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8:5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20069 7510 1889,'19'0'993,"-19"0"96,0 0 673,0-19-32,0 19-289,0 0-416,0 0 0,0 0 0,0-20-96,0 20 0,0 0-225,0 0-159,0-20-225,-19 20-32,19-20-95,0 20-97,-20-20-32,20 20-64,-20-20 0,-20 20 0,21-19-64,-42 19 0,23 0 0,-23 0 31,2 19-63,-1 1-96,1 0-32,0 0-32,-1 0 0,21 19 191,-22-19 33,21 20 0,1 0 32,19 0 0,0 0 0,-19 0 0,39 19 0,-20 1 0,20-21 0,20 21 32,-1-21 32,21 21 33,19-20-33,2 0-64,-3 0 32,23-21 32,-2 2 0,0-21 32,20 0 128,1 0 96,-21-21-63,20-18-129,-20-1 32,2-20 0,-22 0 32,1 1-64,-21-1 33,-19 1-161,0-20 32,-20 19 32,-20 0 320,-20 20 257,-19 0-33,0 1-191,-22 19-353,22 0-128,-20 20-1025,19 0-833,21 20-4292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7:58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22094 4033 12299,'-20'0'545,"20"0"-193,0 0 417,20 0 128,0 0-449,19-20-416,21 20 160,-1-19 225,0-1-161,2 0-256,-23 0-32,3 20-321,-21-20-832,0 20-1345,-20 0-1346,0 0-3555</inkml:trace>
  <inkml:trace contextRef="#ctx0" brushRef="#br0">22312 3974 4548,'19'20'288,"1"-1"225,0-19 640,21 20-513,-23 1-576,23-2-32,-21 1 161,0 19 543,-20 1-255,19 0-193,-19 0 353,0-20 576,-19-1 288,19 2 97,-20-2-257,-21 2-192,21-2-448,-18-19-545,17 0-64,-19 0-192,21 0-192,-1 0-289,20-19-224,-20 19-704,20-21-1762,20 21-2499</inkml:trace>
  <inkml:trace contextRef="#ctx0" brushRef="#br0">22730 3875 12203,'0'0'-512,"0"0"544,0 19 993,0 1-257,0 20-511,0 0-1,0-1 577,0 1-1,18 0-415,-18 19-257,20-19-128,0-20-128,1 20-545,-1-21-1249,-2 21-1601,23-40-2434</inkml:trace>
  <inkml:trace contextRef="#ctx0" brushRef="#br0">23066 4073 13292,'0'-40'481,"0"20"-289,-20 20 1377,20 0-1184,-19 0-578,19 0-191,0 20 256,-20 1 64,20 18 64,0 0 32,20 1-64,-1 0 64,21-20 32,-20 20-64,0-21-32,-1 2 160,21-21 0,1 0 32,-3 0 129,-17 0-225,-1-21-64,0 2 128,-20 19-160,0-20 0,0-20-32,0 0-97,-40-19 65,-1 19-64,2 0 224,-1 1-64,1 39 64,-1-20-32,0 20 64,21 20 1,-21-20-194,40 19 1,0 1 32,0 1 160,20-2 129,19 1 63,1 0-160,0-1-32,-1 2-128,1-2-128,-1-19-32,-19 20-481,1-20-1121,-1 0-1313,0 0-5349</inkml:trace>
  <inkml:trace contextRef="#ctx0" brushRef="#br0">23543 4192 12523,'0'0'-1473,"0"0"2338,0 0 64,-20 0-961,20 0 32,-20 20 32,20 0 32,0 0-32,0 0-64,0-1-257,20 2 193,0-2 128,19-19 129,-19 21 319,1-21 129,-1-21-33,-2 21-127,-18-19-33,0-2-224,0 2 0,-18-1-96,-2 0-96,-1 0-96,1 0-320,0 0-993,1 20-2083,-1-19-4707</inkml:trace>
  <inkml:trace contextRef="#ctx0" brushRef="#br0">23959 4272 13965,'0'0'672,"0"0"-896,0 0 865,0 19 63,0-19-672,0 21 0,0-2-192,0 2-192,0-2-225,-19 21-800,19-20-833,-20 0-2402</inkml:trace>
  <inkml:trace contextRef="#ctx0" brushRef="#br0">24238 3875 14477,'19'-60'-801,"-19"40"417,-19 0 1057,19 20-417,-20 0-608,20 0 191,-20 20 161,0 0 33,20 19 31,-21 21 0,21 0-96,0-21-161,21 21 1,-1-20-352,0 0 95,0-21 257,19 21 288,1-40 257,-1 20 31,1-40 160,0 20 33,-19-20-353,-3 0-32,2-20-96,-20 1-64,0 19-256,0-20-256,-20 1 224,-19-1 224,-1 20 128,0 0 0,1 0 128,-21 20-64,21 0-128,19 20-64,0-20 0,-1 20 64,21 0 96,0 20-160,21-21-32,-1 1-128,0 20-385,19-20-992,1 0-2115</inkml:trace>
  <inkml:trace contextRef="#ctx0" brushRef="#br0">24635 4093 13933,'39'0'-160,"-39"0"608,20 20 1250,-20-1-962,0 2-640,20-2-160,-20 1-288,0 20-385,20-20-576,-20 0-1442,20-20-3523</inkml:trace>
  <inkml:trace contextRef="#ctx0" brushRef="#br0">24694 3735 6950,'20'-20'8392,"0"20"-9897,-20 0 2594,20 0-32,-20 0-417,19 0-287,21 20 383,-20 20 193,19 0-288,-19-1-193,0 21-384,1 0-32,-1-1-320,-20-19-289,0 19-512,0 1-448,-20-20-1442,-1 0-1697,1 0-3748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7:50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19573 4510 2882,'0'-20'961,"0"20"-576,0 0 1312,0 0-320,0 0-896,0 0-289,0 0 545,-20 0 352,20 0-160,0 0-225,0 0-95,0 0-225,0 0-160,-20 0-127,20 0-97,0 0 32,-20 0 128,20 0 192,0 0 64,0 0 65,-21 0 63,21 0-63,0 0 31,0 0-63,0 0-33,0 0-128,0 0-159,0 0-65,21 0 32,-21 0 64,20 20 32,0 0 0,0-20 97,-1 20-65,21 0-96,0 0 0,-1-1-96,-19 2 0,20-2 32,-21-19 0,1 20-64,0-20 0,-20 0 0,21 0-544,-21 0-129,0 0-320,-21 0-1377,21 0-1089,-20-20-289</inkml:trace>
  <inkml:trace contextRef="#ctx0" brushRef="#br0">19711 4451 6374,'0'-20'928,"0"0"1571,0 20-1,0 0-928,0 0-1154,-20 20-288,20 0 224,-19 0 33,19 19-193,-20-19 0,0 20-64,20-1-96,-20 1 0,0-20-64,20 0-32,0-1-352,-19 2-737,19-1-1794,0-20-2850</inkml:trace>
  <inkml:trace contextRef="#ctx0" brushRef="#br0">20268 4471 160,'20'-20'1089,"-2"20"128,-18 0-256,0 0-128,21 0-161,-21 0 449,0 0 192,0 0-576,0 0-160,-21 0-321,21 0-128,0-20-288,0 20-224,-18 0 191,18 0 129,-20 20-32,20-20 96,-21 0 289,1 20 415,0-1-448,0 1-192,1 0 1,-1 0-33,20 0-32,-20 0 0,0-1 96,20 2-32,-20-21 192,20 0 96,0 19 33,0-19 191,0 0 161,0 0-161,20 0 97,-20 20-32,20-20-289,0 0-256,19 20-64,1-20-32,-20 19-544,21 2-1026,-2-21-800,-19 20-1378</inkml:trace>
  <inkml:trace contextRef="#ctx0" brushRef="#br0">20306 5405 480,'0'0'1858,"0"0"384,0 0-352,0 0-289,0 0-159,0 0-418,0 0 98,0 0-65,0 0-129,21 0-127,-1 0-160,-20 0-33,20 20-95,0-20-97,-1 20-95,21-20-129,-20 19-160,19-19-32,1 20 0,-20-20-96,0 0-225,-1 0-127,1 20-225,-20-20-544,0 0-929,0 0-801,0-20-4035</inkml:trace>
  <inkml:trace contextRef="#ctx0" brushRef="#br0">20545 5326 10057,'-20'0'0,"20"0"1313,-20 19 385,20 1-897,-19-1-321,-1 22-64,0-2-223,0 1-129,20 0-224,-20-20-1602,20 19-3683</inkml:trace>
  <inkml:trace contextRef="#ctx0" brushRef="#br0">20883 5107 12363,'19'-20'929,"-19"20"-705,20 0 1218,-20 0-610,0 0-671,0 0-193,0 0 32,-20 0 0,20 20 0,-39-1-32,19 2 0,0-2 64,-1 22-32,3-22 32,-2 1 160,20 0-96,0-1-64,0 2 128,38-21 32,-17 20-32,19-20-32,19 0-288,-19 0-384,-1 0-641,1 0-2050,-20 0-4965</inkml:trace>
  <inkml:trace contextRef="#ctx0" brushRef="#br0">21021 6239 576,'-20'0'9833,"20"0"-9512,0 0 1761,0 0-577,0 0-1057,20 0 1,0 0 192,0 0 95,21 21-31,-23-21-449,23 19 321,-1 1-481,-1-20-32,1 0 0,-1 20-160,1-20-32,-20 0-545,0 0-576,-20 0-737,0 0-2050</inkml:trace>
  <inkml:trace contextRef="#ctx0" brushRef="#br0">21280 6120 11274,'20'0'1121,"-20"0"-352,-20 20 993,-20 0-577,20 20-609,-19-1-127,-2 21-193,21-21-256,2 2-224,-2-22-1346,20 1-2562</inkml:trace>
  <inkml:trace contextRef="#ctx0" brushRef="#br0">21499 5882 8584,'18'0'288,"-18"0"0,0 0 2435,0 0-1218,0 20-1281,-18-1 65,18 21 511,-21 0-159,1-20-385,20 19-32,0 1-63,-20-20 127,40 0-160,0 0 64,1-20 129,-3 19-129,22-19 64,1-19-224,-2-1 0,1 20-192,-20-20-417,19 20-288,-39 0-1345,20 0-3043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8: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19851 8087 1217,'0'0'1345,"0"0"-224,0 0-224,20 0-353,-20 0-416,0 0-320,0 0-801,0 0-1729</inkml:trace>
  <inkml:trace contextRef="#ctx0" brushRef="#br0">19909 8386 448,'0'19'1217,"0"-19"-480,0 0 32,0 20-129,0-20 33,0 0-257,0 20-384,0-20-192,-20 19-1057,20-19-1826</inkml:trace>
  <inkml:trace contextRef="#ctx0" brushRef="#br0">19851 8604 2146,'0'40'1025,"0"-21"-1,0-19-447,0 21-481,0-21-769,0 19-2241</inkml:trace>
  <inkml:trace contextRef="#ctx0" brushRef="#br0">19871 8862 2402,'0'20'0,"0"0"64,0-20 96,0 20-32,0-20-736</inkml:trace>
  <inkml:trace contextRef="#ctx0" brushRef="#br0">19930 9319 352,'20'0'96</inkml:trace>
  <inkml:trace contextRef="#ctx0" brushRef="#br0">19989 9836 64,'0'20'-63</inkml:trace>
  <inkml:trace contextRef="#ctx0" brushRef="#br0">19950 10134 832,'0'20'1538,"0"-20"63,0 20-512,0-20-192,0 19-545,0-19-127,0 21 415,0-21-95,0 0-353,0 20-192,0-20 32,0 19-352,0-19-1378,0 0-2338</inkml:trace>
  <inkml:trace contextRef="#ctx0" brushRef="#br0">20029 10472 3010,'0'0'1826,"0"0"-1442,0 20 417,0-20-192,0 0-673,0 19-2467</inkml:trace>
  <inkml:trace contextRef="#ctx0" brushRef="#br0">20029 10393 8199,'0'0'481,"-20"-21"-193,20 21 1314,0 0-33,-20 0-896,20 0-513,0 0 160,20 0 577,-20 21-256,0-2-257,20-19-64,-20 20 33,20 0 95,-20 20-96,0-21 1,0 21-1,0 1-32,0 18 161,-20-19-321,20-1 0,0 1-96,-20 0-32,20-1-64,0-19-32,20 0-416,-20-20-97,0 20-512,0-20-1602,0 0-2818</inkml:trace>
  <inkml:trace contextRef="#ctx0" brushRef="#br0">19930 10393 4548,'0'19'2146,"0"-19"-2146,0 20 32,0-20 0,0 20-224,20-20-673,-20 0-801,0 0-992</inkml:trace>
  <inkml:trace contextRef="#ctx0" brushRef="#br0">20049 11207 3843,'-20'0'1890,"0"0"-1410,20 0 1378,-20 0 833,1-19-545,19 19-1185,-20 19-353,0-19 65,20 0-161,-21 20-319,21 0-129,0-20-64,21 40 0,-21-21 0,40 1-32,-21 20 64,1 0-32,0 0 0,0 0 0,-20-21 0,20 2 0,-20-2 64,0-19 128,-20 0-32,0 0 0,-20 0 0,1 0-96,19-19-96,-1-2 0,1 2-96,20-21-192,0 19-97,20-18-127,1 19-33,19-20-191,-21 20 159,21 1 1,-20-21 319,0 20 257,-1 0 32,-19 20 160,0 0 129,-19 0-161,-1 0-352,0 20-1,-20-20-255,21 20-833,-1 0-1122,0-20-2561</inkml:trace>
  <inkml:trace contextRef="#ctx0" brushRef="#br0">20227 11306 14413,'-20'20'1089,"0"0"-961,1-20 929,19 20 257,-20 0-1026,20 0-256,0-1-64,20 2-288,-1-2-289,21 2-320,-20-21-96,21 0 96,-23 0 385,3 0 287,-1 0 193,0 0 160,-20-21 129,0 2 287,0-2 193,-20 2-321,0-1-96,-1 0-159,3 20-33,-2-20-160,-1 0-129,21 20-511,-20 0-930,20 0-1409,0 0-2114</inkml:trace>
  <inkml:trace contextRef="#ctx0" brushRef="#br0">20406 11366 6309,'20'20'1922,"-20"0"-192,0-1 576,0 2-961,0-2-704,0 2-417,0-2-256,20 2 32,0-2 0,0-19 0,19 20 32,-19-20 128,20-20 129,-21 1-1,1-2 96,0-19-127,0 0 191,-40 1-32,0-1-320,0 0-224,-19 1-576,-21-1-642,21 1-3138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9:0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19810 7908 11851,'-39'0'768,"39"0"-1024,-20 0 384,0 0-96,0 0-288,0 0-961,1 0-353,-1 0 65,0 0-3139</inkml:trace>
  <inkml:trace contextRef="#ctx0" brushRef="#br0">19771 7769 1153</inkml:trace>
  <inkml:trace contextRef="#ctx0" brushRef="#br0">17727 7987 6566,'-41'0'993,"21"0"-1186,0 0-799,1 0 351,-1 0-544</inkml:trace>
  <inkml:trace contextRef="#ctx0" brushRef="#br0">17012 7968 2722,'-61'0'384,"43"0"-287,-2 19 703,0-19-832,-1 0-2114</inkml:trace>
  <inkml:trace contextRef="#ctx0" brushRef="#br0">15066 7908 2081,'0'0'-320</inkml:trace>
  <inkml:trace contextRef="#ctx0" brushRef="#br0">14927 7908 5349,'-20'0'-97,"1"0"-383,-1 0 96,20 0 448,-20 0-64,20 20-705,0-20-1473</inkml:trace>
  <inkml:trace contextRef="#ctx0" brushRef="#br0">14431 7849 960,'-41'0'97,"41"-20"-194,0 20-191,-18 0 0,18 0-64</inkml:trace>
  <inkml:trace contextRef="#ctx0" brushRef="#br0">14093 7888 4260,'0'0'1569,"0"0"-256,0 0 417,0 0 448,20 0-929,0-20-576,20 20-257,-1-19-160,1 19-224,-1 0 0,1 0-64,-19 0 0,17 0-224,-18 0-320,1 0-193,-21 0-192,0 0-128,0 0 64,-21 0 0,21 0-288,-20 19-225,2-19-992</inkml:trace>
  <inkml:trace contextRef="#ctx0" brushRef="#br0">13914 7888 7815,'0'0'512,"0"-20"-416,20 20 1890,-20-19-865,0 19-1024,0 0-97,0 0-33,0 0-191,-20 0-32,0 19-128,2 1 127,18 0-63,-21 0 128,21 0 64,0 0 96,21 20 0,-3-20-385,2-1-63,0-19 31,1 20 321,17 0 96,-17 0 192,-1-20 193,0 20-1,-20-20 385,0 20 224,-20 0 64,0-1 32,-1 2-96,-17-21 0,17 19-449,1-19-480,0 0-320,2 0-1186,18 0-2465,-21 0-4485</inkml:trace>
  <inkml:trace contextRef="#ctx0" brushRef="#br0">13677 7849 2306,'0'0'6822,"19"19"-6854,-19-19 192,20 20 705,-20 20-96,20-20-513,-20 19-128,20-18-128,-20 18-32,20-19-160,-1 20-993,-19-20-673,20-20-1025</inkml:trace>
  <inkml:trace contextRef="#ctx0" brushRef="#br0">13576 8008 10281,'-18'20'1506,"18"-20"-2051,0 0 449,0 0 352,18 0-288,-18 0-1249,0 0-1890,20 0-3203</inkml:trace>
  <inkml:trace contextRef="#ctx0" brushRef="#br0">13100 8107 2370,'21'-20'1281,"-1"20"-1089,0 0 1602,-20 0 480,18 0-1313,3-20-641,-1 20-160,20 0-32,-21 0-63,1-20-65,20 20-257,-20-19-608,19 19-672,-19-20-1089,-20 20-1633</inkml:trace>
  <inkml:trace contextRef="#ctx0" brushRef="#br0">10361 8485 8199,'-20'20'993,"20"-20"128,0 0 96,0 0 161,0 0-33,20-20-865,0-1-255,0 2-97,0-21-32,-1 0 64,21 1 32,-20-21 32,1 20-63,-3 0-161,2 1 32,1 19 64,-21 0-32,0 0-32,0 0-64,20 20 32,-20 0-32,0 0-64,0 0-129,0 0 193,20 20 225,-20 0-129,39 0 64,-19 0-96,0 19 32,19-18-64,1-2 0,-20 1-288,19 20-930,-19-20-2978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9: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17547 5882 3843,'0'-21'1217,"0"21"481,0 0 576,0 0-736,0-19 31,0 19-512,0 0 0,0 0-96,0 0-353,0 0-127,0 0-225,0 0-224,-19 0-128,19 0 32,0 0 0,0 19 0,0-19 32,19 21-32,-19-21 64,0 0-64,20 0 32,-20 0 0,20 0 0,-20 0-32,20 0 64,-20 0 96,0 0-64,0-21 0,0 21 0,-20-19 0,20 19-32,-20-20 0,0 20-64,20 0-32,-19 0-32,-1 0 31,20 0 1,-20 0-32,20 20 64,0-20-32,20 0 32,-20 19 96,20-19-32,-1 0 32,1 0-32,-20 0 64,20 0-64,-20 0 0,0 0 96,0 0-160,-20 0-96,0 0 32,20 0 32,-19 0-32,-1 0-64,20 0-545,0 0-640,0 0-1506,0 0 352,20 0-2497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7:32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18778 11645 2914,'0'0'1442,"0"0"-674,0 0 385,-19 0 513,19 0-32,0-20-449,0 20-96,0 0 32,0 0 96,0 0-192,0 0-160,0 0-225,0 0-191,0 0-65,0 0-128,0 0-128,0 0 129,0 0-321,0 0 160,0 0 0,19 0 160,-19 0 32,40 0-95,-20 20-1,19-20-192,1 0 128,19 0-128,2 0-32,-23 0 192,23 0-224,-22 0-32,21 0 96,-21 19-192,-19-19-1,0 0-223,0 0-193,-20 0-448,0 20-672,-20-20-609,20 0-641,-20 0-1986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0.0197916650173612" units="cm"/>
          <inkml:channelProperty channel="Y" name="resolution" value="0.0203703699931413" units="cm"/>
          <inkml:channelProperty channel="T" name="resolution" value="28.34646" units="1/dev"/>
        </inkml:channelProperties>
      </inkml:inkSource>
      <inkml:timestamp xml:id="ts0" timeString="2018-09-07T06:53:28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9:1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15443 12081 11498,'-20'-19'1057,"1"-21"-224,19 20 256,-20 20-32,0-20-608,0-1-1,0 21-288,1 0-128,-1 0-64,-21 21 32,21-1-96,0 20 96,2 19-64,18-19 0,-21 0 64,42 19 32,-21 1-32,38-21 0,-18 1 0,41 0 64,-22-21-32,21 2 64,-1-21 64,20-21-32,-18 21 33,-2-39-65,-19 19 0,-22-20-32,3 1 0,-1-21 0,-40 20-32,20 1 0,-39-1-160,-1 0-256,-19 21-129,-22-1 161,22 0 480,-20 20-128,19 20 96,21 0-192,-2-1 64,1 1 32,40 0-32,0 0-32,20 0 96,21 0 32,-1-20-64,19 19 0,-19-19-96,19 0-160,0 20-641,-19-20-1826,1 0-2498</inkml:trace>
  <inkml:trace contextRef="#ctx0" brushRef="#br0">15959 12379 768,'-20'0'8841,"0"0"-8329,20 0-160,-19 20 705,-1-20-448,20 20-673,0-1 0,0 2 0,0-1 64,0 0 0,0-20 0,20 19-32,-1-19 96,1 0 32,0 0 96,21 0 192,-23 0 225,2-19-32,0-21-97,-20 19-96,0-18 65,-20 19-129,0 1-288,2 19-96,-23-21-160,21 21-96,0 0-1026,1 0-2081,-1 21-4548</inkml:trace>
  <inkml:trace contextRef="#ctx0" brushRef="#br0">16455 12459 9192,'0'0'1890,"0"0"-1313,0 0 1120,0 0-191,0 0-1058,0 20-384,0-20 0,-20 20-32,20-1-32,0 2-224,-18-2-128,18 1-577,-21 20-833,21-20-928,-20-1-1442</inkml:trace>
  <inkml:trace contextRef="#ctx0" brushRef="#br0">16813 12062 12139,'19'-60'897,"-19"60"-545,-19-20 193,-1 20-193,0 0-96,-20 20-224,21 0-192,-1 0-480,0 19 255,20 1 161,0 0-128,0 19-1,0 1-383,0-1 223,20-19 321,19 0 128,-19 0 96,20-20 32,-20 0 128,-1-20 545,21 0 128,1 0-161,18-20-63,1 0 32,-21-20-33,-19 0-223,0 0-65,-20-19-96,0 19-96,-40 0-160,1 1-96,-1 19-192,-19-20-32,-2 40 159,2-20 161,19 20 97,-19 20-97,19 0 0,20 0-32,0 0-33,20 0 65,0-1-32,40 21 97,-20-40-33,39 20 0,-19 0-32,19 0-385,2-1-768,-23-19-1217,3 20-2499</inkml:trace>
  <inkml:trace contextRef="#ctx0" brushRef="#br0">17389 12300 10441,'20'39'3716,"-20"1"-3043,0 0 63,-20 0 289,20 0-1217,0-21-1442,0 2-2369,0 18-6439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9: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15423 12916 544,'-39'0'-416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7:5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20823 5285 3010,'0'0'1378,"0"0"1376,0 0-31,0 0-865,0 0-353,0 0 32,0 0-319,0 0-257,0 0-481,20-19-384,0-1-64,0 0-32,39 1 0,0-22 0,22 1 64,-2-19-64,20-1 96,0 1 128,20-1-320,-19-20 641,19 21-353,-20-1-160,0 20-96,-19 0-32,-40 1-96,-1 19-353,-19 0-159,-20 20 159,0-20-288,-20 0-512,-1 20-1057,-17 0-833,-3 0-3267</inkml:trace>
  <inkml:trace contextRef="#ctx0" brushRef="#br0">20128 4590 11018,'-40'0'1025,"40"0"-256,0 0 512,0 0-384,20-20-769,0 20-32,39 0-96,1 0 0,20 0 96,19 0-64,20 0 0,0 0 0,19 0 0,22-20 64,-20 20 0,-22-20 0,1 0 33,-20 20-1,-20-20-128,-18 1 96,-2 19-192,-39 0-193,0-20-95,-20 20 192,0 0-545,-20 0-480,-21 0-385,23 0-992,-43 0-2947</inkml:trace>
  <inkml:trace contextRef="#ctx0" brushRef="#br0">22033 4888 128,'21'-20'320,"-21"20"192,20-19 1731,-20 19-97,0-20-865,20 20 0,-20 0-64,0 0 96,20-21-160,-20 21-320,0 0-192,0 0 64,0 0-1,0 0-127,0 0-129,0 0-95,0 21 31,0-21-32,-20 39-64,0 1-191,0 0-1,-1-1-96,-17 21-128,-3 0 96,3-1 96,-3 21-64,1 0 32,1-1 32,-1-20-64,0 21-64,21-21 64,-21 22-32,20-23 96,-1 3-64,3-22 32,-2 1-32,20-1 0,-21 1 0,21-20-96,0 0 32,0 0-97,-20-1 129,20 1 0,0-20 32,0 0 32,0 0-64,0 20 32,0-20 64,-20 0-128,20 0 64,0 20 0,-18-20 0,-3 20 64,21-20-96,0 0 0,0 20 0,0-20-96,0 0-352,0 0-321,0 0-352,21 0-513,-21-20-159,0 20-1,0 0 449,0 0 768,0-20-512,0 20-2563</inkml:trace>
  <inkml:trace contextRef="#ctx0" brushRef="#br1">14807 12300 2370,'20'0'3651,"-20"0"-3587,0 0 1089,0 0 705,0 0-224,0 0-481,0 0-224,0 0 0,0 0-129,0 0 1,0 0-321,0 0-191,-20 0-97,20 0-160,0 0 32,-18 19-64,18-19 96,-20 0-96,-21 0 32,21 0-64,-19 20 64,-21-20-64,21 0-64,-21 21 0,1-21 0,-2 0-64,2 19 64,0-19 96,-1 0-32,-19 0 32,20-19 0,-1 19 64,-20-21-96,22 1 0,-3 1 160,-18-1-192,20 0 192,-22-20 96,2 20-64,21-19-64,-23-1 64,2 0-32,0 1 1,0-1-161,-21-20 192,21 1-128,19-1 0,-19 1 32,18-1 0,-18 1-32,20-21 0,-20 20 32,19-20 0,1 1 32,-1-20 0,1 20 96,-20-20-160,18-1-32,2 0 65,0 1-65,-1 20 0,1-20 0,-2-1-32,23 1-33,-23-1 97,2 0-96,-1 22 128,1-22-384,19 1 512,1-1-96,-1 21-128,-19-20 129,38 19-1,-19 0 128,1 0-96,-21 1-64,21 20-160,-1-21 288,-19 21-224,19-1-32,-1 0 64,3 0-64,-3 21 128,2-21-32,-1 21-128,20-1 224,-19 0-160,19 20 96,0 1-128,0-2 32,0 2-32,1 19 96,19 0-96,0 0 0,0 0 32,0-21-32,0 21-128,0 0 63,0 21 33,0-21 0,0 0-64,0 0-64,0 0-64,0 0 31,0 0 161,0 0 192,0 0-128,0 0 64,0-21-32,0 21-32,0-19 64,-20 19 0,20-20-32,0 20 0,-20 0-32,20-20 0,0 20 64,0-20-32,0 20-32,0-20 32,0 20 64,0-19 0,0-1 1,0 20-33,0-21 64,20 2 0,-20-1 32,0 0-64,-20-20 64,20 20 0,0 1-128,0-21 64,-20 0-96,20 20 32,0 1 0,-21-21 32,21 20-96,0 0 64,-18 0 0,18 20 0,0 0-96,0-20 0,0 20-96,0 0 32,0 0-33,0 0 1,0 0-128,0 0-321,0 20-320,0-20-832,0 20-2051,0-20-4836</inkml:trace>
  <inkml:trace contextRef="#ctx0" brushRef="#br1">15384 12817 2626,'-20'0'2306,"20"0"-256,0 0 0,-20 0-160,20 0-289,-20 0-416,20 0-352,0 0-32,0 0-96,0 0-289,0 0-128,0 0 65,20-21-33,0 21-160,20 0-32,-1-20 0,21 20-96,19 0 32,1 0-64,19 0 65,40 0 63,-1-19 0,22 19 160,-2 0-64,2-20-64,18 20-128,-20 0-64,-18 0 32,-1 0-128,-40 0-256,-19 0-97,-1 0 1,-39 20 192,-21-20-97,1 19-95,-20-19-97,0 0-608,0 0-1089,-20 0-3139</inkml:trace>
  <inkml:trace contextRef="#ctx0" brushRef="#br2">19672 7730 544,'0'0'1345,"0"0"97,0 0-225,0 0-545,0 0-159,0-20-33,0 20 1,0 0 191,0 0 129,0 0-32,0-20 32,0 20-225,0 0-127,0 0-1,0 0-256,0-20-64,-20 20-64,20 0 65,0 0 191,0 0 160,0 0 161,0 0 160,0 0-289,0 0-224,0 0 97,0 0-33,0 20-64,20-20-31,-1 0-97,-19 20 32,40-20-32,-20 20-32,0-1-64,-1-19 64,21 20-63,-19 0 31,17 20 32,3-20-32,-21-1-32,19 1 0,1 0-32,-20 0 0,19 0 64,-19 0-96,0-1-32,-20-19 128,20 0-96,-20 21 32,20-21 32,-20 0-64,0 0-32,0 0-32,0 0-128,0 0-192,-20 0-65,20 0-512,0 0-704,-20-21-1795,20 21-1440</inkml:trace>
  <inkml:trace contextRef="#ctx0" brushRef="#br2">20029 7610 2498,'0'-19'2082,"0"19"-545,-20 0-95,20 19 191,-20-19-512,20 0-704,-19 19-1,19-19 129,-20 21-97,0-1-64,-1 0-159,1 0-65,2 0 224,-23 19 0,1 1-191,21-20-97,-21 19 96,0 1 64,21-20-32,-1 20 33,-20-21 31,20 2 64,1-1-64,-1-1-191,20-19-97,0 20 32,-20-20-64,20 0-417,0 0-736,20 0-1089,-20 0-1954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9:3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9626 5603 11594,'0'20'-352,"0"20"192,0 0 160,20-1 160,-20 22 160,20-3-31,-20 2 63,0 0 353,0-1 63,0 1 33,0 0-320,-20-20-225,20-1-96,0-39 96,0 21 193,0-21 95,0 0-95,0-21-225,0 1-256,0 1-64,0-21-96,0 0-97,20 0 1,1 0-64,-1 21 192,-2-1 95,2 20 130,21 20 95,-21-1 160,-1 21 64,-19 0-95,20 19-65,-20-19-160,20 1 64,-20 18-96,0-40-64,0 22-256,0-41-513,0 19-1313,0-19-3395</inkml:trace>
  <inkml:trace contextRef="#ctx0" brushRef="#br0">10162 5663 9128,'0'0'1185,"0"0"-480,0 0 864,0 21-351,-20-2-258,20 1-351,-20 40-32,20-21 63,-18 41-159,18-21-193,0 1-192,0-1-64,18-19 0,2 0 64,0 19-256,1-39-160,17 1-577,-17-2-128,19-19-1057,-20 0-2530</inkml:trace>
  <inkml:trace contextRef="#ctx0" brushRef="#br0">10302 5961 12235,'19'0'961,"1"20"-128,0 0 864,20 0-351,-20-1-706,19 1-383,1 0-290,-1 20 130,2-20-290,-21-20-63,18 20-384,-17-1-610,-1-19-1312,0 0-929,0 0-225</inkml:trace>
  <inkml:trace contextRef="#ctx0" brushRef="#br0">10620 5961 10473,'-40'20'1538,"19"0"-1442,-17 0 1185,17 19 577,-19 1-961,20 0-737,1-1-128,-1-18-545,20 18-351,20-18-738,-20-21-1601,19 19-1826</inkml:trace>
  <inkml:trace contextRef="#ctx0" brushRef="#br0">10600 5643 14541,'38'0'160,"-17"20"385,19 1 704,-20 18-32,19 0-672,-19 2-513,0-2 0,0 21-64,-1-1 32,-19-19 64,0 19-128,0-19-256,-19 0 63,-1-1-63,0-18-417,0-2-448,0 1-1345,1 1-3940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49: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18203 6677 1665,'0'0'1538,"0"0"-161,20-21-224,-20 21-224,0 0-32,0 0-129,0 0-255,0 0-225,0 0-192,0 0-64,0 0 192,0 0 257,0-19 31,0 19-31,0 0 31,0 0 1,0 0-97,0 0-63,0 0-1,0 0-64,0 0-64,0 0 1,0 0 127,0 0 0,0 0 65,0 0-129,0 0-128,0 0-32,0 0-96,0 0 32,0 0 64,0 0 65,0 0 31,20 19-96,-20-19-32,0 0 0,0 0 0,18 21-32,-18-21 64,0 0-128,21 19 96,-21-19-31,0 21-33,20-21 64,-20 19-96,20-19 32,-20 20 0,20-20-32,-1 20-32,-19-20 64,20 20 0,-20 0-64,20 0 32,0-1 32,-20-19-32,20 20 0,-1 0 32,-19 0-32,20 0 0,0 0 0,0-1 32,1 1-32,-3 0 32,2 0-96,-20 0 96,20-20-32,1 20-32,-21-1 32,20 2 32,-20-21-32,20 19 32,-20 2-32,19-21 0,1 19 0,-20 1 0,20-20-64,-20 0-64,0 20-32,20-20-65,-20 0-159,0 0-32,0 0-33,0 0-95,0 0-545,0 0-673,-20-20-1697,20 20-4261</inkml:trace>
  <inkml:trace contextRef="#ctx0" brushRef="#br0">18182 6994 864,'-20'0'609,"20"0"-353,0 0-160,0 20 225,0-20 127,0 0-192,0 0-96,0 0 65,0 0 63,0 0-192,0 0 448,0 0-63,0 0 224,0 0 191,0 0-31,0 0-320,0 0-1,0 0-127,0 0 159,0 0 33,0 0 160,0 0 191,0 0-31,0 0-160,0 0-224,0 0-257,20 0-64,-20 0-64,21-20-96,-21 20-32,20-20 0,0 20 64,19-19-96,-19-1 96,20 0-63,-21 0 159,21-20 160,0 21 128,-1-1-63,22 0-97,-23-20 0,3 20-127,-1 1-129,-21-21 32,21 19-64,-20 2 32,0 19-64,-20-19 32,0 19 0,0 0 32,0 0-96,0 0-32,19 0-64,-19 0-192,0 0-802,0 0-1280,0 0-1634,0 0-4452</inkml:trace>
  <inkml:trace contextRef="#ctx0" brushRef="#br0">18441 6875 32,'0'-20'448,"0"20"1346,0 0-673,0 0-256,0-19 512,0 19 128,0 0-384,0 0-512,0 0-225,-20 0 33,20 0-321,0 0-128,0 0 32,0 0 32,0 0-128,0 0 96,0 19 0,-20-19-32,20 20-32,0-20-33,0 20 33,0-20-128,0 0 0,20 20 32,-20-20 160,20 0 64,-20 0 160,19-20 225,-19 20 159,20-20 65,-20 0-257,0 1-256,0-1 1,0 20-65,-20-20 32,1 0-224,-1 20 32,0 0-65,-20 0 65,21 0-128,19 0 64,-20 20-448,20-20-1,0 20 257,20 0 95,-20-20-127,19 19 320,21-19 32,-20 20 64,0-20 32,19 0 32,-19 0 129,0 0-129,1 0 32,-21 0 192,0-20 1,0 20-97,-21 0 0,1-19-32,0 19-64,0 0-128,1-20-64,-1 20 0,0 0-32,0 0 0,0 20 0,1-20 32,19 0-32,0 19-64,0-19 64,19 20 96,1-20-128,20 20-32,-20-20 192,-1 0 0,1 0 96,0 0 32,0 0 129,1 0-1,-21-20-64,-21 20-32,21-20-32,-20 20-192,-20-19-64,21 19-32,-1 0 32,-20 0-32,20 19 96,1-19-32,19 0 32,0 20-64,0-20 64,0 20 0,19-20 0,21 0 0,-20 0 0,0 0 0,-1 0 32,1 0-32,0 0 64,-20 0-64,0-20 0,0 20-128,-20-20-192,20 20-353,-20 0-256,1-19-352,19 19-1378</inkml:trace>
  <inkml:trace contextRef="#ctx0" brushRef="#br1">18480 6994 1665,'0'0'1954,"0"0"-353,0 0-544,20 0-160,-20 0-96,0 20 64,0-20-449,0 0-95,20 20-321,-20-20-97,0 20-1728,0-20-2307</inkml:trace>
  <inkml:trace contextRef="#ctx0" brushRef="#br1">18500 7332 1377,'0'20'1025,"20"-20"-289,-20 20-255,0-20-449,21 19-1217</inkml:trace>
  <inkml:trace contextRef="#ctx0" brushRef="#br1">18599 7530 1633,'0'21'32,"0"-21"-1696</inkml:trace>
  <inkml:trace contextRef="#ctx0" brushRef="#br1">18520 7868 2434,'0'20'-32,"0"0"64,0-20-320</inkml:trace>
  <inkml:trace contextRef="#ctx0" brushRef="#br1">18500 8167 736,'0'19'353,"0"2"-129,0-21 96,0 0 0,0 19-127,0-19 575,0 20 770,20-20-225,-20 0-897,0 20-448,0-20-192,0 20-449,0-20-960,0 20-1058</inkml:trace>
  <inkml:trace contextRef="#ctx0" brushRef="#br1">18520 8345 1473,'0'41'1794,"0"-41"-609,0 19-96,0 1-160,0 0-673,0-20-256,0 19-160,0 2-385,0-21 289,0 20 128,0-20-128,0 19 224,0-19 224,0 20 320,0 0 161,-20-20 128,20 20-609,0 0-128,-20-1-128,20 2-224,0-21-385,0 19 0,-20 2-95,20-2 255,0 1-160,0-20 1,0 20 159,0 0-384,0 0-288,0 0 737,0-20 416,0 19 320,-19 1 1474,19 0 672,-20 20-576,20-20-417,0-1-63,-20 2-289,20-2-417,0 1-544,0 0-128,0 0-64,0 0-160,0-20 160,0 20 0,0-1 0,0 2 64,0-21 0,-20 19 32,20 1-64,0 0-224,0-20-1186,0 20-640,0-20-1345</inkml:trace>
  <inkml:trace contextRef="#ctx0" brushRef="#br1">18381 9299 3299,'0'20'2434,"0"-20"-1441,0 20 288,0-20 289,0 20-610,0-20-831,0 0-65,0 20-32,0-20 160,0 19-96,0-19-96,20 0-641,-20 20-1409,0-20-1185</inkml:trace>
  <inkml:trace contextRef="#ctx0" brushRef="#br1">18401 9517 7559,'0'21'544,"0"-1"-63,0-20 512,0 20-705,0-20-224,0 20-1121,20-20-2274</inkml:trace>
  <inkml:trace contextRef="#ctx0" brushRef="#br1">18441 9717 7366,'0'20'33,"19"0"-642,-19-20 385,0 19-65,0-19-3170</inkml:trace>
  <inkml:trace contextRef="#ctx0" brushRef="#br1">18559 10115 12748,'0'59'192,"0"-40"0,0 2-64,0 18-288,0-39-1474,0 20-2049,0-20 63</inkml:trace>
  <inkml:trace contextRef="#ctx0" brushRef="#br1">18500 10432 2626,'0'0'2498,"0"0"-1889,0 20-97,0-20 706,0 20-706,0-20-608,0 0 0,0 20 64,0-20 32,0 0 64,0 0 384,0 19 449,0-19-384,0 0-129,0 0-192,-20 21-288,20-21-1185,0 0-1378,0 0-2914</inkml:trace>
  <inkml:trace contextRef="#ctx0" brushRef="#br1">18460 10393 3523,'0'-21'1922,"0"21"-513,0 0 577,0 0-481,0 0-576,0 0-352,0 0-129,0 0-31,0 0-33,0 0 257,0 0 31,0 21-31,20-2-1,-20 1-255,0 20-161,0-20-128,0 20 0,0 20 32,0-21-64,20-19-32,-20 20 32,0-1-64,20-19-32,-20 0-64,0 0-320,0-20-97,21 0-448,-21 0-1505,0 0-1858</inkml:trace>
  <inkml:trace contextRef="#ctx0" brushRef="#br1">18103 10849 8872,'-40'20'1377,"21"-20"-352,-1 0 929,0 0-224,0 0-577,20 0-513,0 0-191,0 0-257,20 0-160,0 0-32,19 0-96,1 0-64,-20 0-193,19 0-95,-19 20-64,1-20 95,-21 20 97,0 0 224,0 0 128,-21 0 64,1-1 160,2 2 64,-3-2 1,1 1-257,0 1-128,20-2-32,0 1-193,20-20-287,0 20-193,1-20-64,-3 0 289,23 0-193,-41 20 385,20-20 224,-20 0 288,0 0 512,-20 20-31,-1-20 128,1 0 128,-19 20-449,19-20-320,-20 19-96,21-19-64,-1 0-512,20 20-834,0-20-2145,0 0-1954</inkml:trace>
  <inkml:trace contextRef="#ctx0" brushRef="#br1">18361 10929 8872,'-19'0'448,"-1"20"-544,0 0 449,20-1 1120,-20 21-800,20 1-545,-21-2-96,21 1-32,0 0-32,21-1-128,-1-19-417,0 0-64,0 0 353,-1-1 320,1-19 160,-20 20 129,20-20 255,-20 0-159,0-20-161,0 20-128,0-19 192,-20 19-31,0-20-33,1 20-32,-1-20-224,0 20-96,-21 0-256,41 0-737,-18 0-1474,18 20-2466</inkml:trace>
  <inkml:trace contextRef="#ctx0" brushRef="#br1">18559 11108 11466,'-59'40'96,"39"-20"-192,0 0 545,1-1 320,19 1-673,0 0-353,19 20-383,1-40 63,20 19-384,-1-19-160,1 0 513,-19 0 608,19-19 480,-21-1 257,1 0 0,-20 0 63,0 0 33,-20 1-128,1-21-33,-21 20-223,-21 0-225,22-19-288,-21 39-288,21-21-449,19 1-865,-20 20-2273</inkml:trace>
  <inkml:trace contextRef="#ctx0" brushRef="#br1">17964 6915 2402</inkml:trace>
  <inkml:trace contextRef="#ctx0" brushRef="#br1">17806 6895 3363,'-20'0'-257,"-1"0"-223,1 0-161</inkml:trace>
  <inkml:trace contextRef="#ctx0" brushRef="#br1">17528 6915 4548,'-60'0'737,"40"0"-3044,-19 0-639</inkml:trace>
  <inkml:trace contextRef="#ctx0" brushRef="#br1">17170 6955 1345,'-79'0'320,"39"0"-993</inkml:trace>
  <inkml:trace contextRef="#ctx0" brushRef="#br1">16516 6955 7110,'-61'0'673,"41"0"-609,2 0-32,-3 0 256,1 0 385,0 0-225,0 0-448,1 0 64,-1 0-64,20 0-64,-20 0-256,0 0-833,0 0-1345,20 0-2115</inkml:trace>
  <inkml:trace contextRef="#ctx0" brushRef="#br1">16099 6955 3587,'-61'0'2883,"41"0"-1154,2 0-864,-3 0-449,1 0-223,0 0-65,20 0-96,-20 0-128,1 0-32,19 0 96,-20 0-65,0 0-319,20 0-673,-40 0-544,21 0-449,-1 0-1634</inkml:trace>
  <inkml:trace contextRef="#ctx0" brushRef="#br1">15562 6994 512,'-40'0'32,"21"0"577,-1 0 1697,20 0-96,-20 0-320,20 0-481,0-20-608,-20 20-705,20 0-897,-20-19-1537</inkml:trace>
  <inkml:trace contextRef="#ctx0" brushRef="#br1">15125 6955 4548,'-39'-20'96,"19"0"-1121,20 20-2242</inkml:trace>
  <inkml:trace contextRef="#ctx0" brushRef="#br1">14927 6875 928,'-39'0'-864</inkml:trace>
  <inkml:trace contextRef="#ctx0" brushRef="#br1">14649 6855 3363,'-59'0'-96,"39"0"-449,0 0-192,-20 0 801,21 0-160,-1 0-929,0 0 98,0 0 1054,-1 0 1762,1 0-1024,2 0-993,-2 0-545,20 0-1184</inkml:trace>
  <inkml:trace contextRef="#ctx0" brushRef="#br1">14252 6895 1825,'0'0'865,"-20"-20"865,20 20 320,0 0-257,-20 0-928,20-20-737,0 20-64,0 0 96,0-19-63,-20 19-97,20 0-897,0 0-929,-19 0-1281</inkml:trace>
  <inkml:trace contextRef="#ctx0" brushRef="#br1">14113 6816 672,'-20'0'2434,"20"0"545,-19 0-448,-1-20-545,20 20-513,0 0-224,0 0-288,0 0-481,0 0-127,0 0-257,20 0-96,-1 0 32,21-20-32,0 20 0,-1 0-32,21 0 0,-21 0-96,2 0-513,17 0-160,-37 0 97,-1 0 191,0 0-159,-20 0-642,0 0-415,0 0-33,-20 20-4324</inkml:trace>
  <inkml:trace contextRef="#ctx0" brushRef="#br1">13716 6717 2306,'0'-21'1569,"0"21"257,-20 0-417,20-19-416,0 19-512,0 0-577,0 19-97,-19-19 65,19 21 0,-20-2 64,20 21 64,0 0 0,0-1 32,0-19 0,20 20-32,-1-20 32,1 0 0,20-1 192,-20-19 609,19 0 352,-19-19-160,0 19-192,1-20-96,-3-20-321,-18 20-192,0-19-96,0-1-31,-18 20-33,-23 0-32,1 0-64,1 1-129,-1-2-159,20 21-256,-19 21-674,19-21-2081</inkml:trace>
  <inkml:trace contextRef="#ctx0" brushRef="#br2">15542 12121 11082,'20'-59'192,"-20"19"449,0 0 448,-20 19 352,20-17-352,-20 17 128,1 21-448,-1-19-577,0 19-192,0 19-160,0 2-128,-19 17-97,19 3-63,-20 19 128,21-1 128,-1 1 128,20-1 64,0 1 0,20 0-33,19-21 66,1 0-1,-1-18 0,1-1 96,19-20-64,1 0 96,20-20 32,-22-20-64,3 0 64,-22 0-63,-19 1-33,-20-1 32,0-20-32,-39 21-96,-1-1-96,-19 20-96,-2 0-129,2 1 129,-1 19 128,1 0 0,0 0-32,39 19 0,0 1 32,20 0-64,20 0 128,0 0 32,19 0-32,21-1 96,-21 1-160,22 0 32,-2-20-161,-1 0-223,-17 0-1025,-1 20-1218,-21-20-2466</inkml:trace>
  <inkml:trace contextRef="#ctx0" brushRef="#br2">16198 12379 8584,'0'0'1377,"0"20"-1922,-20-20 385,20 20 128,-20-1 0,20 2-320,0-1-897,0 0 192,0-1 768,20-19-31,0 21 160,0-2 192,-1-19 513,21 0 319,-20 0 1,19-19 544,-19-2 353,-20 2-224,0-1-353,-39 0-96,-1-20-705,0 40-320,-19-20-160,18 20-609,3 0-800,-3 0-1410,41 0-2498</inkml:trace>
  <inkml:trace contextRef="#ctx0" brushRef="#br2">16555 12121 10057,'-21'0'513,"21"0"351,0 0 1090,0 0-769,21 0-608,-21-20-1,20 20-31,-20 0-33,20 0-31,19 0-257,-19 0-96,20-20-128,-1 20 0,-19 0 0,20 0-160,-1 0-224,-19-19-577,-20 19-769,20 19-1761,1-19-3043</inkml:trace>
  <inkml:trace contextRef="#ctx0" brushRef="#br2">16674 12220 9865,'0'20'1794,"20"-20"-1794,-20 0 1313,20 0 160,-1 0-864,21-20-513,-20 20-192,19 0-769,-19 0-1217,21 0-2370</inkml:trace>
  <inkml:trace contextRef="#ctx0" brushRef="#br2">17131 12022 7334,'-40'-40'1378,"40"40"864,-20-21-192,20 2-545,20 0-480,0-2-704,0 2-129,19-1-128,1 20-96,-20-20-64,19 20 64,-19 0-129,1 20-287,-1 0 64,-20 20-129,0-21 353,-20 21 128,-1-20 0,1 20-32,0-20 0,20 19-160,0-19-385,0 0-224,20 20 129,0-21 191,21 1 129,-3 0 288,-17 0 64,19 0 160,-21 0 192,1-20 289,-20 0 352,0 0 672,-39 19-928,19-19-225,-21 0-352,3 20-128,-3-20-256,21 21-513,-19-21-416,19 19-640,0 1-1475,20-20-5026</inkml:trace>
  <inkml:trace contextRef="#ctx0" brushRef="#br2">17745 11961 3555,'-18'0'-128,"-3"41"864,1-21 1026,0 20-288,0 19-417,20-19-737,0 19-256,0-19 0,40 19-32,-20-18 0,19-22-96,2 1 64,-1 0 384,-1-20 673,1 0 32,-20 0-128,-20-20-160,0 0-160,0 1-1,-40-2-63,1-18-193,-21 19-512,19 0-128,-18 20-65,19-20-319,21 20-866,-1 0-2113,20 0-4068</inkml:trace>
  <inkml:trace contextRef="#ctx0" brushRef="#br2">18261 12062 12459,'-18'-20'-224,"-2"20"256,-21 0 513,21 0 31,2 20-352,-3-1-224,21 21 0,0 0 0,21-20-32,-3 19-32,23-19-352,-1 20-321,19-20 33,0-20 415,-19 0 225,19 0 609,-19-20 320,-20 0 320,1 0 160,-21-20-192,0 1-288,-21-1-417,1 0-191,-20 1-257,-19-1-225,0 20-223,-1-1 128,1 21-1122,-20 0-2946</inkml:trace>
  <inkml:trace contextRef="#ctx0" brushRef="#br2">15522 13075 12395,'0'-20'32,"-19"0"-1281,-1 20 576,0 0 738,0 0 31,0 40-64,1-20-64,-21 19 384,40 21 257,-20-20-129,20 39-480,0-20 32,20 1-32,20 0 64,-1 0 0,21-40 192,-1-20 705,20 0 32,0-20-32,-18-20-416,-2 0-129,1-19-320,-21 18 0,-19-18-32,-20-1-64,-20 1-96,0-1-608,-19 21-257,-21-1 224,1 0 417,-20 40 384,18-20 256,-18 40-96,20 0 513,19 0 0,20 20-481,1-1-128,19 1-96,19-20 32,21 20-64,19-21-96,1 1-96,20 1-97,-1-2-447,0-19-1058,-19 20-3267</inkml:trace>
  <inkml:trace contextRef="#ctx0" brushRef="#br2">16218 13234 13388,'0'39'641,"0"1"-385,0-20 353,0 19-65,0 2-416,0-22-288,0 21-801,0 0-320,19 0-1570,1-20-3491</inkml:trace>
  <inkml:trace contextRef="#ctx0" brushRef="#br2">16654 13075 12395,'-20'20'1185,"20"-20"-800,0 0 1472,0 0-383,20 0-898,0 0-415,0 0-97,19-20-321,1 0 386,0 20-1315,19-20-1504,-38 20-3556</inkml:trace>
  <inkml:trace contextRef="#ctx0" brushRef="#br2">16793 13154 2146,'-20'40'9481,"20"-20"-9257,0 0 1089,0-20 737,20 0-769,0 0-800,19 0-385,-19 0-224,21 0-833,-3 0-2018,3 0-7079</inkml:trace>
  <inkml:trace contextRef="#ctx0" brushRef="#br2">17646 13075 4868,'0'-20'1602,"0"20"255,0-20-447,0 20-321,-19-20-256,-1 20-353,0 20 32,0 0 129,0 0-160,1 0-161,-1 19-64,20 1-64,0 20-32,0-21-96,20 1-31,19 0 31,1 0 32,19-20 96,2-20 480,18 0 161,-20 0-160,1-20-97,-1-1 1,-19-18 32,-20-21-225,-1 21-192,-38-21-96,-21 20-416,-19 1-225,-1-1-127,-19 0-417,0 40-1762,-2 0-8007</inkml:trace>
  <inkml:trace contextRef="#ctx0" brushRef="#br2">15344 11764 3042,'-20'-20'1730,"1"0"-385,-1 0-31,0 20 319,-21-20-448,3 20-544,-3 0-161,1 0-320,1 0 161,19-20-65,-20 20 64,21 0-31,-21 0-225,20 20-96,-19-20 96,19 20-64,-21 0 0,21 20 0,-18-1 160,17 1 32,-19 0-160,21 19 160,-1 1-192,0 0 96,20-1-224,-20 1 160,20 19-128,-20-20 96,20 21 0,0 0 0,-19-20 0,19-1-32,0-19 96,0 19-32,0 20 0,-20 1 64,20-20-32,0 19 32,0-19 65,0 0 191,0-1-192,0 1-32,20-21-32,-20 21 32,0 0-128,0 0-32,0-21-64,19 1 32,-19 0 64,20-1-32,0-19 128,0 0 32,19-20 65,-19 20 63,21-20-160,-3 0 32,-18 0-128,21 0-480,-2 0-930,-19 0-2241</inkml:trace>
  <inkml:trace contextRef="#ctx0" brushRef="#br2">14550 12638 2434,'20'19'320,"0"-19"-512,-20 0-385,19 0-255,-19 0 447,0 0 289,0 0 96,0 20 64,0-20 929,0 0 833,0 0-32,0 0-97,0 0-255,0 0 127,0 0-32,0 0-191,0 0-321,0 0-417,0 0-223,0 0-385,0 0 0,0 0 0,0 0 0,0 0 64,0 0 0,0 0 32,-19 20 32,19-20 64,-20 0 32,-20 0 33,20 20-65,-19-20-128,19 0-32,-21 0 64,3-20-32,-3 20 288,-18-20-159,19 0 159,-19 1-160,-1-1 0,1-20-64,-20 20 1,18-39-162,-38-2 66,20-17-1,0 18-32,-2-20-65,2 21-159,20-21 64,-1 1 64,-19 0-32,0-1 256,0-19-32,0 19-64,-2 1 96,22-20 0,-20-1 65,19 1-97,1 0-160,-20-20 224,18 19-224,2-20 64,-20 1-32,19 0 32,1 0-64,-2-1 32,-18 1 32,20 0 0,-20 20-32,19-20 0,1 19 96,19 1-96,-19-1-33,-2 0 65,2 1 0,-1 20 97,1-20-194,0 19 194,-1-19-129,1 19 0,-20 1 32,18-1-33,-18 21 33,19-20 33,-20 18-66,22 2 33,-22 0 65,20-1-130,1 1 130,-1 18-226,1 2 257,18-1-192,3 0-96,-3 0 288,3 1 0,17-1-96,1 20 64,0-20-32,20 21-64,-20-1 64,20-20-96,0 20 128,0 0-160,-19 0 96,19 0 96,0 20-31,-20-20 127,0 1-64,0 19 160,0-20 32,20 20-223,-20 0-162,1-20 1,-1 20-128,20 0-288,0 0 191,0 0 33,0 0 128,0-20 128,0 0 0,0 20 0,0-20 0,0 1 64,0 19-32,-20-20 32,0 0 32,-1 0 0,3 0 33,-2-1-33,-1 21 32,1-38 0,0 17-224,-19 2 96,19-22 64,0 22-160,-19-21 128,19 20-32,0-20 0,0 21-64,0-1 32,-19 0-32,19 0 32,0 0-32,0 0 64,1 1 32,-1-1-161,0 0 33,-1 0 96,1 0-160,-18 1 128,38 19 96,-21-21-224,1 21-64,20 0-225,0 0-95,0 0 64,0-19 159,0 19 97,0 0 96,0 0 0,0 0-64,0 0-1,0 19-703,0-19-1603,0 21-2658</inkml:trace>
  <inkml:trace contextRef="#ctx0" brushRef="#br2">9508 7670 8872,'0'20'288,"0"-20"-256,0 0 993,19-20 0,1 0-480,0-20-385,0 0-128,0-20 96,-1-19 288,-19 20 257,20-1-385,-20 1-160,0-1-32,0 21-63,0-1 31,-20 0-32,20 20-64,-19 0 96,19 0 32,0 20-224,0 0-193,19 20 193,21 0 128,1 0 0,-3-1 64,23 2-64,18-2 0,-20 2 64,20-21 0,-19 19-64,-1-19 32,-18 0-704,-3 20-2403</inkml:trace>
  <inkml:trace contextRef="#ctx0" brushRef="#br2">7680 5564 6854,'0'39'192,"21"1"1025,-21 20 193,20-1-642,-20 21-479,20-1-193,-20-19-96,20-1 128,-20-19-32,19 0 224,-19-40 97,0 20 95,0-20 385,0 0 352,0-20-1057,0-20-288,0 20 96,0-19-32,0-1-32,20 0-32,0 20 0,0-19 0,0 39 32,19-21 64,-19 21 32,0 21-64,0-21-32,1 20 0,-3 19-257,2-19-223,-20 0-257,0 20-256,21-21-416,-21 1 160,0 0-834,0 0-3298</inkml:trace>
  <inkml:trace contextRef="#ctx0" brushRef="#br2">8079 5544 13388,'0'40'-128,"0"-21"160,0 41 160,0-20 32,18 19-224,3 1-416,-1 0-673,20-1 320,-21-19 225,21-20 256,0 0-65,-21-1-576,21-19-320,-20 0-352,0-19-2051</inkml:trace>
  <inkml:trace contextRef="#ctx0" brushRef="#br2">8395 5723 11530,'0'19'577,"20"-19"-513,-20 20 513,20 1 127,1-1-255,17-1-193,-18-19-160,21 20-64,-2-20-352,-19 0-673,20 0-1474,-20 0-2177</inkml:trace>
  <inkml:trace contextRef="#ctx0" brushRef="#br2">8575 5663 9609,'-40'40'160,"19"-20"32,1 19 577,2 2-129,-2 17-640,20-37-480,0 18-897,0-19-577,20 0-192,-2-20-1922</inkml:trace>
  <inkml:trace contextRef="#ctx0" brushRef="#br2">8535 5345 12780,'40'0'224,"-1"20"641,-19-1 416,20 2-480,-1 19-225,-19-1-512,20 21 0,-19-1-32,-3 22-128,-18-23-288,0 3-33,20-22-319,-20 1-513,-20-20-161,20-20-512,0 19-1217</inkml:trace>
  <inkml:trace contextRef="#ctx0" brushRef="#br2">8952 5544 12075,'20'-20'-160,"0"20"384,-1-20 897,1 20-993,0 0-224,0 0-1473,-20 0-4325</inkml:trace>
  <inkml:trace contextRef="#ctx0" brushRef="#br2">8952 5684 12043,'0'39'769,"20"-39"-641,-20 0 1057,39 19 545,-19-19-802,0-19-799,20 19-354,-21 0-1024,21-20-2178</inkml:trace>
  <inkml:trace contextRef="#ctx0" brushRef="#br2">9448 5246 11530,'-41'0'1282,"41"0"-738,0 0 289,0-20-353,21 20-351,19 0-65,0-19-64,-1 19-97,1 0 1,-1 0-160,-19 19-320,0-19-129,-20 20 353,0 0 288,0 20 32,-20-1 64,0-19-32,1 20 64,19 0-128,0-21-1,19 1-63,1 0-224,0 0-128,21 0 159,-3 0 97,3 0 32,-21-1 128,-1 1 192,-19-20-160,0 20 352,-19 0 353,-21 1 160,19-21-545,-17 19-288,-3-19-32,1 20-897,1-20-1057,19 0-3107</inkml:trace>
  <inkml:trace contextRef="#ctx0" brushRef="#br2">10023 5226 11659,'0'-19'1729,"-19"19"-2914,19 19 865,-20 1 384,0 19-128,20 2-128,0 17-353,20 3-31,-20-22 319,39 21-383,-19-40-353,20 19-128,-1-19 896,1 0 290,-19-20 447,-1 0 545,-2 0 545,-18-20 31,0 20-704,-18-20-449,-23-19-223,1 39-225,1-20 416,-1 0-512,20 20-641,-19 0-608,19 0-1345,20 0-4165</inkml:trace>
  <inkml:trace contextRef="#ctx0" brushRef="#br2">10421 5266 9769,'-40'-20'256,"20"20"-448,0 20 704,0-1 129,1 22-545,19-22-128,0 20 160,19 2-224,21-2 160,-20-19-64,20 20 0,-1-20 0,1-20 96,-1 0 321,2 0 575,-21 0 65,-20 0 97,20-20-194,-20-20-415,-20 20-193,0-19-288,-21 19 513,2-1-481,-1 2-128,20-1-32,-19 1-128,19 19-641,0 0-1185,0 19-2498,40-19-4581</inkml:trace>
  <inkml:trace contextRef="#ctx0" brushRef="#br2">10798 5365 8712,'39'-20'256,"-19"20"961,20-19 897,-1 19-737,1-20-384,1-1-544,-3 21-353,-17 0-64,-1-19-128,0 19-1281,-20 0-1923,0-20-3106</inkml:trace>
  <inkml:trace contextRef="#ctx0" brushRef="#br2">10936 5147 9064,'20'60'929,"-20"-21"1345,20 0-160,-20 2-961,21-2-929,-21 1-192,20 0-448,-2-1-929,-18-19-3844</inkml:trace>
  <inkml:trace contextRef="#ctx0" brushRef="#br2">11711 5007 6790,'-20'-20'2979,"0"20"-2819,0 0 609,1 20 127,-1-20-479,20 40-417,-20-20 0,20 20 32,0 0 64,0-1 128,20 1-160,0 0 64,19 0-64,1-1 1,-1-39 31,1 20 64,1-20 288,18-20 65,-19 1 63,-22-22 33,23 2-225,-41 0 1,20-2 95,-40 1-256,0 21-96,-39-21 0,18 20 449,-18 20-353,-1-20-160,21 20-96,-1 0-416,20 20-1026,1-20-1440,19 20-3556</inkml:trace>
  <inkml:trace contextRef="#ctx0" brushRef="#br2">12228 5067 13228,'20'0'-128,"-20"20"128,0-20 64,0 0-416,0 0-2851,0 0-5542</inkml:trace>
  <inkml:trace contextRef="#ctx0" brushRef="#br2">12406 5007 10025,'-20'0'1409,"20"0"-448,0 0 1313,20 0-960,-20 0-129,40 0-1057,-21 0 32,21 20 64,0-20-192,-1 20-32,1-20 32,-1 20-64,1-20-128,-19 0-96,-1 0-417,-2 0-736,-18 0-1025,0 0-3044</inkml:trace>
  <inkml:trace contextRef="#ctx0" brushRef="#br2">12724 4789 10602,'-41'60'416,"21"-41"-384,2 21 1890,-23 20-321,1-21-1024,21 21-673,-1-20 0,0 0-961,0 20-3716</inkml:trace>
  <inkml:trace contextRef="#ctx0" brushRef="#br0">18322 6736 256,'0'0'1793,"0"-19"97,-20 19-480,20 0-385,0 0-161,-20 0 65,20-21-256,0 21-225,0 0-95,0 0-225,0 0-128,0 0 0,0 0 0,0 0 0,-21 0 0,21 0-32,0-19 96,0 19-64,0 0 128,-18 0 0,18 0-32,0 0 160,0 0 1,-20 0-97,20 0 64,0 0-32,0-21 96,0 21 225,0 0-33,-20 0 33,20 0 31,0 0-63,0 0-129,0 0-288,0 0 0,20 0 64,-20 0 33,20 0 95,-2 21 64,-18-2-32,41 2 65,-21-2-97,0 21-96,19 0-64,-19-20-32,20 19 0,-21 1 32,21 0-128,1-21 64,-3 21 64,-18-20-96,1 0 65,-1 0-65,0-1 32,-20-19-32,19 21-64,-19-21-161,0 0-191,0 0-129,0 0 65,-19 0-545,19-21-993,-20 21-1505,20-19-3332</inkml:trace>
  <inkml:trace contextRef="#ctx0" brushRef="#br0">18798 6577 6566,'20'20'192,"-20"-20"-224,0 0 160,0 0 32,0 0-32,0 0 64,0 0 257,0 0 736,20 0-288,-20 0-449,0 0-31,0 0-1,0 0-256,0 0-192,0 0 0,20 0-224,-20 0-737,19 0-352,-19 0-65,0 0-191,0 0 640,0 0 833,0 0 192,0 0 160,0 0 545,-19 0 64,19 21 63,-20-21 33,0 19-320,0-19-225,0 19-224,-19 2-96,19-2-31,-20 2-1,1 18 0,-22-19 96,23 20 352,-3-1 257,-18-19-289,19 20-127,0-20 31,1 0 128,19 19-159,-21-19-161,23-20-160,-2 20 96,20 0-96,-20 0 64,20-20-64,0 19 0,-21 2 32,21-21-32,0 0 32,0 0 32,0 0-64,0 0-96,0 0-256,0 0-513,0 0-833,0 0-544,0-21-1602</inkml:trace>
  <inkml:trace contextRef="#ctx0" brushRef="#br0">18243 6637 1,'-20'0'1312,"0"0"642,20 0-641,0 0-769,0 0-127,0 0 384,0 0 256,0 0-65,20 19-255,-20-19-32,20 0-289,-20 0 1,18 21 191,-18-2 161,21 2 128,-1-2-321,20 1-319,-21 20-129,21-20-96,0 19-64,-1-19 96,1 20-64,-19 0 0,17-21 64,-18 1-64,1 20 32,-21-40 0,20 20-32,-20 0 96,0-20-96,0 0-64,0 0-545,-20 0-928,20 0-2179,-21 0-4546</inkml:trace>
  <inkml:trace contextRef="#ctx0" brushRef="#br0">18421 6776 2274,'0'0'0,"0"0"640,0 20 1090,-20-20-1025,20 20-385,0-20 256,0 20 129,20-20-128,-20 19-225,20-19-256,-1 20-96,1-20 32,0 0-32,-20 0-128,20-20 32,1 20-64,-21 0 192,0-19-64,0-1 64,0 20-160,0-20-225,-21 20 193,1 0 0,0-20 0,20 20 96,-20 20-32,1-20 128,19 20-96,0-20-129,0 20-255,19-20-641,1 0-1217</inkml:trace>
  <inkml:trace contextRef="#ctx0" brushRef="#br0">18541 6855 2626,'0'0'2979,"0"0"-8296</inkml:trace>
  <inkml:trace contextRef="#ctx0" brushRef="#br0">18541 6855 2722,'18'20'-897,"-18"-40"865,0 20-1760</inkml:trace>
  <inkml:trace contextRef="#ctx0" brushRef="#br0">18480 6875 1697,'0'0'4548,"0"0"-4740,0 0-96,0 0-4132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50:52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18838 7312 1569,'0'0'1441,"0"0"-1537,0 0 961,0 20-64,20-20-64,-20 20-385,19-20-288,-19 20 0,0-1 352,20 1 225,-20 0-64,0 0-129,20 0 64,-20 0-223,0 19-97,0 1-96,0-19 0,0 17-32,0-17-32,0 19-32,20 0 0,-20-1 160,0 1 0,0 0 33,0 19-33,0-19 64,0 20 32,0-21-96,0 21 33,0-20 63,0 20-32,0-21 160,0 1 33,21 19-161,-21-18-96,0-2-64,0 21 0,0-21 65,0 1 63,0 19-32,-21-19 256,21 20 65,0-20-161,-20 19 65,20 1-97,0-1-32,0 1 0,0 0-127,0 0-129,0-1 64,0 1 64,0-1-32,0 1 0,0-21-96,0 21 128,0-1-64,-20 2-32,20-1 65,0-1-33,0 1 0,0-1 32,-20 1-32,20-1-96,0 1 64,0-20-32,0 19-32,0 1 64,0-21-64,0 21 64,0-20 64,-19 0 161,19-1-193,0 1 0,0 0-96,0-20 64,0 19-96,0-18 32,0 18 64,0-18-64,0-2-160,0-19 64,0 20-1,0-20-127,0 20-64,0-20-64,0 0-1,0 0 97,0 0 96,0 0 0,0 0-769,0 0-1185,0-20-1409,0 20-2083</inkml:trace>
  <inkml:trace contextRef="#ctx0" brushRef="#br0">18858 7253 704,'0'0'385,"0"0"575,0 0 514,0 0-1154,0 0-160,0 0 353,0 0-65,0 0-288,0 0 65,0 0-161,0 0-64,0 0-64,0 0 32,0 0 0,0 0 64,0 0 128,0 0-160,0 0 64,0 0-128,0 0 96,0 0-96,0 0-161,0 0-63,0 0-673,0 0-64,0 0 160,-20 0 513,20 0-224,0 19-289,0-19 578,0 0 287,0 0 0,0 0 0,0 0 0,0 0 0,0 0 0,0 0 0,0 0 0,0 0 0,0 0 0,20 0 0,-20 0 0,0 0 0</inkml:trace>
  <inkml:trace contextRef="#ctx0" brushRef="#br0">18858 7253 224,'0'39'704,"0"-39"-511,0 0-225,-20 0-129,20 0 129,0 0 0,0 20 96,0-20 353,0 0 512,0 0 32,0 0 32,0 0 320,0 0-320,0 0-481,0-20-448,0 20-128,0 0 64,-20 0 32,20 0 0,-20 0 0,20 0 32,-20 0 129,20 0 191,-19 0 96,-1 0-127,0 0-289,0 0-64,20 0 0,-39 0-160,19 0 31,0 0 97,-21 0 32,21 0 32,-19 0 0,19 0 33,-20 20-33,1-20 32,19 0-64,-20 0 0,1 0 0,-22 0 0,23 0 32,-3 0 0,-18 0-96,19 0 96,-39-20-32,20 20 0,-1 0-160,-19 0-97,18 0 129,-18-20 128,0 20-96,0-19 128,19 19-32,-20 0 64,22-20 256,-22 20-63,0-20-33,21 20-32,-20-20 0,0 20-96,-2 0-96,2-20 0,0 20 0,0 0 32,-2-19-32,-18 19 193,20 0 63,0 0-32,0-21-128,0 21 0,-2 0 0,2 0 32,0-19-128,0 19 0,-2 0 0,2 0 32,0-21 33,20 21-98,-21 0 98,1-19-33,20 19 32,-22 0-96,22-20 0,-20 20 64,19 0 0,-19 0-32,20 0 96,-2 0-64,2 0 64,0 0-32,-1 0 0,21 20-32,-21-20 64,21 0-32,19 0 128,-20 0 289,19 0-193,-17 0-128,18 0-128,-1 0 0,1 0-32,-19 0 0,19 0 0,-20 0 96,20 0 193,-19 0-1,-1 0-224,1 19-64,-1-19 32,-1 0-32,23 21 0,-23-21 0,21 0-32,0 0-513,20 0-1120,0 0-1378,0 0-1409</inkml:trace>
  <inkml:trace contextRef="#ctx0" brushRef="#br0">9190 6656 3747,'19'100'2082,"-19"-40"-1794,0 19 65,0-19 31,-19-1 481,19 1-321,0-20-287,19-21 63,-19 2 192,0-21 770,0-21-642,20 2-640,-20-21-288,0-20 128,20 20 224,-20 1-128,0 19 32,20-20-32,1 40 256,-3 0 128,23 0 321,-21 0 127,0 40-31,-2-20-32,3 19-321,-21-19-160,20 20-160,0 0-31,0-21-66,-20 21 1,0-19-320,20-2-577,-20-19-1281,0 20-1986</inkml:trace>
  <inkml:trace contextRef="#ctx0" brushRef="#br0">9666 6677 10153,'0'0'1089,"0"0"-1089,-20 19 128,20-19 673,0 21 384,-20 18-512,20 1-129,0 0-31,-19-1-65,19 21-63,19-21-193,-19 1-128,20 0 32,-20-1-96,20 1 0,1-19-64,-1-2-32,18 1-449,-17-20-1088,-1 0-1698,0 0-2051</inkml:trace>
  <inkml:trace contextRef="#ctx0" brushRef="#br0">9865 6895 7559,'0'0'1089,"20"20"-192,-20 0 1345,20 0-417,-1-1-607,21 1-514,-20 0-544,19 0-128,-19 0 32,20 0-160,-1-1-608,-19-19-706,0 0-1536,1 0-2564</inkml:trace>
  <inkml:trace contextRef="#ctx0" brushRef="#br0">10142 6836 8872,'-38'19'2370,"17"1"-2370,-19 20 1217,20 0 513,-19-1-481,-1 1-865,20 19-351,-19-19-194,39 0-575,0 0-770,0-20-1793,0-20-2691</inkml:trace>
  <inkml:trace contextRef="#ctx0" brushRef="#br0">10122 6557 14541,'0'0'417,"0"20"-610,20-20 962,0 41 416,21-22-288,-2 21-544,1 19-161,-1-19-224,1 20 32,-20-1 96,20 1 0,-40-21-224,19 21-32,-38 0-385,-1-20-736,-20 19-1954,0 0-5093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2:51: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17607 6001 3267,'0'0'1761,"0"0"-960,0-20 224,0 20 320,20 0-416,-20 0-352,0 0-225,0 0 128,0 0-63,0 20-129,0-20 64,0 0-95,0 20-161,0-20 0,19 19-32,-19 1-32,0 0 128,0 0-32,0 0-64,0 20-32,0-21-32,0 21 0,0-20 0,0 20-32,0-20 32,0 19 0,0-18 32,0 18-32,0 1 32,0-20 0,20 20 0,-20-1-32,0-19 32,0 20-32,0 0 33,0-21-33,0 21-33,0-19 33,0-2 0,20 21 0,-20-20 0,0 0 0,0 0 33,0-1-33,0 21 0,0-20 32,0-20-32,0 20-32,20 0-33,-20-1 65,0 1 32,0 0-32,0 0-32,0 0-32,0 0 64,0-20-64,0 19 0,-20 2 64,20-2-64,0-19 0,-20 21 64,20-2 96,0-19-96,0 20 32,0-20-32,0 20 32,0-20 0,0 20-64,0 0 64,0-20-32,0 19-32,0-19 0,0 20 64,0-20-32,0 20 0,0-20 0,0 20 32,0-20-64,0 20 32,0-20 32,0 20-32,0-1 0,0 1 0,0 0 32,0 0 0,0 20 32,0-21-64,0 22 0,0-22 0,0 21 0,0-21 97,20 22-33,-20-21 96,0 20 0,0-21-32,0 21-64,0 0 0,0-20-32,0 19-32,-20 1 64,20 0-32,0 0-32,0-1 0,0 1 32,0 0-32,0-20 32,0 19 0,0 1-32,0 0-32,0 0 96,20-1-64,-20 2 32,0-2 32,0 0 33,0 2-1,0-2 64,0 1-96,0-1-32,0 1-32,0 0 32,0 0-32,0 0-32,0-1 64,0 1-32,0 0 0,0-1 64,0 1 0,0 0 0,0 0-32,0 20-64,0-21 32,20 1 32,-20 0 0,0-1-32,21 1 192,-21 0-160,0-1 32,18 2 1,-18-22-33,0 21 0,20 0 0,-20-20-32,21 20 32,-21-21 0,0 21 64,20-20-96,-20 0 96,0 20-96,0-20 64,20-1-96,-20 1 32,0 0 32,0 0 0,0 0-64,20 0 32,-20-1 32,0 2-32,0-2 0,0 1 96,0 0-96,0-20 64,0 20-64,19 0 64,-19 0-64,0-20 32,20 20 32,-20-20-96,0 19 128,20 1 32,-20-20 33,0 21 31,0-21 0,20 19-64,-20-19-64,0 20-64,0 0 0,0-20 0,20 0 0,-20 19 0,0-19 32,0 0 0,0 0 0,0 21-32,0-21 0,19 20 0,-19-20 0,0 19 0,0 1 0,20 0 0,-20-20-32,20 20 64,-20 0-64,20-20 32,-20 20 32,20-20-32,-20 19 0,0-19 32,0 21-32,19-21-32,-19 19 64,0-19-32,20 0-32,-20 20 32,0-20-128,0 0-32,0 0-96,0 0 128,0 0 64,0 0 31,0 0 33,0 0 0,0 0-96,-20 0 0,20 20-224,0-20-96,0 0-97,20 0-63,-20 0-33,0 0-224,0 0 0,0 0 353,0 0 96,0 0 223,0 0-191,0 0-449,0 20 161,-20-20-962,20 0-2818</inkml:trace>
  <inkml:trace contextRef="#ctx0" brushRef="#br0">18004 10353 5381,'0'-20'2338,"0"20"-897,0 0 449,0 0-256,0 0-545,0 0-481,0 0-352,0 0 161,0 0 63,0 20-192,20-20 129,-20 19-33,20 2-128,-20 18-31,19 1 127,-19-1 32,20 1-159,-20 20-33,0-1-64,0 1-128,0-20 128,0 0-64,20-1-32,-20-19-32,0 0 32,0-20-64,0 20-32,0-20-192,0-20-161,0 20-383,0-20-738,0 0-544,0 1-2082,-20-1-4868</inkml:trace>
  <inkml:trace contextRef="#ctx0" brushRef="#br0">17587 5902 3171,'0'0'1857,"0"0"-1697,0 0 1346,0 0 1056,0 0-1697,0 0-641,0 0 385,0 0 96,0 0-321,0 0-320,-20 0 128,20 0 0,0 0-128,0 0-64,-20 0-32,20 0-64,-19 0-224,-1 0-289,0 0 193,0 0 384,0-20-256,-19 20-289,-2 0 449,3 0 160,-3 0-160,1 0 0,1 0 32,-1 0-64,1 0 96,-21 0 64,1 0 0,19 0 0,-19 0-97,-2 0 65,2 0-32,-1 0 0,1 0 64,0 20-32,19-20 96,-19 0-128,18 0 64,-17 0-128,17 0-32,1 0-32,1 0 64,-1 0 96,1 0 32,-1 0 160,-1 0 64,3 0-32,-23 0-96,23 0 32,-3 0 1,-18 0-162,19 0 33,0 0 129,-19 0-33,18 0-64,3 0 0,-3 0 0,3 0-32,-3 0-32,1 0 0,1 0 64,-1 0 32,20 0-64,-19 0 96,-1 0 288,20 0-127,-19 0-193,-2 0 128,-17 0 32,17 0-128,1-20 192,-19 20 225,19 0-65,-19 0 65,19 0-129,1 0-64,-2 0-31,21 0 31,-18-21-96,-3 21-128,2 0 225,-1 0-193,20 0-32,-19 0-32,19 0 0,0 0-64,0 0 0,0 0 0,1 0 0,-21 0 0,20 0 0,-1 0 32,1 0-64,2 0 32,-2 0 32,-21 0-64,21 21-32,20-21 64,-19 0-64,19 0 0,-20 0-96,20 0-33,0 0 65,-20 0 64,20 0-128,-20 20 160,20-20-32,-20 0-417,20 0-255,-19 0-353,19 0-865,0 0-1249</inkml:trace>
  <inkml:trace contextRef="#ctx0" brushRef="#br0">13955 5882 6534,'0'0'2306,"20"0"-2370,-2 0 1858,23 0 352,18-21-1154,1 21-831,-1-19-65,1 19-96,-1 0 0,0 0-64,-18 0-257,19 19-1376,-21-19-1058,1 0 257,-20 21-577,-20-21-448</inkml:trace>
  <inkml:trace contextRef="#ctx0" brushRef="#br0">9091 5803 10057,'0'19'-384,"0"20"352,19 21 352,-19 0 256,20 19-191,0 21-353,0 0 32,0-22-32,-1 2 32,1-40 96,0 0 96,-20-21 1,0-19 415,0 0 1378,0-19-1633,0-21-385,-20-20-32,20 21-64,-20-21 0,20 21-321,20-2 193,-20 1 32,20 21 32,21-1 128,-23 20 224,2 20 224,21-20 65,-21 40-65,-2-21-127,3 22-65,-1-22-128,0 21-64,0 0-96,0-20-320,-20-1-641,0 1-1025,19 0-1762,-19-20-4323</inkml:trace>
  <inkml:trace contextRef="#ctx0" brushRef="#br0">9607 5742 14509,'-20'20'256,"20"1"-223,-20 18 927,20 21 226,0-1-706,0 21-288,0-1 32,0 0-160,20 2-96,0-22 0,19-19-64,2-1-192,-3-19-289,3-20-255,-1 0-706,19-20-1441,-39 1-3299</inkml:trace>
  <inkml:trace contextRef="#ctx0" brushRef="#br0">9865 6021 13516,'-20'19'673,"40"-19"-705,-20 20 1025,20 0 352,0 0-608,19-20-513,1 20-256,-1 0-160,1 0-64,1-20-865,-3 19-1410,-18-19-2978</inkml:trace>
  <inkml:trace contextRef="#ctx0" brushRef="#br0">10023 5861 2017,'-19'60'10122,"-1"-20"-10058,0 0 833,0 19 865,0 1-994,-19-1-672,39 1-192,-20-20-544,20 0-994,20-21-1249,0 2-2754</inkml:trace>
  <inkml:trace contextRef="#ctx0" brushRef="#br0">10104 5623 15310,'58'40'641,"-17"0"-353,-2-20-32,21 40 32,-21-1 1,-19 1-33,20 19-512,-40 20-897,20 0-705,-20-18-3427</inkml:trace>
  <inkml:trace contextRef="#ctx0" brushRef="#br0">8138 4888 1249,'20'-20'1217,"-20"20"128,0 0 289,0 0-353,0 0-576,0 0-65,0 0 161,0 0-160,0 0-225,0 0-128,0 0-224,0 0-96,0 0 96,0 0 64,0 20 257,0 0 159,0-20-159,0 20-33,0 20 32,0-21-448,0 21 160,20 0 161,-20 0 159,0 19 64,0 21 1,0-20-161,0-1-128,0 21-160,0-21 32,19 1 1,-19-21-33,0 21 64,0-20-64,0-1 32,0 2-64,0-21 32,20 19 0,-20-20-64,0 2 0,0-21 0,0 0-321,0 0-447,0 0-930,0 0-1441,0-21-4164</inkml:trace>
  <inkml:trace contextRef="#ctx0" brushRef="#br0">8079 5643 6245,'0'20'97,"0"-20"-97,0 21 576,18-2 673,3 1-256,-1-1-224,0 22-64,0-21 352,-1-1-225,1 1-415,0-1-161,20 2-96,-21-21-64,1 0 32,0 0 0,0-21 33,-20 2-257,20-1-33,-1 1-223,-19-22-641,0 2-2082,0 0-4996</inkml:trace>
  <inkml:trace contextRef="#ctx0" brushRef="#br0">7998 4948 2498,'20'0'3427,"-20"0"-2850,0-20 480,0 20 929,0-20-705,-20 0-865,20 20-288,0-20 225,0 20 351,0-19-319,20 19-257,-20 0-160,21-20 64,-21 20-64,20-21 32,0 21 0,-2 0-96,3 0-97,-21 0 1,0 0 64,20 21 192,-20-1 64,0 19-128,20-19-224,-20 0-673,20-20-1409,-1 0-6502</inkml:trace>
  <inkml:trace contextRef="#ctx0" brushRef="#br0">7245 5246 3747,'-41'0'1281,"21"-20"417,20 20-641,-18 0-32,18 0 128,0 0-480,0 0-545,0 0-64,0 0 352,18 0-31,-18 0-161,20 20-96,-20-20 192,21 39 449,-21 2-225,20 17-191,-20 22 31,20 0-160,-20 19-96,0 0-64,0 1-64,0-21 65,0-19-97,18 19-1,-18-19-63,0-1-128,21-19-96,-21 1-193,20-22-351,-20 1-514,0 0-287,0-1 63,0-19-832,0 0-2883</inkml:trace>
  <inkml:trace contextRef="#ctx0" brushRef="#br0">7204 6140 8904,'41'60'32,"-21"-41"-32,-2 22 192,3-22-96,-1 1-64,0 0 64,0-1 289,-20-19 512,19 0 96,1-19-193,-20-1-672,0-19-704,0 18-1154,0-18-1153,0-1-4323</inkml:trace>
  <inkml:trace contextRef="#ctx0" brushRef="#br0">6887 5584 2466,'20'39'576,"-20"-19"-576,20 0 96,-20 20 961,20-1 97,-20 2-33,0 18-353,19 1-95,-19 19-64,0 0-353,0-19-224,0-1 0,20-19 0,-20 1-32,0-2 32,0-19-64,0-1-352,0 2-449,0-21-192,0 20-320,0-20-1602</inkml:trace>
  <inkml:trace contextRef="#ctx0" brushRef="#br0">6927 6219 480,'39'41'160,"-39"-41"-128,20 0 513,-20 19 448,20-19 416,0 0-576,-20 0-33,20-19 418,-20-2-610,20 1-800,-20 1-2338</inkml:trace>
  <inkml:trace contextRef="#ctx0" brushRef="#br0">6451 5723 672,'0'19'2242,"0"1"-576,19 21-1,-19 17-704,20 2-160,0 20-128,-20 19-513,0-20 32,20 21 32,-20-20 257,20-21-161,-20-19-128,19 0 0,-19-1-96,0-39-128,0 20-448,20-20-1346,-20 0-896</inkml:trace>
  <inkml:trace contextRef="#ctx0" brushRef="#br0">6053 6279 4868,'0'0'737,"0"0"-833,0 0 1281,0 0 609,0 0-1026,0 20-255,0 0-129,0-1 33,0 22-225,20-22-192,-20 21-225,0 0-1088,20-1-737,-20 1-576,0 0-1186</inkml:trace>
  <inkml:trace contextRef="#ctx0" brushRef="#br0">6986 6478 3619,'0'0'2018,"0"0"-128,0 0 352,0 0-1025,0 0-1057,0 0 96,0 20 641,20 19-192,-20 1-97,0 1-255,20 18 63,-20-19-64,0 19 1,0 1-129,20-21-160,-20 21-32,0-21 0,0 1-64,0 0-64,0-20-481,20-20-672,-20 19-1313,0-19-929</inkml:trace>
  <inkml:trace contextRef="#ctx0" brushRef="#br0">7304 6260 7783,'-21'0'801,"21"19"-865,-18-19 512,18 20 929,0 19-448,0 2-288,0-2 192,18 21 160,-18-1-65,0 41-543,0-20-257,0 19-96,0-20 0,0 0 32,0 1-128,0-1-32,21-39 0,-21 20-225,0-40-287,20 19-161,-20-19-320,20-20-1121,-20 0-1089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00: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16852 8087 10249,'0'-20'705,"0"20"-929,-39 20 1345,19 0-256,-20 0-129,1 0-351,19 19-33,0 1 96,20 0-255,0 0-129,0-20 32,40-1-32,-21 1-32,21-20-64,0 0 96,19-20-160,-18 1 0,-3-21-32,3 20-129,-21-20 225,-20 0 64,0 1-32,0-1 96,-20 0 225,20 40 223,-20-20 33,-1 20-65,3 20-224,18 0-63,0 0-33,-20 20 0,20-1-128,20 1-64,-2 0-160,3 0-577,19-20-480,-1-1-480,1 1-514,0-20-735,-21 0-994</inkml:trace>
  <inkml:trace contextRef="#ctx0" brushRef="#br0">17210 8167 8167,'0'0'1602,"-20"0"-1378,20 0 801,-20 19 96,20 2-641,0-2-351,20 1-97,-20 20-96,40-20-193,-21 0-415,1-20 95,21 19 321,-21-19 256,-2-19 96,2-1 384,1 0 289,-1 0 128,-20 0-320,0 0-161,0 1-224,0-2-128,0 2 0,0 19-96,0 19 0,0 2 32,0-2 0,20 41 0,-20-20 32,19 20 64,1-1 0,0 1-128,-20-21 32,20 21 32,-20-20 32,0 0 641,0-1 352,-20-19 64,-20 0-128,1 0 32,-22-20-416,2 20-257,0-20-96,-1-20-256,-19 20-32,0-20-288,18 20-353,23 0-576,-3-20-801,21 20-2018,0 0-7655</inkml:trace>
  <inkml:trace contextRef="#ctx0" brushRef="#br0">15463 7610 10473,'0'-40'1474,"-20"21"-449,20-2 160,-20 1 288,20 20-704,-19 0-449,-1 0-256,0 0-64,0 20 129,0 20 31,1 0 0,-1 20 0,0 0-32,-1-1 64,1 20 129,20 1-33,0 0-32,0-1 0,20 0 65,1-19-161,19 0-64,-1-1 64,1-19-64,-1 0-128,1 0 32,0-20 0,-21-1-160,1 1-449,0-20-384,0 0-736,-20 20-1859,0-20-7910</inkml:trace>
  <inkml:trace contextRef="#ctx0" brushRef="#br0">16356 7948 10570,'0'-40'736,"-20"40"-415,1-20 1024,-1 0 128,0 20-736,-20-19-417,1 19-224,-1 19 32,1 1 33,-1 0-65,-1 0-32,3 20-64,17 0-64,21-1 0,21-19 64,-3 20 32,22 0 64,21-20-96,-2-1 32,0 2 0,1-2 32,-1 1-32,-19 0 32,-19 0-64,-3-20 128,-18 20 160,0 0 129,-18-20-161,-3 19-192,-19 1-128,1-20-128,-1 21-417,0-21-800,21 19-1122,-1-19-1120,20 0-3972</inkml:trace>
  <inkml:trace contextRef="#ctx0" brushRef="#br0">19950 7868 8456,'-20'0'4708,"-1"0"-3939,21 0 1409,0-19-320,0 19-577,21 0-737,-1 0 33,0 0-97,19 0-191,1 0-257,-1 0 64,1 0-64,0 0 0,-1 0-224,1 0-385,-19 0-448,-1 0-673,-2 0-1601,-18 19-4196</inkml:trace>
  <inkml:trace contextRef="#ctx0" brushRef="#br0">19989 7987 11947,'-19'21'769,"38"-1"-129,1-20 1314,0 0-192,20 0-898,19 0-671,-19 0-193,19 0-385,2-20-928,-22 20-2370,1 0-9033</inkml:trace>
  <inkml:trace contextRef="#ctx0" brushRef="#br0">18838 7629 8167,'0'-38'4004,"0"17"-3620,0 2 353,0-2 736,-20 21-800,0 0-513,0 0-224,-19 0-64,19 21 32,-20 19 0,-19-2 128,18 23 32,3-2-32,17 1 64,1 19-96,0-19 32,40 0 96,0-1 32,19-19-63,22 0-33,-2-1 128,21-39 160,-1 21 64,0-42-95,0 2-161,-18-1-32,-2-20-64,-19-20-64,-1 21-32,-19-21 96,-20 0-32,0 1 0,-20-1-64,-19 1-64,-21 19 32,-20-1 96,1 22-128,0 0 32,19 19 64,-19 19 0,39 21-64,1 0 64,19 0 0,20-1 32,40 1 32,-1 0 128,21-1-128,-1 1 128,20-20 1,0 0-129,-18-1-289,-2-19 482,1 0-674,-41 0-576,1 21-1313,-20-21-3555</inkml:trace>
  <inkml:trace contextRef="#ctx0" brushRef="#br0">19454 8067 11787,'-20'-20'832,"-1"20"-1216,1 20 512,0-20 32,1 40 225,19-20-353,-20 20-64,20-21 96,20 21 224,-1 0 225,1-20-97,21 0 64,-1 0-31,-1-20 159,1 0 1,-1-20 32,1 0-33,0-20-127,-21 20 223,-19-20-63,0 21-129,-19-21-223,-1 20-353,-20 20-129,1-20-127,-1 20-577,-1 0-192,3 20-704,18-20-1443,-1 0-4131</inkml:trace>
  <inkml:trace contextRef="#ctx0" brushRef="#br0">20823 7868 15438,'60'-59'897,"-60"59"-961,0-20 1057,0 20-160,-20 0-801,-20 0-96,19 20 0,3 0-1,-2 19 1,0-19-64,20 20 128,20 0-64,0-21-224,-2 22 64,23-22 224,-1 1 64,-1-20-64,21 0 96,-21 0 32,1 0 32,19-20 128,-39-19 161,1 18 31,-1-18-95,0-1-161,-20 0-128,-20 1 0,-21 19 64,21-20-128,-39 20 0,19 1-64,1 19-96,19 0-897,0 0-384,0 19-1057,20 1-1795,0 0-5284</inkml:trace>
  <inkml:trace contextRef="#ctx0" brushRef="#br0">21399 8067 14958,'39'40'768,"-39"-20"-415,0 20 1697,-20-21-577,-19 21-1249,-1 20-352,-19-20-865,19-1-704,1 1-2115,-1 0-7206</inkml:trace>
  <inkml:trace contextRef="#ctx0" brushRef="#br0">23165 7948 13901,'20'0'-96,"0"0"1056,1 0 1443,17 0-1250,3 0-513,-3 0-223,-17-20-129,19 20-224,-1 0-544,1 0-1250,0 0-1409,-20 0-4708</inkml:trace>
  <inkml:trace contextRef="#ctx0" brushRef="#br0">23285 8047 11242,'20'40'1153,"-20"-40"1890,38 20-1505,-17-20-1090,-1 0-448,0 0-673,19 0-1056,1 0-1987,20 0-7589</inkml:trace>
  <inkml:trace contextRef="#ctx0" brushRef="#br0">22153 7710 12780,'-20'-20'-225,"20"0"33,-19 20 641,-1 0-161,-20 0-256,19 20-96,-17 0 0,-3 19 64,3 1 0,17 20 0,1-1 0,20 1-64,0 0 64,41-21-224,-3 21-33,3-20 193,38-21 96,-20 2 128,21-2 289,-1-19 191,0-19-63,-20-2 128,2-18-97,-22-1 33,-19 0-97,0 1 65,-20-21-225,-20 0-192,0 1-192,-19-1-96,-2 1-128,-38 19 160,20 20 0,-21 0 64,1 20 64,20 20-64,-2 0-64,23 20 32,-3-21-32,41 21 32,0 0 32,41-1 96,-3-19 96,3 20 64,18-20 65,1 19 31,-1-39-64,20 21-95,-18-1-161,-23-20-225,3 0-639,-1 19-802,-21-19-1857,1 0-6695</inkml:trace>
  <inkml:trace contextRef="#ctx0" brushRef="#br0">22847 8087 16751,'0'20'161,"0"0"287,0 0 1538,0 0-1089,0-1-737,0 2-192,0 18 0,21-19-224,-21 20-161,20-20-608,-20-1-320,20-19-929,-20 20-1698,20-20-5989</inkml:trace>
  <inkml:trace contextRef="#ctx0" brushRef="#br0">23900 8008 14958,'59'-40'224,"-39"40"-480,-20-20 2017,0 20-928,0-20-801,-20 20-96,1 20 64,-21 0-32,20-1 0,0 22 0,1-22-32,19 21 32,0 0-64,19 0 64,1-21 96,20 2 0,-1-2 0,21 1 32,-1-20-64,-18 0 0,-3-20 288,3 1 65,-1-2-225,-21-18-32,-19-1 32,0 0 289,-19 20-129,-21-19-160,-1-1-256,3 20-320,-3-20-962,3 20-1312,-3 20-2467</inkml:trace>
  <inkml:trace contextRef="#ctx0" brushRef="#br0">24098 7749 11050,'21'-39'2050,"-21"19"-2050,20 0 1858,-2 20 352,3-20-865,19 20-256,-1 0-320,1 20 0,0 0-193,-1 20-95,1 19-161,1-19-96,-3 19-96,-17 21-64,-1-20-64,18 19 0,-17-19-64,-21 19-192,20-19-257,-20-21-255,-20 21-674,-1-20-479,-17 0-1475,-3-20-8071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00: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7939 12260 3683,'-20'0'448,"20"0"353,-20 0 801,20 0 736,-19 0-865,19 0-576,0 0 96,0 0 160,0 0-96,0 0-160,-20 0-128,20-20-225,0 20-63,0 0-161,0 0-224,0 20 32,0-20-64,0 0 32,20 0 193,-1 0-193,1 0 160,20 0-256,-19 0 128,17 0 32,23 0-32,-22 0 1,21 20-65,-21-20-32,1 0 0,-1 0-64,1 0 64,0 20-32,-21-20-64,1 0 0,0 0-289,-20 0-416,0 0-544,0-20-1826,-20 20-7431</inkml:trace>
  <inkml:trace contextRef="#ctx0" brushRef="#br0">19274 11486 10537,'-19'0'833,"19"-21"288,0 21 929,-20 0-288,20 0-673,20 0-577,-20 0-31,19 0 31,1 0-63,20 0-225,-1 0-160,1 0 32,21 0-96,-2 0-96,-19 0-32,19 0-192,0 0-193,1 0-608,-21 0-1313,-19 0-2723</inkml:trace>
  <inkml:trace contextRef="#ctx0" brushRef="#br0">2084 7829 9577,'0'0'-193,"0"0"-63,0 0 288,0 0 385,0 0 447,18 0-255,23 0-97,17 0-31,23 0-1,-2 0-63,20 0-129,21 0 96,-21 0-223,19 0-1,1 0-32,1 0-32,-1 0 0,-20-20-64,0 20 64,1-20-64,-41 20 0,1-20-64,-40 20-897,-1 0-3715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03: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17646 8485 8359,'0'0'289,"0"0"-65,-19 0 1153,19 0 257,0-21-193,0 21-384,0 0-256,0 0 0,0 0-161,0 0-223,0 0-289,19 0-128,1 0 96,0 21 0,21-1-96,18 19 96,1-19-96,-1 39 96,20-19-96,0 20 0,2 0 0,-2-1-96,0-19 64,-20 19 32,21-19-64,-21-20 0,-18 0-64,-3 0-161,3 0-319,-41-20-193,20 0-352,-20 0-64,0 0-1634,-20-20-1985</inkml:trace>
  <inkml:trace contextRef="#ctx0" brushRef="#br0">18282 8464 3203,'20'0'1249,"-20"0"-320,0 0 864,0 0-95,-20 0-865,-1 0 192,-17 0-128,-23 0-289,2 0-127,-20 0-193,19 21 0,-19-21 128,20 0-159,-2 0-161,2 20-32,19-20 64,20 0 32,1 0-96,-1 0-64,20 19-32,0-19 160,20 0 257,-1 20-97,1-20-64,0 20 128,0 0-63,19 0 63,-19 20-96,1 0-192,19-21-64,-1 21 0,-19 0-128,0-1-224,20-19-321,-21 20-480,1-20-1601,-20 0-4677</inkml:trace>
  <inkml:trace contextRef="#ctx0" brushRef="#br0">10956 5643 352,'0'0'993,"0"0"-128,0 0 256,0 0-224,0 0-33,0 0 97,0 0 32,0 0 128,0 0-96,0 0 32,0 0-256,0 0-192,0-20-97,0 20-64,0 0-159,0-20-97,0 20 0,-20 0-96,20-19 32,-19 19-96,-1 0 32,0 0 0,0-20-32,0 20-32,-19 0 0,-1 0-32,1 0 0,-1 0 0,-1 20 32,3-1-64,-3-19 64,21 20-32,-19 0 0,19 21-64,0-22 96,0 1 0,1 19 0,19 2 0,0-22 0,19 20 64,1 2 0,0-2 32,0 1-64,19-20-64,2 19 96,-1-19-32,19 0 33,-19 0 63,19 0 96,-19-20 32,-1 0-96,21-20-32,-21 20-32,2-20 33,-3 0 31,3 0 32,-1-19 32,-21 19 96,1 0 97,0-20-129,-20 21-32,0-22 97,-20 22-129,0-20-128,1-2-64,-21 2-32,-1 19 0,3-20 0,-3 20 0,2 0 32,-1 20-32,0-20-32,21 20 0,-1 0-32,0 0-192,0 0-1026,20 20-1536,-20 20-3684</inkml:trace>
  <inkml:trace contextRef="#ctx0" brushRef="#br0">11434 9856 4260,'18'-20'1473,"-18"20"-288,0 0 833,0 0 352,0 0-768,0 0-641,0 0-545,-18 0-256,18 0 321,0 20 31,-20-20-160,20 20-95,-21 20-65,1-1 0,-18 1 64,-3 20-160,-18 19 97,-1 1-1,-19 19-96,-20 20 0,-1 20 0,1 1-32,20 18-32,-20-18 32,18-21-64,2 0 96,20-20 0,-1-20-96,21 1-64,-21-40 32,39 20-64,-17-20-448,38-21-673,0 1-1186,0-20-2369</inkml:trace>
  <inkml:trace contextRef="#ctx0" brushRef="#br0">10857 9916 8680,'-39'19'833,"39"1"-385,0-20 545,0 0 448,0 0-160,19 0-288,21-20-416,19 20-193,2-40-95,18 21-33,20-1-32,-20 0-128,-19 0-96,-1 20 32,2-20-32,-43 20 0,3 0-96,-1 20 128,-20 0 32,0 0 64,-20 19 0,20 1 1,-21 20-33,21 0-64,0-21-64,0 21-321,0 0-1248,21-1-2435</inkml:trace>
  <inkml:trace contextRef="#ctx0" brushRef="#br0">11612 5365 1345,'20'0'704,"-20"-20"-607,0 20 1344,0 0 865,0 0-352,0 0-929,-20-19-160,20 19 64,0 0-161,-20 0-159,20 0-97,-20-20 1,0 20-129,1 0-128,-1 0 1,-20-21 63,19 21-64,-17 0-256,-3 0 0,3 21 32,-3-1 32,1-1-32,21 1-32,-21 20 0,20 0-32,0-21-32,0 41 32,20-20 32,0-1 0,20 21 0,20-20 32,0-1-32,-1 22 0,22-42 96,-3 20-96,1-18 64,2-21 65,-2 0 95,1 0 128,-1-21-64,0-18-159,-19 0 63,1-2-256,-3 2 160,-17-21-64,-21 1-32,0 19 0,-21-20 0,-17 21 0,-3-1 32,-18 19 32,-1 2-64,1 19-96,-1 0-993,1 0-2210</inkml:trace>
  <inkml:trace contextRef="#ctx0" brushRef="#br0">17765 8544 1281,'0'0'865,"0"0"576,0 0 32,0 0-512,0 0-608,-20 0-161,20 0 192,0-20 97,0 20 159,0 0-31,0 0-129,0 0 97,0 0-129,-18 0-63,18 0 127,0 0-160,-21-19 1,21 19-33,0 0 192,0 0 33,0 0-33,-20 0 1,20 0-161,0 0-31,0 0-97,0 0-160,0 0 0,0 0 128,20 19-64,-20-19 64,21 20-63,17-20-1,3 20-128,-1 20 96,19-21-64,0 21-64,1 0 0,19 0-32,-20 0 128,2 19-128,-2-19 0,1 19 32,-1-19 0,-19 0 64,19 0 0,0-20-32,-39-1 0,21-19 32,-21 0-32,-20 0-32,0 0-129,0 0-255,0-19-545,-20 19-608,-1-20-1570,1 0-3908</inkml:trace>
  <inkml:trace contextRef="#ctx0" brushRef="#br0">18261 8485 2914,'21'0'1986,"-1"0"-1954,0 0 897,0 0 769,-1 0-321,-19 0-768,20 0-289,-20 0 64,0 0 33,0 0 640,-20 0-417,1 0-448,-21 20-31,-1-20 223,-17 0 64,-1 19-63,-22-19-129,2 0-160,0 0 32,20 0-96,-1 0 32,19 0-32,2 0 64,19 0-64,20 0 32,-20 0-96,20 20 0,0-20 128,20 0 225,0 20 31,1 0 32,-3 19 1,23-18-65,-1 19-96,-20-1 33,19 1-193,1 0-64,-1-1 0,-19 1-64,20 0-353,-20-21-448,-20 21-672,19-20-1025,-19 0-2980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1:54:47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19388 7114 4964,'0'-21'5349,"0"2"-4132,-19 19 929,0-20-480,19 20-513,-20 0-640,-19 0-449,19 20-32,2-1-64,-22 21 64,20-19-64,1 18 0,19 1-32,-19-20 32,19 19 0,19-19-1,0-20 66,1 20-1,20-20 64,-22 0 0,22-20 32,-21 0-64,1 0 64,-1 1-32,0-21 0,-19 20-64,0 0 96,-19 1 0,-20-2-63,0 21-33,1 0-32,-2 0 0,1 0-97,0 21 97,20-2-128,-1-19 32,20 20-32,0 0 128,20 0 0,19 0 32,-1-20 64,2 0 128,-2 19-288,2-19 128,-1-19-31,-20 19 63,0-20 96,1 20-64,-20-20 0,0 0-32,-20-19-64,1 18-64,-20 2-32,0-2 0,1 21 0,-2 0 32,1 0-64,20 0 32,-1 21-64,1-21-33,19 19 129,0 2 32,19-2 0,20 1 32,0-20-64,1 20 64,-2-20-32,1 0 33,-19 0-1,-1 0 64,0 0 32,-19-20 32,0 0 0,0 1-32,-19-21-256,0 19 224,-20 2-96,-1-1 96,2 0 96,18 20-288,-19 0 0,20 0-32,-1 20 64,1 0 0,19-1 0,0 21 96,19-19 0,20-2-128,0 1 0,1 0 32,-2-20 64,1 0 0,0 0 160,-20 0-160,-19-20 192,0 0 32,0 1 33,-19-2-97,0 2 160,-1-2-64,-19 2 0,19 19-223,2 0-130,18 0-703,-20 0-578,20 19-896,20 21-2466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2: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7482 6577 704,'0'0'4100,"0"0"-3587,0 0 608,0 0 929,0 0-609,0 0-865,0 0-127,0 20 288,0-20 191,-19 40-255,19-21-64,-40 42-129,20-2 1,-39 20 31,19 21-64,-19-1-63,-2 20-97,2-20-96,0 20 0,19-39-63,-20 0-65,21-2-32,-1-17 0,1-21-96,19-1-257,20-19-447,0-20-834,0 0-1601,0 0-801</inkml:trace>
  <inkml:trace contextRef="#ctx0" brushRef="#br0">7125 6677 11242,'0'0'288,"0"-21"-352,21 21 1602,17 0-353,3-19-705,17 19-127,3-19 127,-2 19-160,1-21-31,-1 21-193,-18-20-32,-23 20-128,2 0-64,0 20 96,-20 1 96,-20-2 96,20 21-32,-20 0 32,2-1-32,-3 21-96,21-21-96,-20 21-704,20-20-834,0 19-2370,0-19-6340</inkml:trace>
  <inkml:trace contextRef="#ctx0" brushRef="#br0">4941 8107 5220,'0'-20'897,"0"20"320,0 0-480,0 0 224,0 20 833,20 20-97,-20-1-608,20 1 64,-20 40-416,0-21-256,20 1-161,-20 20-224,0-21-64,0-19-32,0 0-64,0 0-384,21-21-802,-21 1-1632,18-20-2852</inkml:trace>
  <inkml:trace contextRef="#ctx0" brushRef="#br1">10302 7312 9128,'19'-20'1474,"-19"20"-1058,0 0 1378,0 0-257,0 0-1153,0 20-191,-19 20 607,19 19-63,0 1-128,-20 20-193,20-2-288,0 3 128,0-2-192,0-19-31,0-1 31,0-19-64,20-1-225,-20-18-63,0-1-449,0-20-960,19 0-1666,-19 0-1890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2: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7741 5623 1793,'20'-20'1890,"-20"1"-32,-20 19 0,20-20-353,0 20 0,0-20-320,-20 20 193,20 0-738,-20-20-287,-1 20-33,21 0-128,-18 0-224,-23 0 64,21 0-96,-18 20 32,-3-20 0,1 20 0,1 19 0,-1-19 0,1 20-32,-1 0 64,20 19 0,-19-18-32,39-2-32,0 21 64,0-21-64,0 21 64,18-1-64,23-19 128,-1 20-128,-1-20 64,1-1 64,19 1 0,2-20-64,-3 0 32,1-20 0,2 0 96,-2 0-32,1-20 192,-1-19 1,2-2-129,-23 1-32,3 1 64,-21-21-96,-2 1 0,-18-1-64,0-19-64,-18 19 32,-2-20 0,-21 41 128,3-1 97,-3 0-129,-18 20-96,-1 20-32,1 0-193,19 0-864,-1 40-1697,23-20-3140</inkml:trace>
  <inkml:trace contextRef="#ctx0" brushRef="#br1">8059 5067 6534,'0'0'192,"0"0"384,0-20 962,0 20-257,-20 0-576,20-20 320,0 20 96,0 0-224,0 0-193,0-20-31,0 20-225,0 0-320,0 0-95,0 0-162,0 20 1,0-20 64,0 20 96,0 0 32,0 0-32,0 19 32,0 1-32,0 1 32,0 18-31,0 1-33,0-2 64,-21 3-64,21-2 128,0 1-128,0 19 0,-20 1 32,20-20 64,0 18-64,0-18 32,0 0-32,0 19 160,0-19-160,0 20 32,0-20 32,0-1 32,0 20 33,0-19 31,0-1 32,20 1 32,-20 0-192,0-20-64,21 19 0,-21-19 96,20 0-160,-20-1 64,0 1 96,0-20-96,0 20 0,0-21 0,0 21 0,20-20 0,-20 0 0,0 0 32,0-20-64,0 19 32,0 2 0,18-21-128,-18 0 128,0 0 32,21 0 64,-21 0-96,20 0 32,0 0-96,0 0 0,-1 0-32,21 0 64,0 0-32,-21 0 64,21-21-32,19 21-32,-19 0 64,19 0 32,2 0 0,18 0 0,0 0-32,20 0 64,0 0-64,1 0 64,19 0-32,0 0 0,1 0 64,-1-19 97,0 19-33,19 0-128,-18 0 96,19 0-128,-1-20 32,2 20 64,-1 0-224,-1-20 128,2 20 32,-2 0-128,1 0 224,1-20-160,-2 20-32,1-20 96,-19 20 0,-1-20-32,-1 20 0,-19 0 0,0-19 32,2 19-32,-2 0-32,-19 0 32,-1-20 0,0 20 32,-19 0-32,-21 0-32,21 0 32,-21 0 32,-19 0-96,21 0 128,-23 0-32,2-20 0,-20 20 64,20 0 0,-20 0-64,0 0 96,0 0 0,0 0-63,0-20 63,0 0-128,0 20 64,0-20-32,0 1 0,0-21 32,-20 0-32,20 20 0,0-39-96,-20 19 192,20 0-192,0-20 32,0 1 64,0-1-96,0-20 32,0 21-32,0-20-32,0-1 64,0 0 0,0 1 32,-18 0-32,18 0 32,0-1 64,0 20 0,-21 0 0,21 1-64,0 19 64,0-19-96,-20 19-32,20 0 0,0 1-32,0-21 192,0 20-289,20 21 322,-20-22-193,0 1-1,0 21 194,0-1-97,0 0 0,0 0-96,0 0 160,0 20 32,0-20 0,-20 20-288,20 0 64,-20-20 128,20 20-192,-20-19 63,1 19-287,-1-20 768,-20 20-832,1-20 736,-1 20-320,-19 0 32,-22 0 32,22 0-32,-40 0-96,20 20 96,-20-20-160,0 0 64,-1 20-352,1-20 672,-20 19-416,-1-19 95,1 20 65,0-20 64,-1 20-96,2-20 128,-1 20-31,20-20-1,0 0-321,-21 0 610,21 20-353,0-20 32,-21 0 32,21 0-64,0 0 0,0 0 64,20 0-32,-20 0-32,-1 0 128,21 0-128,-22-20 160,2 20 0,20 0-32,-20-20 0,20 20-64,0 0 32,-20-20 64,20 20-96,-2 0-192,2-20 448,0 20-256,0 0 32,-2 0-160,2 0 64,-20 0 0,20 20 32,0-20-32,0 0-64,18 20-256,2-20-481,19 20-1825,0-20-4806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2:4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10083 7570 3331,'-20'21'3139,"20"-21"-2050,-20 0 1057,20 0 96,0 0-481,0-21-800,20 2-576,0-2-65,1 1 32,17-19-127,3-1 31,-21 0-96,19 21-64,-19-21-64,20 20 0,-40 0-32,19 0 0,-19 20-32,0 0-96,0 0-160,20 20 352,-20 0 32,20 20 192,-20-1-224,20 1 160,20 0-224,-21-1-64,21-19-480,1 20-898,-23-40-3554</inkml:trace>
  <inkml:trace contextRef="#ctx0" brushRef="#br0">11552 8623 8167,'20'21'4452,"-20"-21"-4387,0 40 159,20-21 1249,-20 1-768,0 0-641,20 20-673,0-40-288,-1 20-384,1-1-1473,-20-19-3684</inkml:trace>
  <inkml:trace contextRef="#ctx0" brushRef="#br0">11632 8445 12619,'-20'-40'321,"20"21"-1314,-20 19 769,20-21 224,0 21-929,20 0-1377,-20-20-930,20 20-63</inkml:trace>
  <inkml:trace contextRef="#ctx0" brushRef="#br0">11691 8445 2306,'20'99'2466,"0"-59"-1345,-20-1 224,19 22 97,-19-22-962,20 21-480,0-40 0,-20 19 64,20-19 32,1-20 513,-3 0 512,2 0 256,1-20-832,-21 0-1,20 1-95,-20-21-161,20 20-256,-20-20-128,0 21 96,0-21-32,0 40-64,-20-21 0,20 21 96,0 0-128,0 0-97,0 21 193,20-21 32,-20 19-32,18-19 0,3 0 0,-1 21-448,0-21-545,-20 0-481,20 0-608,0 0-2530</inkml:trace>
  <inkml:trace contextRef="#ctx0" brushRef="#br0">9508 8663 10153,'-20'-40'769,"0"40"-417,0-19 993,0 19-448,-1 0-288,3 0-353,-2 0-224,0 19 0,-21 2-32,23 19 32,18-1-64,-21 1 64,21 19-128,21-19 0,-3-20-32,23 0 128,-1 0 64,-1-20 256,1-20 385,19 0-225,-19-20-31,0-19-161,-21 19 64,21-19 1,-40 19-193,0-20-96,0-19 0,0 19 0,-20 1-96,-19-1 0,-1 0-64,20 20 224,-19 21-64,19 19-96,0 19 32,-20 1 64,40 40 256,-21-1 1,21 21-225,21-1-32,19-19 0,0 0-32,-1-1-128,21-19-128,-21 0-193,2-1 161,-3-19-256,3 0-834,-1-20-1344,-21 0-2371</inkml:trace>
  <inkml:trace contextRef="#ctx0" brushRef="#br0">9865 8684 11723,'-20'19'288,"20"1"-288,0 0 32,20-20 96,-20 20 417,20-20 31,0 0 1,-1-20 127,1 20-95,-20-20-225,0 0-192,0 1-192,0-2-128,0 2-128,-20-2-385,1 2-223,-1 19-193,-20 0 480,20 0 417,20 0 0,-19 19 0,19 2 128,0-2 224,0 21 0,39-20 96,-19 20-256,20-20 32,-1-20-32,-19 20 225,20-20 31,-21 0-32,1 0 96,0-20 97,0 20-193,1-20-192,-21 0 0,0 0-256,0 0-32,0 1 0,0-2 128,0 2 160,0 19-32,0-21-64,0 2 32,18 19 96,-18 0 128,20-20-96,0 20-64,1 0 32,17 0-96,-17 0-192,-1 0-1025,0 0-1570,0 0-2882</inkml:trace>
  <inkml:trace contextRef="#ctx0" brushRef="#br0">10302 8445 8936,'-20'-20'2691,"20"20"-2307,0 0 1185,0 0 289,20-20-1409,-20 20-706,0 0-255,19 20-930,-19-20-1697,20 20-3619</inkml:trace>
  <inkml:trace contextRef="#ctx0" brushRef="#br0">10321 8623 6950,'0'21'256,"0"-21"-224,20 19 257,-20 2 800,20 18 448,0-19-1345,-20 0-192,20 0 225,0 0 447,-1-20 1,1 0-353,-20 0-128,20 0-352,-20-20-833,0 0-1025,0 0-2690</inkml:trace>
  <inkml:trace contextRef="#ctx0" brushRef="#br0">10521 8564 10473,'18'40'673,"-18"-21"-321,20 2 385,1 19 288,-21-21-577,20 1-383,0 0 63,-2-20 64,3 0 192,-21 0 193,20 0-161,-20-20-64,0 20-63,0-39-1,0 18 64,0 2-95,-20-2-193,20 2 32,-21-1-32,21 20-32,0 0-160,21 0-32,-21 0 63,20 0 1,20 0 0,-21 0-96,21 0 96,0 0 96,-1 0 0,-19 0 0,20 0 64,-21 0-128,-19 0 0,0 0-64,0 0 32,-19 20-96,-1 20-1,0 0 129,20-21 32,-20 21-192,20 0-64,20-20 224,-20-20 32,20 19 32,0-19 0,-1-19-32,21-1 64,-19 0-32,-1-20 32,-2 20 32,-18-20-32,0 21 64,0-2-32,0 2 128,0-1 32,-18 20-95,18 0-129,0 0-33,-20 20 66,20-1-33,20 2 0,-20-2 0,18 2-33,2-2-95,1-19-416,-1 20-641,19-20-225,-19 0-415,0 0-1,-20-20-192,0 1 1057,0 19 833,0-21 256,0 2 289,0-2 960,-20 21 865,20-19-32,0 19-480,0 0-481,20-20-352,0 20-32,20 0-225,-1-20-127,1 0-225,-1 20-64,1-20-128,1 20-416,-23-19-161,3 19-287,-21 0-866,0-20-1633,-21 20-480,-17-21-1827</inkml:trace>
  <inkml:trace contextRef="#ctx0" brushRef="#br0">11254 8266 11050,'0'40'1762,"0"-20"-1634,20 19 1313,-20 1 449,20 0-577,-20 0-704,20-1-321,-20 1-224,21 19-64,-21-19-32,18 0-384,2 0-898,-20-20-1216,20 0-1506,1 0-1697</inkml:trace>
  <inkml:trace contextRef="#ctx0" brushRef="#br0">12088 8703 3203,'20'0'2466,"0"0"-1185,-20 0 1249,20 0 1,-20 0-1026,19 0-704,1 0-256,0 0-1,1-19-288,-21 19-63,20-21-129,-20 21-96,0-19-65,0-2-95,0 21-160,-20-19 160,-1-1 64,1 20 64,0 0 96,-19 0-32,19 20 0,0-20-32,0 19 32,20 2 224,0 19 128,0-21 97,40 1 127,-20 20-63,39-20 63,-18 0-224,-3-1-127,3 1-129,-1-20 160,-1 20-320,-19-20 0,-20 0-256,20 0-449,-20-20-1505,-20 20-5958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2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5696 8405 7847,'-40'20'2306,"1"0"-2338,19-1 64,20 22 1025,-20-22 192,20 1-896,0 0-193,20 20-352,0-40 224,19 19-32,1-19 0,-20 0-257,19 0 225,-19-19-32,20-1-256,-20 0-128,-20 0-161,0-19-448,0 19-96,0-1-160,0-18 96,-20 39-1378,20 0 1730,0 0 865,-20 20 545,20-1-193,0 2 161,0-1-161,20-1-32,0 1-192,-1 0-192,1-20 64,0 0 289,-20 0 896,21 0-96,-1-20-481,-20 0-223,0-19-289,0 18 352,0-18-96,0 19-319,0-20-66,0 20-95,0 1 96,18-1-32,2 20 32,-20-20-128,21 20-705,-1 20-2754</inkml:trace>
  <inkml:trace contextRef="#ctx0" brushRef="#br0">5953 8365 1473,'0'0'1281,"0"0"641,0 21 544,0-21-384,0 19-961,0 21-160,0-21-128,20 22-673,-20-22-160,21 1-544,-1 20-1122,0-20-1281</inkml:trace>
  <inkml:trace contextRef="#ctx0" brushRef="#br0">6192 8464 8872,'-20'41'384,"20"-22"-512,0 1 480,0-20 1314,-20 0-673,20 0-352,0 0 223,0 0-639,0-20-225,0-19-64,0 18 32,0-18-33,20 0-63,-20 18-160,20 1 96,0 1 64,-20-1 160,20 20 128,1 20 64,-3-20 96,-18 39 33,20-18-193,0-2-96,-20 1-64,21 0-32,-21-1-641,20 2-768,-20-1-833,0-1-1442</inkml:trace>
  <inkml:trace contextRef="#ctx0" brushRef="#br0">5239 8524 13837,'20'0'1025,"-20"0"-1025,20 20 192,0-20 288,19-20 449,-19 20-513,20-19-319,-20-22-65,1 22-96,-3-21-1,2 0 1,-20 20-384,0-19-129,-20 19 193,2 0 128,-23 20 128,21 0-32,-20 20 63,1 0 194,-1 19 543,20 2-416,20-2 193,0 0-193,0 2-192,40-2 0,0-19-256,-1 0-289,21 0-736,-1-20-769,-18 0-416,18 0-2883</inkml:trace>
  <inkml:trace contextRef="#ctx0" brushRef="#br0">6510 8087 9737,'20'20'-2723,"-20"-20"-2818</inkml:trace>
  <inkml:trace contextRef="#ctx0" brushRef="#br0">6510 8365 9673,'0'40'96,"0"0"320,0-21 1442,0 2-1057,20-1-833,-20-1-481,0 1-192,20 0-544,-20-20-833,0 20-2530</inkml:trace>
  <inkml:trace contextRef="#ctx0" brushRef="#br0">6728 8425 1057,'21'-60'288,"-21"40"1986,0 1 577,18 19-1058,-18 0-800,0 0-448,20 0 63,-20 19-191,21 1-193,-21 1-128,20-2-96,0 1-96,-2 0-320,3-1-225,-1-19 225,0 0 191,19 0-191,-19 0-481,0-19 160,0-1 641,0 0 128,0 1 161,-20-2 607,0 21 321,0-20 0,-20 20-608,0 0-417,0 20-128,0 1-32,0-2 32,20 1-96,0 0 32,0-1 0,0-19 64,20 21-33,0-21 98,0 0 127,0-21 64,0 21 64,-1-19 32,1-1-31,0 0-161,1 1-64,-21 19-64,0-21-160,20 21-353,-20 0-191,0 0 575,18 21 162,-18-2 127,20 21 352,-20 0-63,21 19-193,-1-19 0,0-1 353,-2 1-161,-18 20-192,21-20 33,-21-20 191,0 19 193,0-19 95,-21 0 1,3 0-224,-22 0-193,19-20-192,-37 0-128,17 0-96,2 0-192,-21-20-705,20 20-705,-19-20-1857,18 20-2467</inkml:trace>
  <inkml:trace contextRef="#ctx0" brushRef="#br0">5239 9180 9833,'0'60'224,"20"-21"-128,-20 1-96,0 0 128,0-1 353,0-39 319,0 20-319,20-20 160,-20 0 928,0-20-960,0 1-417,0-21-96,0 0-96,0 1 32,0-1-64,0 0-64,20 0 0,0 21 0,19-2 96,-19 2-97,20-1-895,-1 20-1987,-19 0-3043</inkml:trace>
  <inkml:trace contextRef="#ctx0" brushRef="#br0">5775 9140 12940,'-39'20'352,"19"0"-608,-20 0 256,20 20 352,1-1 449,-1-19-737,20 0-448,0 0-97,0 0 321,20-20 32,-1 0-160,21 0-257,-20-40 321,19 20 192,-19 0 64,-20-19 64,20 19-128,-20-20 384,0 20 1,0 20 447,0-20 33,0 20-64,0 20-641,0-20-160,0 20 256,0 20-128,0-20-160,20 19-801,19-19-320,1 0-897,-19-20-1057,17 0-4644</inkml:trace>
  <inkml:trace contextRef="#ctx0" brushRef="#br0">5994 9100 15502,'0'0'417,"0"0"-610,20-19 770,0 19 512,19-20-448,-19 20-673,20-20-225,-1 20-159,-19 0-673,0 0-1538,0 0-2305</inkml:trace>
  <inkml:trace contextRef="#ctx0" brushRef="#br0">6093 8882 8359,'0'59'4196,"0"-19"-3843,0 0 704,0 0 800,0 20-575,0 19-1026,0-19-288,20-1-417,-20-19-191,20-1-385,-1-19-1473,1 1-1538</inkml:trace>
  <inkml:trace contextRef="#ctx0" brushRef="#br0">6332 9260 12619,'20'19'1602,"-2"-19"-1634,3 0 352,-1 0 897,20 0-31,-21-19-738,21-1-320,0 20 96,-21-20-32,1 0-127,-20 0-194,0 20-255,-20-20-289,1 20-127,-21 0 543,20 0 225,-19 20 96,19 0 129,0 0 63,0 0 96,20 0 129,20-1-65,0 1-256,0 0-32,19-20-32,21 0-192,-21 0-64,1-20-416,-20 20-898,-1-20-2530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3:1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13141 10571 11979,'0'60'64,"0"-21"-64,20 21 544,-20 0 1410,18 19-1249,-18-19-481,0 20-128,0-1-32,21 1-128,-21-21-288,0 1-321,20-21-320,-20-19-672,20-20-1090,-20 0-2754</inkml:trace>
  <inkml:trace contextRef="#ctx0" brushRef="#br0">12902 10631 13869,'-59'-60'-64,"39"40"-65,20-20 226,20 40 671,0-19-576,39-1-160,0 20 129,22 0 447,-2 20 1,20-1-321,-40 21-256,1 1-64,-21-2-288,-19 0-97,-20 21-63,-20-20 320,0 0 224,-19 19-32,-1-19 192,20-20 257,1 20 63,19-21-64,0 2 33,39 18-97,1-18-95,19-2-225,2 21-32,-3-20 32,1 20-128,2-21-32,-2 1-737,-19 0-1377,-20 0-3940</inkml:trace>
  <inkml:trace contextRef="#ctx0" brushRef="#br0">12922 10551 12619,'0'0'-416,"0"20"288,0 20 512,0-20 930,0 40-322,0-21-415,0 41-97,20-21-31,-20 1-193,20 20-192,-20-20-96,19-1-288,1 1-193,-20-21-159,20-19-513,-20 0-1122,20-20-383,-20 0-3140</inkml:trace>
  <inkml:trace contextRef="#ctx0" brushRef="#br0">11215 10611 10634,'0'-40'-129,"0"20"129,-20-20 449,0 21 832,-20-1-224,1 20-608,-2-20-321,-17 20-96,-3 0-64,2 40 0,0 0-32,-1-1-33,1 21-127,19 20 96,1-1 128,39 20 32,0-19 0,39-1-32,1-19 64,19 0-32,20-21 32,1-19 32,20-20 129,-1-20 351,0 1-95,-20-21-257,0-20-128,-18 0-32,-22 1 0,-19-1-64,-20-19-32,-20 19-192,-19 1-225,-22-21 65,-18 41 160,0-2 128,-1 22 192,-20 19 224,21 19-160,20 22 64,-1-2-95,41 0-33,-1 21-32,40-20 32,19 20 96,1-41 0,39 21 0,0-20-128,21 0-64,-20 0-256,-1 0-897,0-1-1922,-38-19-4868</inkml:trace>
  <inkml:trace contextRef="#ctx0" brushRef="#br0">11691 11069 10345,'20'79'1538,"-20"-39"-1218,20-1 577,-20 1-609,19-1-288,-19-19-865,20 0-1729,0 0-1666</inkml:trace>
  <inkml:trace contextRef="#ctx0" brushRef="#br0">12465 10651 9096,'0'-20'384,"-19"0"-287,-1 40 127,-20-20 320,1 39 65,-1-18-257,-19 38-31,39-19-1,-21 19 160,41 1 65,0-20-193,20 20-64,21-21-127,18-18-1,0 18 128,1-39 32,19 20 65,-20-20-193,1-20-128,-21 20-288,1-20-1378,-19 1-1953</inkml:trace>
  <inkml:trace contextRef="#ctx0" brushRef="#br0">12286 10929 1473,'-38'20'12620,"38"-20"-12876,18 0 480,2 0 1121,41 0-224,-2 0-736,0-20-353,1 20-193,-1 0-864,2 0-2114,-3 0-6309</inkml:trace>
  <inkml:trace contextRef="#ctx0" brushRef="#br0">14074 11306 7655,'39'20'10826,"-19"-20"-11371,-20 0-864,0 0-320,-20 0-3813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3:0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3015 10770 15022,'41'40'800,"-41"-20"-800,20 19 129,-20-19-1,20 20-96,-20 0-385,19-21-1184,1 21-1314,0-40-640,0 0-2178</inkml:trace>
  <inkml:trace contextRef="#ctx0" brushRef="#br0">3175 10492 14894,'-20'-20'-353,"20"20"-2081,0 0 672,20 20 1410,-20-1-64,20 2-4037</inkml:trace>
  <inkml:trace contextRef="#ctx0" brushRef="#br0">2122 10611 9320,'41'-19'4997,"-21"-2"-4997,-2 21 128,3 0 96,-1 40 481,0 0-192,-20 20-33,20-1-160,-1 20-31,-19 1-193,0 0 0,0-20 0,20-21-96,-20-19 32,0 0-32,0-20 256,0 0 513,0-40-609,0 1-256,0-2 32,0-38 64,0 39-64,0-20-257,20 1-95,-20 39 256,20 0-32,-20 0-64,20 20 31,-1 20 161,21 0 192,-20 0-64,1 0 65,-3 19-97,2-19 0,21 0 0,-21-20-32,-20 0 128,18 0 160,3-20-192,-1 0-96,0-19-96,0-1 96,-1 20 32,1 0 96,-20 1-32,0 19-96,0 0-160,20 0 192,-20 19 256,20 1-127,0 20 63,-20 0-224,19-1 64,1 1-256,0 0-353,-20-20-576,20-1-833,0-19-1857,-20 0-3749</inkml:trace>
  <inkml:trace contextRef="#ctx0" brushRef="#br0">3374 10889 6982,'20'20'3780,"-20"-20"-3748,0 0 833,0-20 544,18-20-897,2 21-512,-20-21 96,21 20 193,-1 0 736,0 20 64,-1 0-385,1 20-31,0 0-289,-20 0-191,20 19-97,0 1-64,-20-20-385,19 20-1056,-19-1-1602,0 21-3523</inkml:trace>
  <inkml:trace contextRef="#ctx0" brushRef="#br0">4524 10313 13837,'-19'0'256,"38"0"-256,21 0 1217,21 0-128,-2 0-576,20 0-449,0 0-64,-19-20 32,19 20-161,-20 0-639,-19-20-1058,1 20-1537,-41 0-705,0 0-1986</inkml:trace>
  <inkml:trace contextRef="#ctx0" brushRef="#br0">5022 10313 544,'-61'40'2146,"41"-40"-769,1 19-224,19 21 673,0-20-96,0 20-33,39 20-223,-19 0-737,0 18-673,19-18 288,-19 0 192,0-1 65,1-19 0,-1 0 640,-20 0 0,-20-21 32,-21 21-160,3-20-320,-3-20-481,-18 21-160,-1-21-352,1 0-352,-2 0-641,23 0-769,-3 0-3107</inkml:trace>
  <inkml:trace contextRef="#ctx0" brushRef="#br0">6767 10889 11851,'0'40'4388,"20"-20"-3748,-20 19 65,0 1 576,21 1-704,-21-2-577,0-19-513,20 20-31,0-20-385,-2-1-897,-18-19-1505,21 0-3043</inkml:trace>
  <inkml:trace contextRef="#ctx0" brushRef="#br0">5577 10313 14093,'0'0'480,"0"0"-864,0 40 640,-21 0 801,21 19-64,-18 21-256,-2-1-481,0 1-160,20 19-64,0-20-32,0 1 0,20-20-96,0 0-64,19-21-32,1-19-289,-1 0-864,1-20-2082,19-20-3620</inkml:trace>
  <inkml:trace contextRef="#ctx0" brushRef="#br0">6172 10551 14381,'0'-59'2178,"-20"59"-2754,-19-20 448,-1 40 192,1-1 64,-1 21-256,-1 20-33,23-1-95,-2 21 96,20-20 160,20 19-96,-2-19 160,43-21-32,-2-18 32,1-2-32,19-19 64,0 0 96,0-19 129,2-2-33,-22-18 160,-19-1-63,-21-20-193,-19 21 0,0-21-160,-39 1-64,-1-1-224,-19 21-161,-20-2 193,-2 22 352,2-2 289,20 42-65,-1-2 0,1 22-31,39-2-257,-1 21 128,21-21 32,21 1 32,19 0-159,19-20-33,20 19 32,-19-39-160,40 20-417,-41-20-800,20 20-1826,-19-20-4580</inkml:trace>
  <inkml:trace contextRef="#ctx0" brushRef="#br0">6986 10253 6854,'20'0'8968,"0"0"-9192,0 0 384,0 20 865,19 20 417,-19 0-706,21 19-255,-3 21-1,3-21-191,-21 21-65,19 0-128,-39-1-64,20 0-64,-20 1-32,-20-20-64,20 0-225,-21-1 161,3-19-224,-22 19-545,19-19-769,-17-20-1857,-23 19-6310</inkml:trace>
  <inkml:trace contextRef="#ctx0" brushRef="#br0">2898 11446 14157,'-21'-21'-1762,"1"21"-1217,0 21 2403,0 19 704,0 0 449,1 19-33,-1 20-192,20-19 641,20-1 192,-1 1-864,1-20 31,20-21-96,1 2 321,17-21 448,1 0-64,2-40-321,-2 0-31,-19 0-289,-20-19 65,-1-1-161,-19 1 64,-19-1-352,-21 21-128,0-1-545,-19 0 321,0 40 288,18 0 64,-17 19 96,37 2 32,-19 19-64,20-1 64,20 1 32,20-20 96,0 19 0,39-19 32,-19 0-95,19 0-418,2-20-800,-2 20-2114,1-20-6662</inkml:trace>
  <inkml:trace contextRef="#ctx0" brushRef="#br0">3473 11724 14541,'20'40'1794,"-20"-21"-1442,0 21 321,0 0-161,0-20-544,0 20-1345,0-2-2274,19-17-9160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3:3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2698 1847 1377,'-19'0'416,"19"-19"-192,0 19-160,0 0 33,0 0-65,0-19-32,0 19 0,0 0-32,0 0 0,0 0-161,0 0-255,0 0-385,0 0 321,0 0 480,0 0 544,0 0 1026,0 0 31,0 0-288,0 0-160,0 0-160,0-21-224,0 21-257,0 0 129,19 0 192,-19 21-193,0-21-31,0 0-193,0 0 33,0 0-225,0 0-128,20 0 32,-20 0-32,0 0 96,0 19 160,0-19 97,20 19 63,-20-19-223,0 21 63,20-21-32,-20 19 0,0-19-95,0 21-1,20-21-32,-20 20 0,0-1 0,19-19 64,-19 20 65,20 0-225,-20-20 32,0 20 96,20 0-32,-20 0-96,0 19 0,20-19 0,-20-20-32,20 40-64,-20-40 64,21 39-32,-21-19 96,18 0 1,-18 0-33,20 0 0,-20 20 32,20-21-32,-20 2-64,21 19 32,-1-21 0,-2 1-32,-18 20 0,21-21 0,-1 21 32,0-20-32,0 20 0,-1-1 32,1 1-32,0-20 32,0 19 0,0 2 0,-1 17 0,1-17 0,20-1-64,-20 19 64,19-19-64,-19 0 32,21-1 64,-23 21-64,23-21 0,-21 2 32,19 18-32,-19-19 32,20 20 32,-20-21-64,-1 21 32,21-1-32,-20 1 64,19-20-64,-19 20 32,20-1-32,-19-19 32,17 19-64,3-19 32,-21 20 32,19-20-64,1 20 64,-20-21 32,19 21-96,1-21 193,-20 1-33,19 0-192,-19 0 96,20 0-96,-19 19 32,17-19 64,-17-20-64,-1 19 160,18 1-224,-17 0 96,19 0 32,-20-21-32,-1 21 32,21 0 0,-20-20 0,0 20-64,-1-21 64,21 2 96,-40 18-192,41-19 96,-21 0-96,-2 0 128,2 0 0,1 0-64,-1-1-288,0 1 576,-2 0-384,3 0 96,-1-20-64,-20 20 64,20 0 0,0 0-32,-1-20 96,1 19-32,0-19-32,-20 21-64,20-2 96,0-19 32,-1 20-128,1-20 192,0 21-224,0-21 128,1 19-64,-3-19 128,2 20-64,0-20-64,1 20 32,17-20 32,-17 0 0,-1 0 96,20 19-224,-21-19 128,21 0 0,-20 0-64,19 21 0,1-21 64,-20 0-64,21 20 64,-23-20 0,2 0-32,21 0 32,-21 19-128,-2-19 192,3 0-192,19 0 64,-20 20 32,-1-20 128,1 0-192,20 19 64,-20-19 64,19 0-160,-19 0 192,0 0-96,19 0 32,-19 21-32,0-21 0,21 0-32,-23 0 160,23 0-192,-21 0 32,0 0 96,19 0-64,-19 0 96,20 0-160,-21 0 64,21 0 0,-20-21-64,21 21 160,-3 0-160,-18-19 128,21 19-32,-2-20-96,1 1 128,-1 19-64,1-20 0,0-1-64,-1 2 96,1 19-96,-20-20 96,19 0-64,1 1 32,-1-22-64,2 22 128,-1 19 32,-1-21-160,1 2 96,-1-1-64,1 0 0,0 0 32,-1 0 0,1 0 0,1 0 32,-3-19-160,3 19 320,-3 0-128,3 0-96,-1 0 32,-1-19 32,1 18-32,-20 2 128,19-2-160,1 2 64,-1-22-32,-19 22 97,21-1-97,-3-19 0,3-1 0,-1 20 32,-1-20-32,1 0 0,0 21 96,-21-21-128,21 0 32,1 1 0,-3-1 64,3 0-96,-3 0 64,-17 0-32,19 1-32,-1-1 0,21 0 96,-21 0-128,1-19 0,0 19 96,-1 0-32,-19 0 32,21 1-32,-3-1 0,3-20 0,-21 21-32,19-1 96,-19 0 0,20-20-64,-1 21 0,1-21 32,-20 21-64,19-21 64,1 20-64,1 1 32,-2-21 32,1 20-64,-20-20 0,19 20 32,1-19 0,-1 19 32,1-19-64,-20-1 96,19 20-64,1-19-64,1 19 96,-23-19-64,23-1 160,-21 20-128,0 0-32,-2 1 64,3-1 0,-21 20 128,20-20-320,0 0 128,0 2 32,0 17 0,-20-19 160,19 0-128,1 1 96,0-1-224,20 0 96,-21 1 32,1 19-256,0 0 480,-20 0-224,0 0-64,21 20 32,-21 0-32,0 0-320,0-19-865,20 19-994,-20 0-2465,0-20-6469</inkml:trace>
  <inkml:trace contextRef="#ctx0" brushRef="#br0">9786 1033 2850,'-20'0'4773,"-1"0"-4005,1 0 1411,20 0 63,0-20-545,0 20-864,0 0-449,0 0 193,20 0-97,1 0-223,19 0-129,19-19-32,0 19-64,1-20-64,-21-1-256,21 21-289,-21-20-384,-19 20-961,0-19-1537,-20 19-2435</inkml:trace>
  <inkml:trace contextRef="#ctx0" brushRef="#br0">10043 953 3331,'-39'21'448,"39"-1"1218,0 19-481,0-20-256,0 2-321,19 19-191,1-21-129,20 21 96,-19-20 289,-3 20-353,2-20 161,-20-1 800,0 21 224,0-20-480,-20 1-224,-19-2-353,-1 1-287,1-1-65,-1-19-96,0 20-385,1 1-896,19-21-1570,0 0-4612</inkml:trace>
  <inkml:trace contextRef="#ctx0" brushRef="#br0">10381 1052 7879,'20'-39'-32,"-20"39"769,0-19 1088,0 19-1472,-20 0-674,20 0 161,0 19 224,0 1 353,0-1 287,0 22 353,-20 18-64,20 1-320,0-1-225,0 1-320,20-20 1,0 19-33,0-19-32,-1-20-801,1 19-2050,0-18-6918</inkml:trace>
  <inkml:trace contextRef="#ctx0" brushRef="#br0">10719 1212 13773,'19'-20'1377,"-19"0"-1762,0 0 994,0 20-385,-19-20-608,19 20 160,-20 20 192,0 0 0,20 20 32,-20 0-32,20 19 64,0-18-32,20-2 32,0 0-32,19 1 96,-19-20-32,20 0 160,-1-1 256,-19-19 97,20 0-64,-1 0-65,-19-19-224,0-21-96,1 21 0,-1-22-128,-20 2 0,0-21-448,0 20-65,-20 1 193,-1-21 160,-19 40 64,1-19 256,-1 39-32,20-20-160,-19 20 0,19 20 64,0-1 32,0 1 32,20 0 129,0 20-1,20-20 0,0 19-96,20-19-128,-1 0 0,-19 0-352,20 1-737,-1-2-1506,-19-19-4035</inkml:trace>
  <inkml:trace contextRef="#ctx0" brushRef="#br0">11175 1311 11434,'20'41'417,"-20"-41"1569,20 19-257,-20-19-1024,20 20-545,-20-1-96,0 1-96,19 1-576,-19-2-1058,0 1-1986,20 0-2818</inkml:trace>
  <inkml:trace contextRef="#ctx0" brushRef="#br0">11373 875 12491,'20'-21'-288,"1"1"1089,-1 20 672,-2 20-512,3 1-256,19-2-193,-20 20-63,19 22-1,1-22-288,-20 21-128,-1-1 160,1 1-224,0-1-160,-20 1 0,0 0-128,-20 0-193,0-1-736,1-19-2595</inkml:trace>
  <inkml:trace contextRef="#ctx0" brushRef="#br0">13576 815 12940,'-38'-40'-192,"-3"20"95,21 20 354,2-20-65,-3 20-256,1 0-32,-20 0 64,21 20 160,-21 19 320,20 1-127,0 20 31,1-1-96,19 1-128,19-21 64,1 22-31,0-22-1,20 1 128,19-20 0,-18-20-96,17 0 33,1 0-161,-18-20-32,19 0-32,-21 0 64,-19-19 32,0-1 0,-20 0-320,0 1 96,-20-2 32,0 2 64,-19 0 96,-21 18 32,1 1 32,18 1-64,-17 19-64,17 0-32,21 0 32,0 19 32,1 1 96,19 1 64,19 18-32,21-20 33,1 1-129,-3 21-96,23-22-321,-23-19-832,23 20-1890,-22-20-1954</inkml:trace>
  <inkml:trace contextRef="#ctx0" brushRef="#br0">13955 1033 12459,'20'19'225,"-20"2"191,18-1 1346,-18 0-1090,21-1-480,-21 1-96,0 0-63,20 0-1,-20 0-353,20 0-1472,-20 0-3044</inkml:trace>
  <inkml:trace contextRef="#ctx0" brushRef="#br0">14510 914 3171,'20'-39'9833,"-20"39"-9929,0-21 1217,0 21-769,-20 0-480,1 0 64,-1 0 32,-20 21 64,19 18-32,1-20 256,20 1-32,0 21-31,0-22-97,20 20 96,21-18 0,-21-1-32,19-20-64,1 20-96,-20-20-288,19 0-865,-19 0-1858,0 0-5701</inkml:trace>
  <inkml:trace contextRef="#ctx0" brushRef="#br0">14410 1013 13869,'0'0'-481,"21"0"1570,-1 0 96,0 0-928,19 0-257,1 0-481,0 0-1601,-1-19-2402</inkml:trace>
  <inkml:trace contextRef="#ctx0" brushRef="#br0">14848 655 14029,'0'0'-417,"20"0"1859,-20 0 223,0 21-928,20 18-449,-20 1 1,0-1-129,19 21-96,-19 0-96,0-21-192,20 21-257,-20-21-416,0 2-352,20-2-513,-20-19-1120,0 0-2083</inkml:trace>
  <inkml:trace contextRef="#ctx0" brushRef="#br0">15006 676 14541,'0'0'-384,"20"0"704,-20 19 1186,20 21-481,-20-20-449,20 40-224,-20-21-95,20 21-193,-20 0-128,19-1-449,-19-19-384,20 19-352,0-19-769,-20-20-993,0 0-2562</inkml:trace>
  <inkml:trace contextRef="#ctx0" brushRef="#br0">14927 655 14765,'-20'-39'-800,"40"19"127,0 20 1089,0-20-448,19 20 64,21 0-32,-21 20 0,21-20-32,-21 20-96,1 0-769,-19 20-256,-21-21 128,-21 21 865,1 0 449,0 0 415,-19-1 481,19-18-288,-20 18-416,40-20 127,0 22-127,20-21-193,0-1-64,21-19-256,-3 20-192,3-20-1025,-1 19-2371</inkml:trace>
  <inkml:trace contextRef="#ctx0" brushRef="#br0">13041 476 10954,'0'-39'160,"0"19"1153,-20 20-128,20 0-1313,-20 0-64,20 20 192,-20 0 160,1 40 225,-1-1 255,0 20-31,20 21-353,-20-1-128,20 0-64,20-19-64,0 19-192,19-19-769,21-1-1057,20-18-1377</inkml:trace>
  <inkml:trace contextRef="#ctx0" brushRef="#br0">15503 437 11306,'-20'-39'128,"20"39"737,0-21 480,0 21-127,0 21-354,20-2-351,-1 1 224,21 19-33,1 2-95,18-2-193,-19 21-160,-1 19 33,1-19-161,-1 19 32,-19 1-192,-20 0 32,0-22-416,0 22-609,-20-20-641,-19 0-2114,-1-1-7686</inkml:trace>
  <inkml:trace contextRef="#ctx0" brushRef="#br0">8911 6001 2114,'0'-20'2017,"0"20"-863,21 0 607,-21 0-223,0 0-353,0 0-224,0 0 256,0 0 32,0 0-32,0 0-256,0 0-128,0 0-96,0 0-321,0 0-160,0 0-224,0 0 160,0 20-96,0 0 65,0-1-1,0 21 160,0 0-64,0 0-63,0 0 95,0-1-256,0 1 0,0 0 32,0-21 0,0 2-32,0 18-32,20-19-64,-20-20-64,0 20-641,20-20-288,-20 0-641,0 0-1024,0 0-1186,0 0-4067</inkml:trace>
  <inkml:trace contextRef="#ctx0" brushRef="#br0">8873 6796 5797,'0'-20'1986,"0"20"-1954,0 0 1890,0-20 768,0 20-1152,0 0-577,0-20 64,0 20-193,-21 0-255,21 0-289,0 0-224,-20 0-192,0 0-64,2 0-64,-3 20 64,1 0 31,0 0 129,0 0-32,1 0 64,19 19-32,0 1 64,0 0-64,19-21 0,1 21 0,20-20-96,19 0 64,-18-20-64,18 0 64,-19 0 96,19 0 32,-19-20-96,-20 0 32,-1 0 32,1-19 0,-20 19 32,0-20 0,-20 20-32,1-19-32,-21 19 32,0-20 0,1 20 96,-22 20 97,23-20-193,-23 20 0,22 20-129,-1 0 33,1 0 0,39-20 0,0 20 96,0 0 128,19 19 129,21-39-1,1 20-160,-3 0 32,23-20-160,-22 0 160,1 20-352,-1-20 0,-19 0-256,0 0-449,0 0-769,0 0-1409,-1 0-1729</inkml:trace>
  <inkml:trace contextRef="#ctx0" brushRef="#br0">9328 6955 3971,'0'0'9001,"0"0"-8873,0 0 801,0 0 736,0 0-1312,0 19-289,0-19 224,0 20-32,21 0-128,-21 0-96,0 0 32,20 19-64,-20-18-128,0-2-416,0 2-898,20-2-1825,-20 1-4836</inkml:trace>
  <inkml:trace contextRef="#ctx0" brushRef="#br0">9011 3079 7591,'0'0'480,"-19"0"-672,19-20 897,-20 20-321,0 0-128,0 20-352,-1-20 128,3 20 192,-2 1 385,20-2 224,0 20 0,0-18-449,20-1-128,-2 0-256,3 0-96,19-20 128,-1 0 128,-19 0 129,20 0 127,-1-20 160,-19 0 193,0-21-160,-20 22-257,0-20-128,0 18-128,-20 1-32,-19-19-128,19 19-32,-20 20 0,1-20-64,-1 40-128,-1-20 64,3 20-129,17 19-351,21-19 63,-20 1 385,40-2 64,1 20-161,-1-18 161,-2-1-128,23-20 96,-1 20 127,-1-20 97,-19 0 32,20-20 161,-21 20 191,-19-20-64,0 20 225,0-21-33,0 2-255,-19-1-65,-1 1-32,-20-2-128,20 1-32,1 20-32,-21 0 32,20 0-64,-1 0-128,3 20 31,18 1 65,0-2-128,0 1-96,18-1-97,3-19 161,-1 21-96,20-21-97,-1 20 385,-19-20 96,0-20 0,0 20 65,-1-21 191,-19 21 32,0-19 0,-19-1 1,19 1-97,-40-2-256,20 1 32,-19 0-32,19 20-128,-20 0 64,1 20-32,19-20 31,-1 41-63,21-22 64,0 1 0,21-1 0,-1 2 96,-2-21-32,23 20 32,-1-20 64,-21 0 96,21 0 193,-40-20 223,20 20 1,0-21-129,-20 2-256,-20-1 193,0 1-193,0-2-160,0 21-64,-19-20-64,19 20 96,0 20-128,-1 1-33,3-2 33,18 1 32,0-1-640,0 2-706,39-21 673,-19 20-63,20-20-321,-1 0 384,-19-20 673,0 20 128,0-21 128,-20 21 32,0-19 96,0 19-320,-20 0-832,0 0-6311</inkml:trace>
  <inkml:trace contextRef="#ctx0" brushRef="#br0">8992 3178 10441,'-20'0'64,"20"0"-160,0 21 321,0-21 191,-20 20-448,20 0 32,20-20 96,-20 0 160,20 0 97,-20 0-97,19 0-256,1-20-128,-20 0-993,0-1-3043</inkml:trace>
  <inkml:trace contextRef="#ctx0" brushRef="#br0">12406 3338 3587,'0'-20'2466,"0"0"-1953,-20 20 1216,20-20 33,0 20-160,0 0-417,-20-19 0,20-1-160,0 20-257,-19-20-383,-1 20-353,0 0-288,-21 20 31,3-20-95,-3 39 0,-18 1 64,19 0 63,1 0 33,-1-1 128,20 21 32,20-1 0,0-19-64,0 19 64,40-18 32,-1-2-96,1 1 0,19-20 32,22 0 128,-22-20 0,0 0 128,1 0 1,-1-20 63,1-20-96,-21 20-128,1-19 32,-19-21-32,-3 20 32,-18 0-32,-18-19-96,-3 19-96,-19 0 32,-19 1 0,-1 19 32,-19 0 32,0 20 64,20 0-64,-22 20-64,42 0-32,-1 0-32,20-1 64,20 1 32,0 20 224,40-20 224,0 19-32,19-19-63,0 1-193,2-2 0,-2 1 0,1-20-64,-21 20-32,21-20-160,-21 0-353,-19 0-992,0 0-2499</inkml:trace>
  <inkml:trace contextRef="#ctx0" brushRef="#br0">12843 3735 6534,'20'40'2306,"-20"-20"-1890,0 0 1634,0 0-448,0-1-1250,0 2-288,0-2-32,0 1-192,0 0-737,0-20-1057,0 20-544,19-20-3011</inkml:trace>
  <inkml:trace contextRef="#ctx0" brushRef="#br0">13080 3497 13292,'20'0'352,"-20"0"-640,0 0 512,0 0-448,0 0-1505,0 20-2724</inkml:trace>
  <inkml:trace contextRef="#ctx0" brushRef="#br0">13141 3735 13004,'0'20'-288,"0"-20"608,0 0 1281,0 0-1344,0 0-802,20 0-1313,-20 0-2882</inkml:trace>
  <inkml:trace contextRef="#ctx0" brushRef="#br0">13378 3536 13196,'20'-19'1505,"-20"19"-1729,20 0 2498,0 0-1345,1 0-769,-3 0-64,2 0-160,21 0 0,-21 0-544,-2 0-1154,-18 0-1985,20 0-2595</inkml:trace>
  <inkml:trace contextRef="#ctx0" brushRef="#br0">13438 3655 8808,'0'21'224,"21"-1"1570,-3-20 288,2 0-1025,0 0-705,1 0-768,17 0-1698,-18 0-4901</inkml:trace>
  <inkml:trace contextRef="#ctx0" brushRef="#br0">14113 3378 10570,'20'-20'576,"-20"0"-576,-20 20 1602,20-20-513,-20 20-1089,20 0-257,-19 0-127,-1 0 224,-20 20 96,19 0 32,3 20 32,-2-1 64,-1 1-32,1 19 32,20-18-32,20-2 96,21 21 0,-23-21 64,43-19-160,-2 0-32,1 0 0,-21-20 32,21 0 65,-1 0 31,-18-20 64,-3 0-32,3-19 96,-1-2 32,-40 2-191,0 0-1,0-2-160,-20 2-321,-20-21-63,-1 40 192,-18-19 320,0 19 288,-1 20 64,-19 0-223,20 0-161,-1 20 0,39 0-128,3-1 63,18 21 130,18-20 383,23 20-64,18-21-63,1 1-225,-1 1-160,20-2-64,-18-19-385,-23 0-640,23 20-1345,-21-20-3011</inkml:trace>
  <inkml:trace contextRef="#ctx0" brushRef="#br0">14728 3655 5701,'20'41'8712,"-20"-22"-8167,21 1 800,-21 20-192,0-20-993,0 20-160,-21 0-352,21-21-993,0 1-1186,0 0-3971</inkml:trace>
  <inkml:trace contextRef="#ctx0" brushRef="#br0">15186 3616 3427,'0'20'8712,"0"-20"-8904,18 0 1761,2 0 481,0-20-1153,1 20-320,19 0-257,-1 0-256,-19 0-256,20 0-737,-1 0-1601,-19 0-2884</inkml:trace>
  <inkml:trace contextRef="#ctx0" brushRef="#br0">16058 3278 8167,'41'0'-96,"-41"0"2178,20 20 192,-20 0-1185,0 20-576,0 0-129,0-1-32,-20 1-159,-21 19-97,1 1-513,1-20 1,-1 0 160,1-1 256,-1-39 0,0 20 0,21-20-96,-1-20-417,0 20-800,20-39-193,-20 18 514,20-18-97,20 19 448,0 1 609,0-2 352,19 21 513,-19-20 865,39 20-33,-19 20-288,1 1-191,17-2-418,-17 1-127,18 0-225,-19-1-416,-20 2-64,-1-1-640,1 19-1410,0-19-2531</inkml:trace>
  <inkml:trace contextRef="#ctx0" brushRef="#br0">17468 3059 8231,'-20'-19'1762,"20"-1"-2114,-19 0 1120,19 0-479,-20 20-321,0-20-32,-1 20 32,-17-20 64,18 20 416,-21 20-128,21-20 33,-19 20 127,19 20-256,-20-20-160,40 19-64,0-19 32,0 1 0,20-2 225,0-19-1,20 0 64,-21 0 97,21 0-129,1-19-96,-3-22-96,3 21 0,-21 1 64,-1-21-32,-19 0-31,0 1-1,0-1 0,-19-21-160,-1 23-128,0-23-129,-1 22 129,1 0 320,2 18-128,18 21-32,-20 0-64,-1 0 32,1 40 128,0-20 32,20 40 32,0-20 0,20 19-32,0-19 1,1 0-65,17 19 64,3-19-160,-21-1-129,19 1-31,1-19-160,-20-2-609,0 1-737,-1-1-1152,1-19-5318</inkml:trace>
  <inkml:trace contextRef="#ctx0" brushRef="#br0">16793 3378 128,'0'0'32,"0"0"-64,0 0 832,0 0 450,0 0-65,0 0 32,0 0 256,0 0-95,0 0-129,0 0-320,0 0-1,0 0-223,0 0-224,0 0 191,0 0 65,20 0 0,-20 20 31,19-20-63,21 0-225,21 0-255,-2 0-129,40 0-32,-20 0 0,40 0-32,-19 0-32,-1 0-64,20 0-128,-20 0-449,1 0-480,-21 0 32,-19 0-256,-21 0-673,1 0-160,-20 0-1666</inkml:trace>
  <inkml:trace contextRef="#ctx0" brushRef="#br0">17051 3795 11370,'-59'0'-416,"39"0"768,-1 20 705,21-20-704,-18 20-225,-2-1-64,0 21 64,20-20 32,0 20-64,0 0-160,0-21 64,20 22-32,-20-22-64,20-19 128,-2 20 224,23-20 129,-21-20-33,0 20-128,-1-40-160,1 20-160,0-39-32,0 19-224,-20 1-97,0-21 1,0 0-449,-20 1-224,20 18 961,-20-18 416,0 40 513,1-2 160,-1 21-449,20 0-160,-20 0-192,20 21 257,-20-2 319,20 21-95,0 0-96,20 19-1,-20-19-224,20 0-64,19-1 1,1 1-65,-20 0-96,19 0-32,-19-20-320,0-1-161,0 1-416,0 1-832,-1-21-1282,-19 0-1313</inkml:trace>
  <inkml:trace contextRef="#ctx0" brushRef="#br0">17468 3775 4772,'0'-20'4100,"0"20"-4516,0-20 1793,0 20 513,0-20-1122,-20 20-319,20 0-257,-19 0-160,19 0 0,-20 0 64,0 20 96,20 20 97,-21-20 63,21 20-32,0 0-64,0-1 1,21 1-65,-1-20-128,19 0-96,1-1-96,0 1-96,-1-20-97,1 0 161,-1-20 32,-19 20 128,20-19-64,-19-21 0,-21 20-64,0-20 64,0 0-64,-21 1-97,1-1-127,-20 20-160,1-20 415,-21 21 226,21 19 191,-1 0 160,1 0-191,-1 0-65,19 39-64,21-19 192,0 0 65,0 0 31,21 20 1,19-21-161,-1 2-192,1-2-224,-1 1-225,1-20-832,0 20-2690</inkml:trace>
  <inkml:trace contextRef="#ctx0" brushRef="#br0">17945 3934 15983,'19'40'224,"-19"-20"448,0-1 962,0 22-1186,0-22-512,0 1-640,0 19-577,0-18-1666,0-21-5701</inkml:trace>
  <inkml:trace contextRef="#ctx0" brushRef="#br0">18559 3178 11723,'0'0'256,"0"0"384,0 0 1282,40 21-961,1-21-673,-2 0-159,21 20 63,-1-20 0,1 0-96,-21 0-160,1 0-320,-19 0-257,-3 0-704,2 0-1250,-20 0 257,-20 0 544,2 0 161,-23 0 1280,21 20 353,-19 0 801,19-1 993,0 1-705,0 20-288,20 0-33,0-20-95,0 19-224,20 1-129,0 0 0,0-21-96,-1 1-128,1 20-64,-20-20 65,0-20 479,-20 20 609,1-20-224,-21 19-512,0-19-225,1 21-160,-21-21-32,21 0-128,-2 0-96,21 20-673,0-20-1538,20 0-2017</inkml:trace>
  <inkml:trace contextRef="#ctx0" brushRef="#br0">19354 3239 6790,'19'-20'-224,"-19"0"704,20 20 1794,-20 0-992,0-21-257,0 21-193,0 21 193,0-1-128,0 0-352,-20 19-97,20 1-32,-19 20-223,-1-1 95,0 1-128,20-1-32,0-19-128,0 19 32,0-18-64,20-2-480,0-19-1154,19 0-928,-19 0-1794</inkml:trace>
  <inkml:trace contextRef="#ctx0" brushRef="#br0">19771 3437 11787,'19'-39'2018,"-19"19"-3172,0 0 1859,-19 20-577,-1 0-480,0 20 160,0 0 160,0 19 64,1 1 32,19 19 96,0-18-32,0 18-128,39-19-96,-19-1-96,20-19 96,-1 20-32,2-40 96,17 20 32,-17-20 96,-2 0 64,1-20 128,0 0 96,-21-20-191,-19 21 31,0-22-96,0 2-448,-19-21-449,-1 21 160,-20-1 353,1 0 160,-22 20 320,3 1 289,17 19-65,-18 0-31,19 19-33,20 1-96,20 20 193,0-20 95,0 19-95,40-19-1,0 20-224,-1-20-224,22 0-128,-2-1-224,20 2-449,-19-21-1793,-21 0-3908</inkml:trace>
  <inkml:trace contextRef="#ctx0" brushRef="#br0">20387 3676 11979,'0'39'1729,"0"-19"-1600,0 0 1440,0 0-224,0 20-1088,0-20-161,0-1-64,0 2-353,0-2-768,19 1-1057,1 0-2498</inkml:trace>
  <inkml:trace contextRef="#ctx0" brushRef="#br0">20466 3199 11787,'39'0'-64,"-19"20"1793,20 20-127,-1-21-353,1 21-256,1 20-192,18-21-33,-1 21 1,-17-20-449,-1 20-256,-1-21 1,-19 21-65,0-21 0,-20 21-33,-20-20-191,-20-1-256,1 21-481,-1-20-1377,1 0-3940</inkml:trace>
  <inkml:trace contextRef="#ctx0" brushRef="#br1">16634 2583 1153,'0'0'608,"0"0"994,0 0 287,20 0-351,-20 0-481,0 0-224,20 0-97,0 0-95,-20 0-128,20 0-161,-1 0-64,-19 0-64,20 0 1,-20 0-33,0 0-96,0 0-96,0 0 0,0 0 0,0 0 0,0 0 160,0 0-64,0 0 0,0 0 32,0 0 129,0 0-1,0 0 64,0 0 0,0 0 1,0 0 95,0 0-192,0 0 0,20 0-127,-20 0-1,0 0-64,0-20 32,0 20-64,20 0-32,0 0 64,-1 0-32,21 0-32,1 0 0,-3 0 32,23 0-32,-2 0 32,1-20-32,19 20 0,-20 20-32,20-20 32,2 0 32,-22 0 0,40 20 32,-20-20 0,0 0-32,22 19 0,-22-19-32,0 20 32,0-20 0,-18 21 0,-2-21 32,-19 0 0,-1 19-64,-19-19 64,0 0-32,-20 0 32,0 0 32,0 0-224,0 0-705,-20 0-1089,0 0-2146</inkml:trace>
  <inkml:trace contextRef="#ctx0" brushRef="#br1">16733 2622 512,'0'-20'416,"0"20"1698,0 0 193,0 0-674,0 0-320,0 0 97,0 0-161,0 0-544,0 0-129,0 20 129,0 1-353,0-2-256,0 21-32,-19-21-64,19 22-64,0-21-128,0 18-705,19-17-1377,1-1-1506</inkml:trace>
  <inkml:trace contextRef="#ctx0" brushRef="#br1">18144 2662 672,'18'0'9801,"-18"20"-9993,0-20 1538,0 20 127,0-1-961,20 2-383,-20-1-65,0 19 288,0-20-224,21 2-128,-21-1 0,0 0-96,0 0-256,0-20-1186,0 20-1505,0-20-4132</inkml:trace>
  <inkml:trace contextRef="#ctx0" brushRef="#br1">17666 2543 4804,'-20'0'1409,"20"0"321,0 20 544,0-20-288,0 0-384,0-20-738,20 20-159,20-20-257,-1 0-191,42 0-161,18-19 32,0-1 192,21-19 129,-3 19-1,3 0 225,-1 0-417,-20 0 0,-19 21-192,-20-1-192,-21 0-801,-19 0-640,-20 20-2980</inkml:trace>
  <inkml:trace contextRef="#ctx0" brushRef="#br1">19513 1271 8391,'-21'-19'673,"3"-1"-449,18 0 801,0 0-32,0 0-640,18 0-161,3 20 480,19-20 578,-1 20-450,21 0-415,-1 0-289,1 0-96,-21 40-32,2 0-32,-3 0-257,3 19-31,-41 1 192,0 20 224,0-21-64,0 1 128,-41-21 64,23 1 64,-23-20-31,21-20-65,-19 20 0,-1-20-32,20-20-128,0 0 64,1 0-128,-1-20 96,20 21-64,0-1-96,0-1 64,39 2 64,-19 19 64,20-20-64,-1 20 0,1 0-64,19 20-224,-18-1-705,-1-19-769,-1 21-224,-19-1 225,0-1-930,0 1-2946</inkml:trace>
  <inkml:trace contextRef="#ctx0" brushRef="#br1">19235 1887 12908,'-40'21'-385,"40"-21"898,20 0 416,-20 0-257,40 0-511,-1 0-129,40 0 192,2-21 256,-2 21-352,40 0 32,0 0 65,-1-19-1,2 19-32,-21 0-384,-20 0-449,2 0-159,-43 0-2179,3 0-2274</inkml:trace>
  <inkml:trace contextRef="#ctx0" brushRef="#br1">19413 2126 12908,'0'0'-865,"0"0"865,21 0 1089,-1 20-833,0 0-160,19-1-64,-19 1 96,0 20-96,19 1 0,-19-3-64,-20 23-64,0-22 64,0-19 64,-20 19 193,-19-19 415,-1-20-31,19 0-129,-17 0-192,-3 0-127,21-20-97,0 1-192,20-1 31,0-20-127,0 40-128,40-19 160,-19-2 64,37 21 96,-17 0 64,-1 0-64,19 21 32,-19-21-32,-21 19-737,21-19-1249,-20 20-1730</inkml:trace>
  <inkml:trace contextRef="#ctx0" brushRef="#br1">20009 2265 11947,'0'-40'2114,"0"40"-2787,-20-20 1570,1 20-769,-1 0-416,0 0-193,-1 20 1,1 0 320,2 21 64,18-22-32,0 21 160,18 0 64,2-21-32,1 21 64,19-20-96,-1-1 64,1 1 0,-1 0 128,1-20 1,0 0 63,-1 0-96,-19-20-32,0 0-32,1 1-32,-21-21-96,0 20-160,-21-20-192,1 0-481,-20 21-160,1-21 737,-1 20 288,-19 0 128,-1 20 321,1 0 95,18 0-160,23 20-255,-2 0 127,20-20 32,20 40-32,-2-21 1,23 2-1,-1-21-96,-1 19-128,1 2-128,19-21-224,-19 19-128,-1-19-1026,-19 0-1601,0 0-1633</inkml:trace>
  <inkml:trace contextRef="#ctx0" brushRef="#br1">20466 2523 11755,'20'0'896,"-20"20"-607,0-20 2113,0 20-1121,0 0-992,0-1-225,0-19-128,0 20-545,19 1-993,-19-2-1793,0-19-1986</inkml:trace>
  <inkml:trace contextRef="#ctx0" brushRef="#br1">20505 2364 14285,'20'0'-5317,"-20"-19"4228,0 19 1121</inkml:trace>
  <inkml:trace contextRef="#ctx0" brushRef="#br1">20466 2404 1825,'0'-19'-96,"0"19"1313,0 0-800,0 0-97,20 0 865,-20 0 417,0 0-97,0 0-608,0 0 0,0 0 384,0 19-32,0-19 0,0 20-256,0 0-96,0 0-224,19-1-129,-19 1-320,0 20-127,20-20-65,-20 0 0,0-1 0,20 1-32,-20 1-96,0-2-193,0 1-415,0 0-417,0-20-1538,0 0-4996</inkml:trace>
  <inkml:trace contextRef="#ctx0" brushRef="#br1">20545 1529 2562,'0'0'1666,"0"0"640,0 0-801,0 0-672,0 0-417,0 0 1,0 0 63,0 0-128,0 0-191,0 0-97,0 0 96,0 0 64,0 0 160,0 0 289,0 0-32,20 0-129,-20 0-192,20 0-127,-1 0-1,21-19-160,-20-1 0,19 20 0,22-20 0,-23 1-32,23-2 0,-22 21 0,21-20 0,-21 20-96,1 0-321,-20 0-896,1-19-993,-21 19-1409</inkml:trace>
  <inkml:trace contextRef="#ctx0" brushRef="#br1">20664 1311 4868,'21'0'3299,"-21"-20"-3299,18 20 1602,-18 0-545,0 0-833,0-20-769,0 20 33,-18 20 480,-3 0 32,-19 0 0,20 20 0,-19-1 0,19 2 0,-20-2 0,40 0 0,-19-18 0,19 18 128,0-19 320,19 0 161,1 0 32,0 0-65,20 0-320,-21-1-352,21-19-1153,1 20-1634,-3 0-5156</inkml:trace>
  <inkml:trace contextRef="#ctx0" brushRef="#br1">16158 2503 3331,'-21'0'640,"21"0"-480,0 0 513,0 0 192,0 0-385,0 0-384,0 0 385,0 0 416,0 0-32,0 0 63,0 0 129,0 0-256,0 0 32,21 20-224,-21-20-65,20 20-96,0-20 1,0 20 31,-1 0-95,1-1-161,20 22-128,-20-22 0,-1 21-64,1-21-64,0 2 128,0-1-96,1 0-96,-3-20-224,-18 19-257,20-19-384,-20 0-1089,0 0-864,0 0-3877</inkml:trace>
  <inkml:trace contextRef="#ctx0" brushRef="#br1">16297 2762 3171,'0'0'544,"0"0"769,20 20 225,-20-20-225,19 0-608,-19 19-129,20 0 353,-20 2-64,20-21-128,-20 20-129,20-20 97,-20 0-97,21 20-31,-21-20-129,0 0 1,0 0-33,18 0-128,-18-20-159,20 0-1,-20 20-96,0-21-64,20 2-321,-20 0-287,0-21-1346,0 19-3748</inkml:trace>
  <inkml:trace contextRef="#ctx0" brushRef="#br1">16773 4431 640,'0'0'481,"0"0"608,0 0 160,0 0-641,0 0-544,0 0-96,0 0 64,0 0 0,0 0-64,0 0 64,0 0 257,0 0 255,0 0-31,0 0 223,0 0 418,0 0-97,0 0-161,0 0-31,0 0-256,0 0-257,-20 0-128,20 0 65,0 0 31,0 0-32,0 0 32,0 0 1,0 0-161,20 0 96,-20 0 0,0 0-95,20 0 31,-20 0 64,20 0-96,-1 0-64,1 0 96,21 0-31,-21 0-1,18 0-64,3 0 0,18 0-64,-19-20 0,0 20 64,-1 0-96,21 0 0,-21 0 0,2 0 0,-3 0-32,3 0 32,-1 0-64,-1 0 128,1 0-64,19 0 32,-19 0 0,-1 20-32,21-20-32,-21 0 64,2 0-32,19 0 0,-1 0 32,0 0 0,21 0-32,-21 0 0,20 0 32,0 0-64,-18 0 32,-2 0-96,20 0 96,2 0 0,-2 0 0,0 0 0,20 0 0,0 0 32,0 0 0,21 0 0,-1 20 0,-20-20-64,21 0 128,-1 0-96,-1 0 0,21 0 32,1 20 0,-2-20 0,-19 0 64,21 0 33,-21 19 191,-1-19-32,-19 20-256,-18-20-96,-22 0 0,0 20-96,-19-20-321,0 0-159,-1 0-65,-19 0-384,0 20-1089,-20-20-3267</inkml:trace>
  <inkml:trace contextRef="#ctx0" brushRef="#br1">9071 3099 672,'0'0'2146,"0"0"-96,0 0-352,0-20-161,0 20-63,0 0-129,-20 0-384,20 0-160,-20 0-97,0 0-416,1 0-256,-1 0-32,0 0-32,20 20-128,-20 1 32,20-2 32,-21-19 32,21 20 0,21-1 96,-1 2 0,-20-1 64,20 0-32,0-20 32,-1 0 32,1 0 33,0 0 159,0 0-32,-20 0 96,20-20 1,-20 0-97,0-1-128,0 2-64,0-1-64,-20 1-160,0-2-64,0 21 0,0 0-32,-19 0-1,19 21 97,0-2-32,-1 1 128,21-1-32,0 2 0,0-21 32,21 20 160,-1 0-32,0-20 64,0 0 1,-1 0 31,1 0-32,-20 0 96,20-20 0,-20 20 33,0 0-65,0-20-128,-20 20-224,0 0-64,1-21 31,-1 21-63,20 21 64,-20-21 32,20 0 0,-20 20-64,20-20-65,0 0 97,20 0 32,-20 20 96,20-20 0,-20 0 32,0 0 0,0 0 0,0 0 64,0 0-32,0 0-64,0 0-480,0 0-417,0 0-481,0 0-319,0 0-2819</inkml:trace>
  <inkml:trace contextRef="#ctx0" brushRef="#br1">9825 2166 544,'0'0'609,"0"0"832,0-20 577,0 20-865,0 20-320,0-20 128,0 0 128,0 0-192,0 0-289,0 0-127,0 0 127,0 0-63,0 0-129,0 0-224,0 19-64,0-19-96,0 0-32,-19 0 64,19 0-64,0 0 0,0 20-32,0-20-32,-20 20-64,20 0-64,-20 0 32,20 1-32,0-21-32,-21 19 95,21 0 33,-20-19-160,20 21 128,0-21 96,-18 19 0,18-19-160,-20 21 128,20-21 32,-21 19 32,1 1 0,20-20 0,-20 20 32,20 0 0,-19-20-32,-1 19 0,20 1 0,-20 0 0,20-20-32,-20 20 0,20-20 32,0 20 32,-20 0 32,20-20 128,-19 19 64,19-19-64,-20 20-64,20 1-31,-20-21-33,20 19-64,-20 1 0,20 0 0,-20-20 32,20 19-32,-21 2 32,21-1-32,-18 0 96,18-1-160,-20-19 32,20 19 32,-20 2-32,20-21 32,0 20-64,-21-20 32,21 20 32,0-20-193,-20 20-95,20-20 160,-18 20 64,18-1 64,-21-19 0,1 20 0,20 0 0,-20 0 0,0 0 0,20 0-32,-19-1 64,19-19-64,0 20 32,-20 0-32,20-20 96,0 21-64,-20-21 0,20 19 64,0-19-32,-20 20 0,20-1 0,-20-19 0,20 0-32,-19 21 0,19-21 0,0 20 0,0-20 0,-20 0 0,20 0-32,0 20-64,-20-20-160,20 20-65,0-20-63,0 0 256,0 0 64,-20 19 128,20-19-32,0 0-32,0 0 32,0 20-64,-20-20 32,20 0 0,0 0-32,0 0-32,0 0-64,0 0-257,0 0 65,0 0 96,0 0 160,0 20-64,0-20-289,0 0-1440,0 0-4325</inkml:trace>
  <inkml:trace contextRef="#ctx0" brushRef="#br1">9825 2185 1921,'0'0'1057,"0"0"641,0 0-129,0 0-768,0 0-320,0 0 351,-19 20-287,19-20-481,-20 0 0,20 20 0,0-20 0,-20 20-96,-1 0 160,21 1 32,-20-2-31,2 0-65,-2 2 32,20-2-32,-21 2-32,1-2 0,0 1-32,1 0 32,-1 0-32,0-1 0,0 21 64,0-20-128,1 0 160,-1 19-64,20-19 192,-20 1-32,0-2-128,20 1 65,-20 0 31,-1-1 32,21 2-128,-18-1 0,18-20 0,-20 20 64,20-1 32,-20 0-96,-1 2-32,1-21-32,20 20 64,-18 0-31,-3 0 63,21 0-32,-20-20 0,0 19 32,20 1-32,-20 0-32,20-20 0,-19 20 0,19 0 0,-20-20-32,20 20 64,-20-1 32,20-19 0,-20 20-64,20-20-32,-20 20 0,20-20-32,-19 21 64,-1-21-32,20 19 0,0 1 0,-20-20 0,20 19-32,-20-19-64,20 0 96,0 21 0,-20-21 0,20 20 0,0-20 0,-19 20 64,19-20-64,0 20-64,-20-20-64,20 0 0,0 19-64,-20-19-32,20 0 127,0 0 1,0 20 96,-20-20 0,20 0 32,0 0-32,0 20-32,-21-20 32,21 0 32,0 20-64,0-20 0,-18 0-64,18 0 160,0 20-64,0-20-64,0 0 128,0 0 0,-20 20 0,20-20 32,0 0 193,0 0-97,-21 20-64,21-20-32,0 19-96,0-19 0,0 0 0,-20 0 0,20 0 64,0 20 0,0-20-32,0 0 0,-20 20-32,20-20-32,0 20 0,-18-20 32,18 20-64,0 0 96,-21-1 0,21-19-32,-20 20 0,20-20 32,0 21-32,-20-21 0,20 19-64,0-19 32,-20 20-32,20 0 32,-19-20 32,19 19-32,0-19 0,-20 21-32,20-21-192,0 20 64,-20-1 95,20-19 97,-20 20-32,20-20 32,-20 20 0,20 0 32,-20-20-64,20 20 0,0-20 32,-19 20 0,19-20 0,0 20 0,-20-20 0,20 19 0,0-19 32,-20 21-32,20-21-32,-21 19 0,21 1 0,0-20 0,-20 20-96,20 0 32,0-20-32,-18 20 0,18-20-128,-20 20 63,20-1 97,-21-19 32,21 20 128,-20-20-32,20 21 64,-20-21-96,20 19 33,0-19-66,0 0 33,-19 20 33,19-20-33,0 20-33,-20-20 33,20 0 33,-20 19-66,20 2 98,-20-21 63,0 19 128,20 1-32,-19-20-32,-1 20-128,20-20 0,-20 20-32,0 0 129,20-20-33,-20 20-64,20-20 32,-19 19-32,19 2-64,-20-21 0,20 19 0,-20-19-32,20 21 32,0-21 0,0 19 0,-20-19 0,20 0 32,0 20 0,-21-20-32,21 20 192,0-20 0,0 20-128,-18-20 0,18 0-32,0 20 1,-20-20-33,20 20-33,-20-20 1,20 19 0,0-19 32,-21 20 32,21-20-64,0 20 64,-20 0-32,20-20 0,-18 20-96,18-20 64,-21 20-32,21-20 64,-20 19 0,20-19-32,0 21 32,-20-21 0,20 19-32,0 1 64,-20-20 0,20 20-32,0-20 0,-19 19 32,19-19-32,0 21 32,-20-21-32,20 20 0,-20-20 32,20 19-32,-20-19 0,20 21-32,0-21-32,-20 19 96,20-19-64,0 0 32,-20 21 32,20-21-32,0 0 64,-19 20-32,19-20-64,0 0-192,0 19-96,0-19-513,0 0-640,0 0-1346</inkml:trace>
  <inkml:trace contextRef="#ctx0" brushRef="#br1">9707 2345 1089,'0'0'1601,"0"0"-544,18 0-737,-18 0 161,0 0 768,0 0-480,0 0-225,20 0-31,-20-21 255,21 21-95,-21-19-160,20 0-129,-20-2 160,20-19-127,-1 20 31,21-19 257,-20-1 0,19 0 191,1 1-95,0 19-96,-21-20-289,21 20-384,-20 20-128,-20-20-320,21 20-994,-21 0-1696,0 0-2179</inkml:trace>
  <inkml:trace contextRef="#ctx0" brushRef="#br1">9011 3120 6502,'-19'0'-353,"-1"0"-31,0 0 384,0 19 192,-1 1-192,3-1-32,18 2 224,0-1 417,0 0-385,18 0-416,3-1-32,-1 1 224,20-20 0,-1 0 32,-19 0 256,20-20 32,-21 20-31,1-19 287,0-1 481,-20 0 64,0 0-288,0-1-256,-20 2-545,-19-1-257,-1 1 1,0-2 96,1 1 192,-1 20 96,19 0-32,3 0-320,-2 0 0,-1 0-64,21 20-225,0-20 161,0 21 320,21-2 160,-1 1 96,-2-1-320,3 2 32,-1-1-64,20-20-32,-21 20 64,1-20 64,0 0 320,-20 0 289,20-20 320,-20 20-96,0-20-289,0-1-224,0 2-224,0-1-31,-20-20-33,0 20-32,0 0-65,1 1-127,-1-1 128,0 20-192,-21 20 0,23-1 32,-2 1-65,20 0 97,0 20 160,0-20 32,20 20 96,-2-20-128,3 0-192,19 0-321,-1-1 193,-19-19 320,0 0 224,0 0 129,0 0 63,-20-19-160,0-1-64,0 0-64,-20 0-128,20 20 32,-40-21 0,20-18 0,-19 39-96,-1-19 32,19-2 32,-17 21 64,17 0-64,21 21 32,0-2 96,0 1 64,0-1 129,21-19 95,-1 21 32,-2-1-352,23-20-128,-21 0 0,0 0 32,-1 0 96,1 0-288,-20 0-128,0 0-1122,0 0-3971</inkml:trace>
  <inkml:trace contextRef="#ctx0" brushRef="#br1">7919 4729 3235,'0'0'-64,"0"0"320,-20 0 1153,20 20-640,0-20-705,0 0-32,0 0 288,0 0 353,0 0 416,0 0-160,0 0-385,0 0 129,0 0-65,0 0-191,0 0-1,0 0-320,-19 19-96,19-19 32,-20 21 32,0-2 65,0 2 31,0 18 96,0-19-160,-19 20 128,19-20-32,0 19-224,-19-19-32,19 20 64,20-20 0,-21-20 0,1 20-384,20 0-1410,-20-20-1633</inkml:trace>
  <inkml:trace contextRef="#ctx0" brushRef="#br2">16714 2543 7655,'0'-20'256,"0"0"897,-20 20 385,20 0-834,0 0-576,0 0-96,0 0-128,0 0 192,0 0 321,0 20-1,20-20 97,-20 20 63,0 0-31,0 0-33,0-1 33,0 22-193,0-2-160,0 0-96,0 22-32,0-23 64,0 23-31,0-2 287,0 1-192,0 19 0,0-19-96,0 0 33,0 19-33,0 1-32,-20-1 32,20 20 32,0-19-32,0 0 64,0-21 128,-20 21-63,20-21-65,0 1 0,0-1 0,-20-18 32,20 18-64,0 0-64,0-19-96,-20 20 193,20-1-129,0-19-32,0-20 0,0 20-32,20-20 32,-20 0 32,0-20-64,0 0 64,0 0-32,0 19 64,0-19-64,0 0 32,0 0 0,0 0 0,0 0-32,0 0 0,0 20 0,0-20-96,0 0 160,0 0 96,20 0-32,-20 0 32,0 0-32,20 0-96,-20 0-32,20 0 64,-20 20-128,0-20 96,19 0-32,1 0 32,0 0 128,0 0-127,0 0 31,-1 0 64,1 0-192,0 0 128,1 0-64,-1-20 32,0 20 0,-2 0-64,23 0 96,-21-20-64,0 20-32,-1 0 0,1 0 160,0 0-192,0-19-32,19 19 96,-19 0 0,20 0-32,-1 0 0,1-20 32,1 20-161,-3 0 129,23-20-96,-2 20 128,-19 0 96,19 0-160,20 0 96,-18 0-32,-2 0 32,1 20-32,19-20 64,-20 20-128,20-20 64,2 0 0,18 19 0,-20-19 32,0 20-64,0-20 129,0 20-162,22-20 130,-22 20-98,0-20 1,0 20 97,0-20-98,20 20 98,-18-20-194,-2 19 129,0-19-128,0 21 0,20-21-32,-18 19 32,18-19-32,-20 0 64,0 0-32,21 0 160,-1 20-32,-20-20 0,20 0 32,-18 0-32,-2 0 32,-20 0-128,20 0 128,-19 0-32,19 20 0,-20-20-32,2 0 0,-2 0-129,20 0 33,-19 0 32,-1 0 32,2 0 32,-3 0 96,-17 0-128,-2 0 192,21 0-32,-40 0-64,19 0 0,-19 0 32,0 0 0,0 0-96,-20 0 32,19 0-64,-19 0 64,0 0 0,0 0 0,0 0-96,0 0 128,0 0 32,0 0-64,20 0-64,-20 0 96,0 0 64,0 0 65,0 0-33,0 0 96,0-20-128,0 0 0,0 1-32,0-21 128,20 0-96,-20 0-64,0-19 33,0-1-65,0-19-97,-20 19 129,20-39 33,0 19-65,0 1 0,0-21-65,0 1-63,0 0-128,0 19 192,0-19-32,0-1-32,0 21-32,0 0 192,0 19-32,0 0 0,0 0-32,0 1-64,0-1-129,0 21 225,0-1-160,0 0 128,0 0-32,0 21 96,0-1 32,0 0-64,0 20 64,-20-21-32,20 21 96,0-19-256,0 19 128,-19-20 32,19 20-32,0 0 0,0 0-32,-20-20 32,0 20-32,0 0 0,0 0-64,-19 0 64,19 0 0,-20 0 128,1 0-256,-22 0 224,2 0-64,-1 0-64,-19-19 64,0 19 64,0 0-96,0 0 0,-2-21-32,-18 21 64,20 0-64,-20 0 32,19 0-96,-19-20 160,20 20-96,-20 0 32,0-19 128,18 19-224,-18 0 160,20 0-32,0 0-64,-20 0 96,-1 0-32,21 0-32,-20 0 160,-20 0-224,19 0 128,-19 0-96,20 0 160,-21 19-32,21-19 128,0 0 32,-20 20-224,-1-20 64,21 21-32,-19-21 32,19 19-192,-2-19 96,2 20 32,0-20 32,20 0 0,20 0 0,-20 0-32,18-20 96,22 20-64,-21 0-32,21 0 32,-1-19 0,20 38-288,-19-19-160,-1 20-225,20-20-128,-1 20 161,3-1 256,-2 2 255,0-21-95,20 20-480,0 0-610,0-1-2337</inkml:trace>
  <inkml:trace contextRef="#ctx0" brushRef="#br1">9646 2483 960,'0'-19'1922,"0"19"160,0 0-96,0 0-128,0 0-321,0 0-223,0 0-65,0 0-384,0 0-449,0 0-416,0 0-224,0 0 64,0 0 31,0 19-31,0 1-416,0 0-257,0 0-448,0 20-257,-20-21-384,20 22-1216</inkml:trace>
  <inkml:trace contextRef="#ctx0" brushRef="#br1">9607 2820 128,'19'21'416,"-19"-21"97,0 20 383,0-20-287,0 20-545,0-20-1185</inkml:trace>
  <inkml:trace contextRef="#ctx0" brushRef="#br1">9547 3159 2754,'20'40'96</inkml:trace>
  <inkml:trace contextRef="#ctx0" brushRef="#br1">9587 3338 1409,'0'0'1633,"0"20"-2465,-20-20 832,20 0-321</inkml:trace>
  <inkml:trace contextRef="#ctx0" brushRef="#br1">9587 3517 3427,'0'19'224,"0"1"192,0 1-320,0-21-1537</inkml:trace>
  <inkml:trace contextRef="#ctx0" brushRef="#br1">9587 3715 8359,'0'40'289,"0"-40"-834,0 20 513,0-20 32,0 0-1345,0 20-3203</inkml:trace>
  <inkml:trace contextRef="#ctx0" brushRef="#br1">9607 3875 96,'19'19'1217,"-19"1"-481,0-20-31,0 20-673,0-20-288,0 20-481,0 0-640,0-20 1025,0 20 352,0-20-32</inkml:trace>
  <inkml:trace contextRef="#ctx0" brushRef="#br1">9646 4013 256,'0'0'1761,"0"20"642,0-20-898,0 21-800,0-21-193,20 19-95,-20-19-97,0 20-224,0-20-192,21 0-641,-21 0-448,0 0-384,0 0-321,0 0-607</inkml:trace>
  <inkml:trace contextRef="#ctx0" brushRef="#br1">9646 4172 1345,'0'20'1922,"0"-20"-321,0 0-672,20 0-673,-20 0-288,0 0-1025,0 20-2658</inkml:trace>
  <inkml:trace contextRef="#ctx0" brushRef="#br1">9646 4272 7302,'20'19'129,"-20"2"511,0-21 769,21 0-896,-21 0-897,20 19-1378,-20-19-2434</inkml:trace>
  <inkml:trace contextRef="#ctx0" brushRef="#br1">9687 4312 4804,'0'19'3972,"0"-19"-3940,0 0 32,0 21-64,20-21-513,-20 0-2113</inkml:trace>
  <inkml:trace contextRef="#ctx0" brushRef="#br1">9666 4411 6502,'0'0'3331,"0"0"-3171,0 0 1025,0 0-672,0 0-1634,0 0-2979</inkml:trace>
  <inkml:trace contextRef="#ctx0" brushRef="#br1">8237 4451 8648,'0'0'865,"0"0"704,0 0 737,0 0-1025,0 0-1249,0 0-96,20 0-128,0 0-673,19 0-1056,-19 0-482,0 0-1248</inkml:trace>
  <inkml:trace contextRef="#ctx0" brushRef="#br1">8594 4471 9064,'40'0'769,"-40"0"-193,20 0 97,0 0-481,0 0-160,-20 0-192,19 0-416,-19 0-129,20 0 192,-20 0-480,20 0-640,0 0-833,-20 0-641</inkml:trace>
  <inkml:trace contextRef="#ctx0" brushRef="#br1">8893 4451 960,'18'0'1089,"3"20"-512,-1-20-481,-20 0-64,20 0-1217</inkml:trace>
  <inkml:trace contextRef="#ctx0" brushRef="#br1">9389 4411 8199,'18'0'128,"-18"-20"-704,21 20 256,-21 0-769,0 0-4325</inkml:trace>
  <inkml:trace contextRef="#ctx0" brushRef="#br1">9607 4411 6277,'19'0'-576,"-19"0"-4837</inkml:trace>
  <inkml:trace contextRef="#ctx0" brushRef="#br1">8952 4530 12363,'0'0'673,"0"0"-769,0 0 640,0 0 225,0 0-577,0 0-352,20 0-1121,-20 0-2178,20 0-6085</inkml:trace>
  <inkml:trace contextRef="#ctx0" brushRef="#br1">9209 4530 10986,'40'0'96,"-40"0"-224,20 0 64,-20 0-1089,21-20-2691</inkml:trace>
  <inkml:trace contextRef="#ctx0" brushRef="#br1">9448 4530 14189,'20'0'-1634,"-20"0"-1344,0 20-3813</inkml:trace>
  <inkml:trace contextRef="#ctx0" brushRef="#br1">19037 4808 1057,'-21'0'2594,"21"0"-352,-20 0-224,0 0-96,20-19 96,-18 19-289,18 0-319,-21 0-225,21 0-224,0 0-257,-20 0-319,20 0-225,0 0-160,20 19 0,1-19 96,-3 21-96,2-1 128,21-1-32,-3 1-64,23 0 64,-22-20-96,1 20 32,19 0 64,-19-20-224,0 0 256,-1 20-608,-19-20 864,1 0-704,-1 0 608,-20 0-544,0 0 192,-20 0 32,-1 0 0,1 19 0,0-19-160,-19 20 416,-1 0-288,1-20 160,-1 20-96,-19 0-64,19 0 32,-1-20 96,3 20-128,17-1-128,1-19-289,0 0-512,20 21-704,0-21-513,0 0-129,0 19-575,0-19-4005</inkml:trace>
  <inkml:trace contextRef="#ctx0" brushRef="#br1">19513 5147 8488,'0'0'1089,"0"0"-865,-21 0 2242,3 19-1441,-2-19-512,-21 20 63,-18 1-95,19-2-161,-19 21-160,-1-21-96,21 2-96,-1-1-320,20-20-929,20 19-1730,0-19-1506</inkml:trace>
  <inkml:trace contextRef="#ctx0" brushRef="#br1">19830 5126 10057,'21'-19'-769,"-21"19"961,0 0 289,-21 0-513,1 19-64,0-19 352,1 40 449,-1-20 192,0 20-289,0-20-320,20 19-159,0 2-65,20-2 64,0-20 0,19 2 160,22-1 353,-23-20 95,23 0-95,-2-20 128,1-1-161,-21 2-63,-19-20-97,0-2 33,-20 22-97,0-21 0,-40 0-255,1 1-129,-1 18 0,-19 2-193,-2-1-95,23 0-929,-23 20-1121,22 0-4036</inkml:trace>
  <inkml:trace contextRef="#ctx0" brushRef="#br0">12266 5783 5252,'20'-21'897,"-20"1"0,0 20 673,0-19-225,21-1 64,-21 20-352,-21-19-320,21 19-32,0-21-193,-20 21-384,2 0-192,-2 21 64,-21-21-64,2 19-128,-1 1 64,0 19 32,1 2 96,19-2-64,0 1 32,0-1 32,20 21 0,0-20-64,0 19 32,20-19 32,20 0 0,19-21 0,-19 2 32,19-2 64,2-19 96,-2 0 160,0-19 129,1-2-97,-21 2-128,1-21-32,-20 20-63,0-20-33,-20-19-96,0 19 32,0 0-64,-40 1-128,20-1 0,-19 1-65,-21-2 1,21 21 32,-42 20 128,22 0 32,19 0 0,1 20 0,-1 1 0,40 18 0,0-19 0,20-1 64,20 22 32,-1-22-64,22 1 0,-2 0-32,0 0 64,-19-20-160,19 20-96,-19-20-352,0 20-546,-21-20-671,1 0-866,0 0-2530</inkml:trace>
  <inkml:trace contextRef="#ctx0" brushRef="#br0">12823 6140 9513,'0'0'1185,"0"0"-1057,0 0 1858,0 0-673,0 20-416,20-1-481,-20 2-224,0-2-96,20 22 0,-20-22-96,0 1 65,19 0-65,-19-1-225,0 2-672,0-21-1665,20 0-2627</inkml:trace>
  <inkml:trace contextRef="#ctx0" brushRef="#br0">13240 5882 7078,'0'20'6310,"20"-20"-6758,-20 0 736,0 0 192,0 0-480,0 0-448,0 0-1538,0 19-2146</inkml:trace>
  <inkml:trace contextRef="#ctx0" brushRef="#br0">13260 6080 8520,'0'20'1089,"0"0"-897,0-20 1281,0 0-352,19 20-800,-19-20-321,0 0-961,0 0-1634,0 0-4355</inkml:trace>
  <inkml:trace contextRef="#ctx0" brushRef="#br0">13538 5941 11787,'0'0'2402,"0"0"-2274,0 0 1602,20 0-129,-2 0-992,2 0-385,21 0-160,-21 0-32,19 0-64,-19 0-64,0 0-737,0 0-1089,0 0-1921,-20 20-3524</inkml:trace>
  <inkml:trace contextRef="#ctx0" brushRef="#br0">13558 6100 9833,'-20'20'512,"40"0"257,-20-20 1601,38 0-512,-17 20-897,19-20-673,-20 0-288,19 0-128,-19-20-1217,0 20-2467,0 0-7493</inkml:trace>
  <inkml:trace contextRef="#ctx0" brushRef="#br0">14530 5921 2690,'20'-39'6246,"-20"39"-5862,0-21 1858,0 2-448,-20 19-1089,0-20-385,1 20-288,-21 0-160,20 20 32,-21-20 32,3 40 0,-3-20-64,21 19 64,1 1 64,-1 19-32,20 1 96,0 0-32,20-20-64,-1 20 0,21-21 128,1-19-32,18-1 96,1-19 64,-1 0 289,0 0-289,1-39 64,-1 19-96,-18-20-96,-3 1-128,-18-1 0,1-20 0,-1 20-32,-20-19-256,-20 19 96,-1 0 128,-37 1-65,-3 18 65,-18 21 0,20 0 96,-20 0-32,19 21 32,19-1-64,3-1 0,17 1-64,21 0 128,0 0 224,21 0 417,17 19-97,23-19-191,-2 0-193,1 0-64,-1-20-32,1 20 0,-1-20-32,-18 0-288,-3 0-321,-17 0-1088,-1 0-2339</inkml:trace>
  <inkml:trace contextRef="#ctx0" brushRef="#br0">15086 6160 4163,'19'40'6374,"-19"-21"-6117,0 22 1633,0-22-97,0 1-1120,0 19-417,0-18-224,0-1-64,0-1-673,20 1-1569,-20 0-2402</inkml:trace>
  <inkml:trace contextRef="#ctx0" brushRef="#br0">15423 6160 13100,'0'19'1698,"20"-19"-2723,0 0 2754,0 0-640,0 0-801,19 0-191,1 0-97,-1 0-225,-19 0-639,1 0-1475,-1 21-2850</inkml:trace>
  <inkml:trace contextRef="#ctx0" brushRef="#br0">16753 6040 7591,'20'-19'768,"0"19"-607,-20 0 1376,0 19 33,0 1-674,-20 20-607,0 0-289,0 20 128,1 0-160,-21-1-225,0 1-159,1-21 288,-22 1 64,23-20 96,17 0 32,-19-1-64,1-19 64,19 0-64,0-19-160,0-1 192,20 0 0,0-20-32,20 20-64,0 1 160,21-1-96,-3 20 288,23-21 449,-22 21 64,21 21-33,-21-1-287,1-1-129,-1 1-256,-19 0-64,20 0-96,-20 0-320,-1 0-321,-19-20-352,20 19-1473,-20-19-1954</inkml:trace>
  <inkml:trace contextRef="#ctx0" brushRef="#br0">17249 6338 8776,'0'0'3972,"-19"0"-3620,19 0 1570,0 0-193,0 0-1312,0 0-417,0 0-224,0 0-385,0 0-736,19 0-1602,-19 0-3267</inkml:trace>
  <inkml:trace contextRef="#ctx0" brushRef="#br0">17706 5981 7238,'0'-20'1442,"0"20"-1058,0 0 1794,0-20-512,0 20-962,-20 0-351,20 0-129,-20 20-64,0 0 128,1 0 97,-1 19 31,20 1-128,-20 0-127,20 19-1,-20 1-128,20-20 0,20 19 0,-20-18-256,20 18-801,19-19-1153,1-20-1762</inkml:trace>
  <inkml:trace contextRef="#ctx0" brushRef="#br0">17984 6359 10025,'0'39'-801,"0"-19"-32,0 0 1026,0 20 31,20-1-256,-20-19-929,0 20-224,20 1 1153,-20-22 64,0-19 224,20 19 513,-20-19 736,0-19-608,-20 0 64,20-22-32,-20 1 96,0 1-353,20-1-543,-20-20-226,20 0-255,20 1-449,0 19 801,20 1 128,-1 18-160,1 21 193,-1 0 159,-19 0-224,21 0-96,-41 21-32,0 18 160,0-18 64,0-2-32,-41 1 1,21 0-1,2-1-160,-23-19-449,21 21-1024,0-21-1826,20 0-4196</inkml:trace>
  <inkml:trace contextRef="#ctx0" brushRef="#br0">18322 6260 11018,'20'19'609,"-20"-19"-674,-20 20 610,20 0 160,0-1-513,0 2-192,20 18 96,-1-19-128,1-20 224,0 20 64,0-20 1,19 0 95,-19-20-32,20 0 65,-19 20 127,-21-39-96,0 18-63,0 2-65,0-1-288,-21 0-288,1 20-161,-20 0-576,40 0-1345,-19 0-1730</inkml:trace>
  <inkml:trace contextRef="#ctx0" brushRef="#br0">18798 6239 10730,'0'-39'2498,"0"39"-3235,-20-21 1730,1 21-32,-21 0-833,20 0-192,0 21 64,1-2-64,19 1 0,0 1-96,19-21-160,1 19-65,20 1 129,-20 0 128,19-1 128,-19 2 0,0-1 0,-20-1 96,0-19 64,0 20 160,-20-20-63,0 0-33,0 0-320,-19 0-737,19 0-288,0 0-801,20 0-288,-20-20-4869</inkml:trace>
  <inkml:trace contextRef="#ctx0" brushRef="#br0">18917 6299 10089,'20'20'320,"-20"-1"737,0 2 801,0-1-1441,0-1-417,21 1-449,-21-20-1537,18 20-4548</inkml:trace>
  <inkml:trace contextRef="#ctx0" brushRef="#br0">19037 6140 14541,'-21'0'-96,"21"-20"-4356,0 20 2818,0 0-5188</inkml:trace>
  <inkml:trace contextRef="#ctx0" brushRef="#br0">19096 6260 11370,'40'0'673,"-20"0"192,19 0 1089,1-21-1058,-20 21-255,19 0-449,-19-20-352,0 20-1057,0 0-1378,-20 0-4932</inkml:trace>
  <inkml:trace contextRef="#ctx0" brushRef="#br0">19215 6080 7046,'20'40'417,"-20"-20"2529,0 0-159,0 20-1153,0-1-674,0-18-543,0 38-257,0-40-128,0 22-32,0-2-416,0-19-1090,20 0-1537,-1 0-3010</inkml:trace>
  <inkml:trace contextRef="#ctx0" brushRef="#br0">19413 6299 11851,'21'0'0,"-21"20"993,0-20 128,0 19-1217,0 2-1538,0 18-1088,0-19-2435</inkml:trace>
  <inkml:trace contextRef="#ctx0" brushRef="#br0">19434 6100 11274,'0'-40'-737,"0"40"-4035,20 0 2049</inkml:trace>
  <inkml:trace contextRef="#ctx0" brushRef="#br0">19553 6418 6886,'20'40'1922,"-20"-20"-1250,0-20 1763,0 0-1026,0 0-704,19 0-289,-19 0-160,20-20-159,0 0-130,0 0-223,-20 20-128,20-20-257,-1 20 161,-19-19 384,20 19 384,-20 0 160,20 0-63,-20 0 31,0 0-96,20 0-223,-20-20 63,0 20-128,0 0-224,-20-21-193,20 21-223,-20 0 415,0 21 225,1-21 1,-1 20 31,20-1 32,0 1 64,20 0 128,-1 0 32,1 0 1,20-20 31,-1 20-320,1-20-160,19 0-96,-39 0-321,21 0-416,-41 0-2498</inkml:trace>
  <inkml:trace contextRef="#ctx0" brushRef="#br0">20723 6279 10281,'21'80'1089,"-21"-41"-544,0 1 832,20 0-320,-20-20-544,0-20-161,0 19 128,0-19 257,0-19 192,0-1-705,20 0-96,-20-20-128,18 1 32,-18-2-64,21 2 32,-21 19-96,20 1-64,0-2 32,0 21 64,-1 0 32,1 0 64,0 21-32,-20 18 0,0-19-32,20 20 0,-20-20 0,0 19-513,20-19-1216,-20 0-1795,0 0-704</inkml:trace>
  <inkml:trace contextRef="#ctx0" brushRef="#br0">21140 6299 12555,'21'-20'-32,"-21"20"32,0 20 801,-21 0-320,21-1-193,0 22-160,0-2-32,0 1-32,21 0-64,-1-21 0,0 1-96,19 0 32,-19 0 32,20-20 32,-21-20-96,1 20-96,20-20-1,-20 0-127,-1-19 32,-19 19 160,20-20-32,-20 20-33,0-19 161,0 18 513,0 2 256,0-1-225,0 20 33,0 0-65,-20 0-416,20 0 96,0 20 193,0 20 127,0-20-64,0-1 1,20 21-289,-20-20-96,40 0-64,-19 0-64,-3-1-192,2-19-161,0 20 33,1-20-161,-21 0-288,20-20 353,-20 1 320,0-1 192,0 20 0,0-20-64,0 0 32,0 0 32,18 20 0,-18 0-32,0 0 96,0 0 160,0 20-128,0 0-32,0 0 0,0 0-32,21-1 32,-21-19-32,0 20 32,20-20 64,-20 0 97,0 0 31,0-20-160,0 20-96,0-19 0,20-1-64,0 0 32,-1 20-128,1-20-65,0 20 161,0 0 96,0 0 0,-1 0 257,1 0 159,0 20-224,-20 0-128,20-20-96,-20 20-32,0-20 64,0 19-32,0-19 0,0 0 0,20 0 65,-20 0-33,0 0-96,0 0-65,0 0-63,21 0-32,-21 0-160,0 0 159,0 0 97,0 20 96,18-20-32,-18 20-64,0-20-737,20 0-2017,-20 20-2243</inkml:trace>
  <inkml:trace contextRef="#ctx0" brushRef="#br0">22114 6080 960,'0'-40'7944,"0"40"-7784,0 0 545,0 20 1473,-20 20-897,20 20-736,0-1-33,0 1-128,0-1-320,20 1-32,-20-20-64,0 0 0,0-20 96,19-1-31,-19-19 127,0 0 192,0 0-192,20-19-192,20-1-256,-20 0 96,-1 0-65,1 20 33,0 0 192,0 0 256,0 0 193,-20 20 31,0 0-192,0 0-127,0-1-1,-20 1-192,0 0 0,0-20-417,0 20-320,1-20-320,19 0-1281,-20 0-2178</inkml:trace>
  <inkml:trace contextRef="#ctx0" brushRef="#br0">22331 6498 5669,'40'0'5637,"-19"-20"-5701,-1 20 2050,18-20 32,-17 0-1377,19 20-225,-21-20-224,-19 20-192,0-20-160,0 20-288,-19 0-898,-21 0-95,19 0 128,-17 20 928,18-20 289,-1 20 96,1 0 64,0 20 32,20-21 65,20 1 255,0 0-96,1 0 161,-1-20-129,18 20-32,-17-20 33,-1 0 159,0 0-128,-1-20-63,1 20-65,-20-20-128,20 0-64,-20 0-64,20 20 0,0-19 0,19-1 0,-19 20 96,0-20-32,0 20-32,1 0-32,-3 0-32,2 0-160,0 0-641,1 0-928,-21-20-1474,0 20-5478</inkml:trace>
  <inkml:trace contextRef="#ctx0" brushRef="#br0">22788 5902 14381,'59'0'-256,"-18"0"672,18 0 1378,1 19-737,-21 21-192,21 0-32,-1 19 127,-19 1-95,-1-1-448,-19 1-385,1 0 64,-21 0-128,0-21-224,0 21-641,-41-20-801,23-1-992,-3-19-2083,-19 20-3779</inkml:trace>
  <inkml:trace contextRef="#ctx0" brushRef="#br0">16376 6816 3267,'-20'0'4292,"20"0"-4100,-20 0 1698,20 0 512,-19 0-640,19 0-513,0 0-256,0 0-321,19 0-31,-19 0-65,20 0-127,20 0-65,-1 0-63,42 0-193,-22 0-32,20 20 0,0-20-256,1 19-385,-21-19-640,2 0-1794,-22 20-3395</inkml:trace>
  <inkml:trace contextRef="#ctx0" brushRef="#br0">8456 6974 2530,'0'0'1121,"0"0"-96,0 0-256,0-19-321,0 19-288,0 0-96,20 0 64,-20 0 129,0 0 191,0 0-160,0 0 225,0 0 31,0 0 33,0 0 31,0 0 65,0 0 0,0 0-33,0 0-159,0 0-257,0 0-160,0 0 0,0 0 64,0 0 64,0 0 161,0 0 287,0 0-31,0 0-161,0 0-255,0 0-33,-20 0-128,-1 0 32,21 0-64,-20 0-32,0 19-32,-19-19 64,-1 0 64,1 0 0,-21 0-96,21 0 96,-21 0 192,1 0-32,18 0-64,-18 0 1,19 0-97,20 0-128,-19 0 64,19 0 0,0 0 0,20 0 0,-20 0-161,20 0 97,0 0-32,0 0-128,0 0-192,0 0-193,0 0-416,0 0-961,0 0-640,0 0-1987</inkml:trace>
  <inkml:trace contextRef="#ctx0" brushRef="#br0">7998 6796 4932,'0'0'1794,"0"0"-1890,0 0 640,0 0 1186,0 0-289,0 0-1024,0 20-225,-18-20-96,-3 0 0,1 20-96,0-1-32,-19-19-32,-1 20 32,0 0 0,1 0 32,19 0 0,0 0 32,0-1 0,20-19 32,0 20 192,0 0 97,20-20 223,0 20 129,0 0-33,19 0-63,1-1-225,0-19-63,-1 21-129,-19-2-224,21 2-449,-23-21-1184,-18 19-2371</inkml:trace>
  <inkml:trace contextRef="#ctx0" brushRef="#br0">8932 3199 768,'0'0'1153,"0"0"481,0 0-641,0 0-256,0 0 31,0-21-31,0 21-64,0 0-161,0 0-256,0 0 161,20 0 95,-20 0 65,0 0 127,0 0 161,0 0 96,0 0-256,0 0-161,0 0-191,0 0 31,0 0-192,0 0-96,0 0 64,0 0-31,0 21 31,-20-21-64,20 20-64,-21 0-128,3 0-64,-23-1 63,1 21-31,22 0-64,-23 0 224,1-1-32,1 1 0,-1 19-32,0-18 64,-19-2 32,18 21-64,3-21 0,-3 21 0,2 0 96,-21-1-96,21-19 32,-21 20-32,21-21 0,19 1 0,-20 0 0,19 0 0,3-21 0,-2 1 0,0 20 0,20-20 0,-21-20 0,1 20 0,20-1-32,-18 2 32,18-21-96,0 19 96,0-19-96,0 0 96,0 0-32,0 0-32,0 0-256,0 0-33,0 0-319,0 0-898,0 0-1537</inkml:trace>
  <inkml:trace contextRef="#ctx0" brushRef="#br0">7998 4033 11851,'0'0'-224,"0"21"31,0-21 706,-18 39-97,18-19-416,-21 39 0,1-19 64,-20 20 32,21-20 0,-1 0-96,0-1 32,20 1-64,0-20 32,0 0 321,20-1 447,19-19 193,1 0-256,19 0-417,2 0-192,-2 0-96,-19 0-64,19 0-640,-19 0-1122,-1 0-1377,-19 0-2306</inkml:trace>
  <inkml:trace contextRef="#ctx0" brushRef="#br0">7840 4490 544,'-20'0'4260,"20"0"-4132,0 0-32,-20 0 1025,20 0-224,0 20-320,0-20-257,0 0 257,0 0 63,0 20-127,20-20-225,-20 0-192,20 0-32,-20 0-32,20 0-32,-20 0 96,20 0 128,-20 0 193,0-20 63,0 20-191,-20-20 127,20 20-288,-20 0-64,0 0 128,-20 0 33,40 0 31,-19 20-192,19 0-64,0 0 96,0-20-32,19 20-64,21-20 0,-20 0 64,20 0 96,-21-20-32,1 20-64,-20 0 64,20-20 129,-40 20 95,20-20-288,-20 20 0,-19-20-96,19 20 96,-20 0 0,20 0 160,1 20-63,19-20-129,0 0-64,0 20 96,0 0 192,19-20-160,21 0-96,-20 0 96,0 0-96,0 0-32,-20 0-160,19 0-224,-19-20-65,0 20 257,0-20-161,-19 20 225,-1 0 0,0 0 96,0 0 192,-20 20-32,21-20 64,19 20-127,-20 0-1,20 0-32,20-20-32,-1 19 32,1-19 32,20 0-97,-20-19-351,19 19-64,-19-20 191,-20 0 193,20 0 96,-20 0-64,-20 0 0,0 1 192,1 19-160,-21-20 0,20 20 353,-20 0 95,21 0-352,-1 20-224,0-1 96,20-19 32,0 20-32,0 0 128,0 0-64,20 0 32,0-20-32,-1 0 32,1 0-64,0 0 32,0 0 0,-20 0 160,0-20-160,0 20-577,-20 0-1825,20 0-6214</inkml:trace>
  <inkml:trace contextRef="#ctx0" brushRef="#br0">5795 4132 10345,'0'0'737,"0"0"-609,0 0-96,0 0 128,0 21 449,20-2-65,-20 1-95,0 20 31,0 19-31,0 21-65,0 20-160,0-21-96,0 20-32,0 1-63,0-41-1,0 21 0,0-40-32,0 0 0,0-21 0,0 1-449,0 0-672,0 0-1505,0-20-2019</inkml:trace>
  <inkml:trace contextRef="#ctx0" brushRef="#br0">5637 4789 11242,'0'19'-288,"0"2"224,19-1 192,1-1 288,0 21-159,-20 0-97,20-1 32,0 1-128,-1 0 224,1 0 129,0 0-225,20-21 0,-21 1 385,1 1 512,0-21 96,1-21-192,17 1-321,-18-20-351,21 1-193,-2-1-160,1 0 0,-20 1-257,19-1-896,-19 20-769,0 20-2978</inkml:trace>
  <inkml:trace contextRef="#ctx0" brushRef="#br0">2857 8564 5124,'0'-20'1602,"0"20"-289,0 0 353,0 0-129,0 0-768,0 0-417,0 0-96,0 0-63,0 0-1,0 0 416,20 20 33,-20-20-129,0 0-95,0 0 31,0 0-31,0 0-193,0 20-64,21-20 0,-21 0 0,0 20 33,0-1-65,18-19-32,-18 21 0,20-2 0,-20-19-64,0 21 32,20-2 0,-20 1-32,21 0 32,-21 0-64,20 0 96,-20 0-96,18 19 96,3-19-64,-1 20 32,-20-20-32,20 20-32,0-21 65,-20 1-65,19 20 32,1 0 64,0-21-160,-20 21 128,20 0-64,0 0 64,-20-20-64,19 19 0,1 1 32,0 0-96,-20-1 288,40 21-128,-21-20 96,1 0-32,21 20-96,-21-20-96,18-1 193,-17 21-129,19-21 0,-21 21 0,21-20 32,-20 19-32,19-19 0,-19 20-32,20-21 64,-20 21-96,19-20 96,-19 0-64,21 19 0,-21-19 96,18 0 0,-17 19-32,19-19 64,-1 19-64,1 1-64,-20-20-32,19 19 96,1-18 0,-1 18-96,-19-19 32,20 19-64,-1-19 128,2 20 0,-1-20 0,-1 20-128,1-21 32,-1 21 160,1-21-224,19 1 160,-19 0-64,1-1 64,-3 1-31,3 0 95,-1 0-32,-1-21-128,1 21 32,-1-19 64,1-2 0,0 21-96,-1-20-32,22 0 64,-23 0 64,3-1-64,-3 1 0,3 0-288,-1 0 576,19 0-288,-19 0-32,-1-20-32,21 19 128,-21-19-96,2 20 128,-1-20-192,-1 20 128,1-20-32,-1 0-32,1 0 64,0 0-32,-1 0 0,1 0-32,-1 20 32,1-20-257,1 0 514,-3 0-257,3 0 0,-2 0-32,1-20 0,19 20 128,-19 0-160,0-20 160,19 20-160,2-20 64,-22 20-32,21-19 64,-21-1 32,21 0-128,-21 0 32,1 0 64,19 0 32,-19 1-128,-1-1 64,2 0 32,17 0-96,-17-20 256,-1 21-288,19-2 96,-19-19 64,19 0-96,-18 21 64,17-21-96,3 0 128,-2 1-32,0-1-32,1 0-64,-1 1 128,2-1-64,-23 0-32,23 0 64,18-20-32,-20 21 0,1-21 32,-1 20-64,2-19 96,-2-1-96,-1 21 32,-17-21 0,38 0 0,-19 0 32,-1 1 0,-19 0-64,19-1 32,-18 0 32,-3 1-64,3-1 32,-2 0-32,1 1 128,0-1-128,-1 1-32,1-1 128,1 0-64,-3-19 0,23 19-32,-22 1 64,1-1-128,-1-20 96,1 20 32,0 1-64,-1-1 32,1 1 0,-1-1 32,21 0 0,-21-19-96,2 20 128,-1 19-32,-22-20 128,3 20 64,19 1-31,-20-1-33,0 0-160,-20 0 64,19 21-96,1-21 96,-20 0-32,20 20-96,-20 0 96,20 1 0,-20-1-64,20 20-32,-20 0 32,0-21 0,0 21-193,0 0-479,0 0-609,0 0-1122,0 0-3010</inkml:trace>
  <inkml:trace contextRef="#ctx0" brushRef="#br0">9905 8147 10185,'0'0'1890,"0"0"-1858,0 0 512,19 0 898,1 20-481,0-20-673,20 0-96,-1 0-128,1-20 32,-1 20 0,1-20-31,-19 20-65,-1 0-97,-2-20-223,-18 20 32,0 0-577,-18 0 192,-23 20 65,21-20 255,0 20-223,-19 0 192,39-1 287,-20 2 33,20-2 128,0 1 33,20 20 63,1 0-128,-3-21 32,2 22-64,0-2 0,1-19 0,-1-1 224,-2 2 0,-18-1 417,-18-20 288,-2 19-225,-1-19-287,-19 0 63,22 20-256,-23-20-192,1 0-64,21 0-224,19 0-641,-20 0-1377,20 0-1826</inkml:trace>
  <inkml:trace contextRef="#ctx0" brushRef="#br0">10440 8186 8584,'0'-19'1025,"0"19"64,0 0 832,0 0-928,-19 19-320,19 21 64,-20 0 128,20 0-321,-20 19-192,20 1-191,0 0-129,0-1-32,0-19-97,20-1-127,0 1-384,-1-19-417,21-21-929,-20 0-1505,19 0-5190</inkml:trace>
  <inkml:trace contextRef="#ctx0" brushRef="#br0">10679 8365 12972,'0'-20'224,"-20"20"-160,20 20 737,0 1-417,-21-2-352,21 21-64,0-21-192,21 22-321,-1-2-544,0 1 32,19-20-160,1-1 513,-20-19 575,19 0 129,1 0 97,0-19 31,-21-1 352,1 0 609,0-20 353,1 21-33,-21-22-480,0 2-449,-21 0-320,1-2-128,-19 2 225,19 19 63,-20 0-256,1 0-32,-21 20-32,21 0-32,-1 0-32,20 20 0,-1 0-64,21 20 0,21-21 192,-1 1-128,20 1 64,-1-2 0,1 1 0,-1 0 64,1-20-64,0 19-385,-1-19-544,-19 0-1665,1 0-2467</inkml:trace>
  <inkml:trace contextRef="#ctx0" brushRef="#br0">11195 8445 11146,'20'40'2979,"0"-1"-2659,-1-19 801,-19 0 353,0 20-802,0-21-640,0 2-224,0-2-128,20 2-769,-20-2-1249,0-19-1987,0 0-5154</inkml:trace>
  <inkml:trace contextRef="#ctx0" brushRef="#br0">11335 8067 13228,'18'20'0,"2"0"833,21 0 961,-21 20-257,19 0-896,-19 19-289,20 1 160,-21 19 33,1-20-353,-20 21-96,20-20-32,-20-1-96,0 1-224,-20 0-449,0-21-608,1 21-1153,-1-40-2595</inkml:trace>
  <inkml:trace contextRef="#ctx0" brushRef="#br0">3473 12578 8359,'20'0'1186,"-20"-20"-578,0 20 1186,-20 0 0,20 0-994,0 0-287,0 0 95,0 0-63,0 0-257,0 0-192,0 0 192,0 0 97,0 20-129,0 0 64,0 20 1,0-1-257,0 1 384,0 19-384,20 2 0,-20-3-96,0-17-64,19 18 96,-19-39-288,0 20-481,0-20-704,20 0-1378,-20 0-2114</inkml:trace>
  <inkml:trace contextRef="#ctx0" brushRef="#br0">3432 13453 9737,'0'0'224,"-20"0"-96,20-21 1666,0 2-65,0 19-800,-18-20-96,18 20 0,0-21-257,-20 21-351,-1 0-257,1 0-193,0 0-191,1 21 64,-21-1-97,20-1 33,0 21 288,1 0 96,-1 0 0,20 0 0,-20 19 0,20-19 0,0-1-33,20 2-63,0-2-320,-1 0 224,21-18 224,0-1 128,19-1 32,-18-19 256,18-19 33,-19 19-33,-1-20-95,-19-1 127,20 2 128,-21-1-95,-19-19-97,0 18 129,0-18-33,0-1-256,-19 0-127,-1 20-1,-20-19-224,20 19-1,-19-20 97,-2 40-64,-17-20-96,17 20 32,-18 20 128,19-20-32,1 40-64,19-20 64,0 0-129,0 19 193,20-19 0,0 0 97,20 0 127,20 0 0,-1-20-32,1 19-128,19-19-64,-18 20 128,17-20-224,-17 0-96,-2 0-160,1 0-577,-20 0-1922,0 0-3491</inkml:trace>
  <inkml:trace contextRef="#ctx0" brushRef="#br0">3929 13790 15534,'0'20'224,"0"-20"225,0 0 608,0 20-481,-19-1-480,19 2-128,-20 18-256,20 1-545,0 0-1185,0 0-3395</inkml:trace>
  <inkml:trace contextRef="#ctx0" brushRef="#br0">3592 9796 7046,'0'-20'1121,"-20"20"-1185,0 0 545,0 0 896,0 0-288,1 20-897,-1-20 32,0 20 449,-1-20-32,1 40-129,20-20 129,-18-1-33,18 2-255,18-2-33,2 1-96,1 0 64,-1 0-31,19-20-1,-19 20 0,20-20 32,-20-20 129,19 0-97,-19 0-32,0 0 129,-20-20-161,0 21 32,0-21-192,0 20-128,-20 0-96,0 0 0,0 1-160,-19-1-161,19 20 161,-20 0 64,21 0 0,-21 20 32,19-1 63,1 21 33,20-20 0,0 20-32,20-21-32,1 2-192,-1-2 63,19-19 65,-19 0 32,20 20 192,-20-40 64,19 20 0,-19 0 32,-20-19 32,20-2 96,-20 2 33,0-1-97,-20 0 32,20 0-224,-20 0-64,-19 0-96,19 20-97,-20-19 1,20 19 0,-19 19 32,19-19-33,-1 20 33,1 20 192,20-20 32,0 0 128,0-1-32,41 2 96,-21-2-160,19-19-32,1 0-128,0 0 128,-21 0 32,21-19 128,-20-2 129,-20 2 63,0-1-32,0 0-192,0 0 128,-20 0-160,0 0-288,0 1 32,1 19-64,-21 0-32,20 0-65,0 19-31,1 1 128,-1 20 128,20-20 95,0 0-63,20-1-128,-1 2 0,1-2 64,0-19 96,0 0 192,0-19-32,-1 19 64,1-21 64,-20 2 97,0-1 95,0 20 161,0-20-225,-20 0-160,1 20-160,-1 0-96,0 0 0,0 20-64,0 0-32,20-20-193,0 20-1248,20-1-2275</inkml:trace>
  <inkml:trace contextRef="#ctx0" brushRef="#br0">15582 8684 4644,'0'-21'6054,"0"2"-5862,0-2 288,0 2 1058,0 19-161,-20-20-512,0 0-609,0 20-192,1 0-32,-21 0-32,0 20-32,1 0-64,-1 20 160,20 0-96,-19-1 64,19 1-32,20 0-64,0-21 32,0 21-64,20-40 64,19 20 160,-19-20 32,20-20-32,19 0 64,-19-19-127,-1-1 31,-19 0-96,20 1 64,-19-22 0,-21 22-64,18-21-64,-36 0 160,18 1-128,-41-1 0,21-19-289,-19 39-287,19-19 288,-20 39 255,20 0 33,1 20-64,-1 20-96,0 19 256,0 1 96,20 20 193,0 19-65,0-19-64,20 20 64,20-21-127,-1 21-97,1-40-32,19 19 32,-19-19-160,19-20-32,-18-1 31,-3 1 65,3 0-256,-21-20-160,0 20-833,-20-20-2435,0 0-6340</inkml:trace>
  <inkml:trace contextRef="#ctx0" brushRef="#br0">14769 9220 14189,'0'0'-32,"20"0"-417,-2 0 706,23 0 287,18 0-95,21 0-321,-1 0-32,20 0 128,1 0 225,-1 0-97,20 0-192,1-20-64,-21 20 0,19-20-32,-38 20-224,-21 0-448,0-20-321,-39 20-1954,0 0-3972</inkml:trace>
  <inkml:trace contextRef="#ctx0" brushRef="#br0">15086 9598 14669,'-80'40'-384,"41"-1"-64,-1-19 384,20 20 128,-19 19-96,19-19 0,20-20-353,0 19 225,0-18 160,20-2 0,0 1-96,19 0 96,-19-20 160,20-20 256,-1 0-159,1-20-33,-20 21 0,-1-41-96,1 20 257,-20 1-321,20-21 0,-20 0-64,-20 1-96,0-1-385,1 20 385,-1 0 32,0 20 96,0 1-32,0 19 0,1 19 128,-1 1 160,20 20-31,0 0 95,0 20 257,20-1 63,-1-19-127,21 20-257,0-20-192,-1 19-96,1-39-160,19 20-352,-18-21-770,-1 2-640,-21-2-1473,21-19-3523</inkml:trace>
  <inkml:trace contextRef="#ctx0" brushRef="#br0">15483 9638 10441,'0'-40'257,"0"20"-482,0 20 1635,-20-20-193,0 20-801,20 0-416,-20 0-64,1 20 96,-1 0 128,20 20 1,0-1 127,0 1 0,0 19-96,0-19 0,20 0-31,19-20-129,1 20 64,-1-40-64,1 19-32,1-19 160,-3 0 32,3-19 96,-21-2-95,-2 2-129,3-1 64,-21-20-128,0 0 96,0 21-64,-21-21-192,-17 0 64,-3 20 64,3 1 32,-23-2 32,22 21 32,-1 0-128,20 21 128,-19-21-128,39 19 64,0 1 64,0 0 128,19 0 0,1 20 32,20-21 0,-1-19-127,1 20-129,1-20-321,-3 20-608,3-20-1665,-21 0-3940</inkml:trace>
  <inkml:trace contextRef="#ctx0" brushRef="#br0">15959 9816 15246,'20'40'1441,"-20"-20"-1345,0 20 1250,0-1 63,0 1-1185,0 0-736,0-20-1154,0-1-1153,0 1-6277</inkml:trace>
  <inkml:trace contextRef="#ctx0" brushRef="#br0">16496 8862 7078,'-21'0'8296,"1"0"-8232,20 0-160,20 0 673,21 20 255,-2-20-319,1 0-449,19 20 0,1-20-32,-21 0-96,1 0-481,-1 0-672,1 0-1121,-19 0-1153,-21 0-961</inkml:trace>
  <inkml:trace contextRef="#ctx0" brushRef="#br0">16753 8922 5381,'-59'19'3042,"39"2"-928,0 18-256,20 1-384,0 0-417,20 0-737,0 19-32,0-19-192,-1-20-32,1 19 225,0-19 31,-20 20-192,0-40 224,0 20 257,-20 0-289,-19-20-192,-1 19 33,-19-19-161,19 0-161,-1 0-287,23 0-257,-2 0-544,-1 0-1377,42-19-1602,-1 19-2050</inkml:trace>
  <inkml:trace contextRef="#ctx0" brushRef="#br0">17131 8941 6342,'-40'21'4324,"20"-2"-4196,0 21 1121,20 0 961,-19-1-737,19 1-608,-20 20-96,20 0-513,0-21-160,20 1-64,-20 0-224,39-1-384,1-18-994,-20-2-1313,19-19-3106</inkml:trace>
  <inkml:trace contextRef="#ctx0" brushRef="#br0">17429 9121 12043,'-20'19'-1313,"0"1"1120,-1 20 1379,21 0-97,0-1-801,0 1-288,21 20-128,-1-41-128,19 22-321,1-22-128,19-19 289,-19 0 512,0 0 320,-1-19 193,1 19 320,-19-41 288,-3 22-288,2-21-513,-20 20-95,0-20-225,-20 1-96,2-1-321,-23 20-95,-18-20 160,-1 40 288,1-19-32,19 38 64,-19-19 288,39 20-96,-21 20-95,41-20 127,0 20 96,20-21-192,1 1 1,19 0-97,-1 0-128,21 0-193,-21 0-287,21-20-673,-41 19-1410,21-19-3811</inkml:trace>
  <inkml:trace contextRef="#ctx0" brushRef="#br0">18004 9359 14221,'20'20'1666,"-20"-1"-1859,0 1 482,0 1 1280,0-2-1088,0 21-481,0-21-64,0 2-353,20-1-512,-20-20-1793,0 0-3332</inkml:trace>
  <inkml:trace contextRef="#ctx0" brushRef="#br0">18162 8981 1473,'61'40'14574,"-23"-20"-14478,-17 20 32,19 0 1313,-1-1-352,-19 21-832,0-20-257,-20 19 32,0-19-257,0 19-31,0-19-160,0 0-353,-20 0 321,0 0 31,1-1 97,-1-18-289,-20 18-2370,1-19-1601</inkml:trace>
  <inkml:trace contextRef="#ctx0" brushRef="#br1">2837 8941 896,'0'0'673,"0"0"320,0 0 0,0 0-417,20 0-31,-20 0-257,0 21-128,0-21-32,0 0-160,20 0 32,-20 19 32,0-19-64,21 20 64,-21-20-32,0 20 0,0 0 0,18-20 33,-18 20-33,20 0-33,-20-20-95,20 19-416,1 2-193,-1-21 417,-20 19 192,18 1 160,-18-20-64,21 20 96,-21-20 0,0 20-32,20-20-32,-20 20-96,0-20 160,20 20-256,-20 0-1154</inkml:trace>
  <inkml:trace contextRef="#ctx0" brushRef="#br1">2877 9001 768,'0'0'545,"0"0"-257,0 0 545,0 0 192,-20 0-321,20-20-575,0 20 31,0 0 512,0 0 449,0 0-32,0 0-192,0 0-320,0 0-321,0 0-32,0 0 289,0 20 31,0-20-159,20 20-65,-20-20-160,21 20-96,-21 0 128,18-20 225,-18 20-193,20-1-32,-20 2 64,20-2 129,-20-19-225,21 20-32,-21 0 320,20 0-319,-2 0-33,-18 0 96,21-20 64,-1 20-128,-20-1-96,20 1 32,-20 0 32,20-20-96,-1 20 96,-19 0 97,20 0-1,0-20-128,-20 19 64,20 1-64,0 1-32,-1-2 0,-19 1 32,20-20-32,0 20 0,0-1 0,-20 2 0,20-1 0,-1 0 0,-19 0 32,20-1-32,0 2-32,-20-2 65,21-19-33,-1 20 32,-20 0 0,18 0-128,2 0 64,-20-20 0,21 20 64,-21-1-64,20-19 32,-20 20 0,20 0-32,-20-20 32,19 20-32,-19 0 0,20-20 32,-20 20-32,0-1 32,0-19-32,20 21 32,-20-2 0,0 1 0,0 0 0,0 0-32,20-20 32,-20 20 0,0 0-32,20-20 0,-20 20 0,0-1 0,0-19 0,19 20 32,-19 1-32,0-21 64,20 19-64,-20 1 0,0-20 32,0 20-32,20-20 64,-20 19-64,0 2 32,0-21 0,0 20-32,20-20 32,-20 19-32,0-19 0,20 20 0,-20 0-32,0-20 32,19 20 0,-19-20 32,0 20-32,0-20 64,20 20-32,-20-20-32,0 19 0,20 2-32,-20-21 32,0 19 0,20-19 0,-20 20 0,0-20 0,21 20 0,-21-20 0,20 20 32,-20-20 0,0 20-32,18-1 0,-18-19 64,20 21-64,-20-21-64,21 19 64,-1 1 0,-20-20 0,20 21 0,-1-21 0,-19 19 64,20 1-64,0-20 0,-20 20 0,20-20 0,-20 19 0,20-19 0,-20 21 0,19-1 0,-19-20 0,20 19 0,-20-19 0,20 20 0,-20 0 0,20-20 0,-20 20 0,20 0 0,-20-20 0,19 20 0,-19-1-96,20-19 96,-20 20 0,20 0 0,-20-20 0,20 20 0,-20 0-32,21 0 32,-21 0 64,0-20 0,18 19 33,-18 2 223,20-2-64,1-19-224,-21 20-32,20 1 0,0-2-32,-20 1 32,18-20-64,3 20 64,-21 0-32,20 0 32,0 0 32,-20-1 32,20-19-64,-20 20-32,19-20 32,-19 20 32,20 0-32,-20-20 32,20 20 0,-20-1 32,20-19 128,-20 0-160,20 20 0,-20-20-96,0 20 128,19-20 33,-19 20-161,0-20 64,20 20-33,-20-20 66,0 0-33,0 20 32,20-20-97,-20 19 98,0-19-66,0 0-63,20 21 96,-20-21 32,0 19-32,0-19 32,21 0 0,-21 21-64,0-21 32,0 0 32,0 0-128,0 0-192,20 0 32,-20 0 32,0 0 128,0 0-1,0 0-95,18 0-96,-18 19-160,0-19-545,0 0-1826,0 0-2530</inkml:trace>
  <inkml:trace contextRef="#ctx0" brushRef="#br1">4584 11366 6886,'21'20'480,"-21"0"417,0-20 2082,20 19-705,-20 2-1313,18-2-64,-18-19 224,20 21-576,1-2-289,-21-19-320,20 21-128,-20-21-449,20 0-224,-2 19-384,-18-19-96,0 0-161,21 0-287,-21 0-1378,0 0-3267</inkml:trace>
  <inkml:trace contextRef="#ctx0" brushRef="#br1">2916 9081 2754,'20'0'-64,"-20"0"96,0 0 609,0 0 288,20 0-257,-20 0 129,0 0 96,0 0-160,0 0-257,0 0-64,0 0 257,0 0 96,0 0-33,0 0-319,0 19-97,-20-19-224,20 0 128,0 0 1,0 0 159,-20 0 96,20-19 97,-18 19 96,18-20-257,-21 0-256,1-20 353,-20 1-225,20-1-64,-19 0-96,-1-20 64,-19 1 1,19 19-193,1 1 0,-2-1 256,21 0 96,0 20-224,2 0-64,-3 0-96,21 0 32,-20 20-64,20 0-384,0-19-961,20 19-994,1 0-608,-21 0-3523</inkml:trace>
  <inkml:trace contextRef="#ctx0" brushRef="#br1">14888 10372 9993,'-20'-19'1313,"0"19"-512,-1 0 993,21 0-225,0 0-448,0 0-416,0-20-481,21 20 96,19 0-95,19 0-65,20 0-160,20-20 32,0 20 32,41 0-160,18 0 160,22 0-32,18 0-64,21 0 32,-21 0 32,19 0 32,-18 20-128,1-20 64,-42 0-385,-19 20-31,-1-20 416,-38 0-224,-1 19-193,-20-19 225,-19 0-352,-21 0-289,-19 0 192,-20 21-640,0-21-448,0 0 864,-20 0-1025,-19 0-2722</inkml:trace>
  <inkml:trace contextRef="#ctx0" brushRef="#br1">2481 8584 6726,'-21'-20'416,"21"20"-320,0 0 32,-20 0 577,20 0-545,20 0-192,-20 0 0,0 0 321,0 0 447,0 0 33,0 0-64,0 0-97,21 0-288,-21 20-31,18-20-33,2 20-128,0-1 64,1 2-128,-1-2 0,-2 2-32,23 18 0,-21-19 33,0 0-1,-1 20 96,1-1 192,20-19 64,-20 20-159,-1-1-33,1 21-64,20-20-64,-20 0-32,19 0-32,1-1-64,1 1 0,-2 20 96,-19-21-64,20 1 0,-1 0 96,1 20-96,-1-21 0,1 0 32,0 2-64,-1-1-352,2 0-609,-3-1-512,-18-19-417,1 20-577,-1-20-2721</inkml:trace>
  <inkml:trace contextRef="#ctx0" brushRef="#br1">3432 9737 160,'21'20'1025,"-21"-1"-961,20-19-64,-20 20-96,20 0-353,-20-20 193,19 20 224,-19 0 96,20-20 545,-20 20 416,20-20-289,-20 19-159,0 2-353,20-21-288,-20 19 192,20 1-64,-20 0 128,19 0 193,-19 0 287,20 0-191,0 0 255,-20-1 257,20 1-64,-20 1-384,20-2-353,-1-19 32,-19 20 128,20 0-159,-20-1-33,20-19 64,0 21-160,-20-1 0,21-20 0,-21 19 32,0 1 32,20 0 33,-20 0 479,0 0 33,18 0-449,-18-1-32,20 2-32,-20-2-160,21 1 32,-21-20-32,20 20 64,-20 0-64,20 0 65,-1-1 31,-19 21 32,20-20 64,-20 1-64,20 18-64,-20-19-64,20-1 32,-20 22 32,20-22 32,-20 1-64,19 20-32,1-20 64,-20 0 32,20 19-96,0-19 32,-20 20-32,20-20-64,-1 19 0,1-18 32,0 18 64,0-18 0,1 18-32,-3-19 96,2 20 321,-20-20-65,21 19-160,-1-19-192,0 20 32,-2-21 0,3 21-96,19-20-64,-20 0 32,-1 0-256,1-1-609,0-19-224,0 21-705,-20-21-2050</inkml:trace>
  <inkml:trace contextRef="#ctx0" brushRef="#br1">3036 8922 5605,'-21'19'1954,"21"-19"-641,0 0 352,0 0 417,0 0-192,0 0-865,21 0-512,-1-19 159,20-1-287,-1 0-33,21 0-64,-1-20 1,40 1-65,-20-1-192,21-19 0,-1 19 96,0 0-192,-38 0 64,-3 20-32,-37 0-481,-1 20-544,-20 0-1377,0 0-1474,-20 0-896</inkml:trace>
  <inkml:trace contextRef="#ctx0" brushRef="#br1">3135 8663 8327,'20'-19'801,"0"19"-577,-20-21-96,0 21 161,0 21 832,0-2-609,-20 2-384,0 38-96,0-19 129,-19-1 63,19 1 128,0-20 65,-1 20 127,21-21 1,0-19-257,0 21 256,21-21 161,19 19 0,-20-19-257,19 0-256,1 20-64,19-20-64,-19 0-64,-1 0 33,22 0-258,-3 0-960,-17 0-1569,18-20-3044</inkml:trace>
  <inkml:trace contextRef="#ctx0" brushRef="#br1">4267 8107 8680,'0'-20'1057,"-21"20"-1057,21 20-257,0 0 770,21 20 320,-1 19-257,-20 1-287,20 19-97,-2-19-128,3 0 32,-21-21 64,20-19 96,-20 0-31,0-20 159,0 0 1089,0-20-95,0 0-1090,0 1-192,0-22-32,20-18-128,-20 19 0,20-19 0,-1 19 0,1 0 32,0 21-64,0-2 0,0 21 64,-20 0 128,19 21 96,1-2-32,-20 21-64,20 0-64,-20-1-192,20 2-641,1-2-608,-21 0-1474,20-18-832</inkml:trace>
  <inkml:trace contextRef="#ctx0" brushRef="#br1">4704 8345 10345,'20'0'-576,"-2"0"159,3 0 545,-1 0 673,20 0 320,-21-19-160,21-1 352,0 0-31,-21 0-610,-19 0-415,20 0-33,-20 1-64,-20-2-256,20 21-321,-39 0-287,19 0 95,-20 21 353,21-2 160,-1 21 96,0 0 32,20-20 96,0 19-64,20 1-32,0 0-128,39-21-384,-19 2-321,39-21-288,-20 0 704,-18 0 321,18-21 64,-19 2 0,-1-21 32,-19 21 129,0-22 287,0 2 96,-20 19 129,0-20-353,0 20-480,-20 20 32,0-19-96,0 38-96,-19-19 256,19 40 96,0 0 32,-1-20-32,21 19 32,0 1-64,21 0 32,19-21-128,-20 2-32,19-21 63,1 0 162,-1-21 63,1 2 0,-20-1-64,0-19 0,-20 18 128,0 1-128,0 1-288,0-1-545,-20 0 33,20 20-97,-20 0-929,20 40 994,20-21 640,0 41 160,1-20 160,-3 20 128,2 19 129,1-19-353,-1-1 801,-20-19 608,0 0-544,0-1 609,0-19 95,-20 0-448,-1-20-320,-17 0-480,-3-20-385,1 0-96,1 1-64,-1-1-577,0-20-864,1 0-2019,19 21-1665</inkml:trace>
  <inkml:trace contextRef="#ctx0" brushRef="#br1">5617 8286 9737,'20'-20'2979,"-40"20"-2339,20 0 545,-20 0-480,0 20-481,-1 20-160,3-1-64,-2 1 0,20 0 32,0 0-64,20-20-64,-2-1 64,23-19-128,-21 0-32,19 0 192,-19 0-64,20-19-32,-40-1 32,20-20 96,-20 20-32,-20 0-97,20-20 1,-20 20 160,0 1 65,20 19 319,-20 0-128,20 0-31,0 0-225,0 19 224,0 1 32,0-20-128,20 21-160,20-2-32,-20 1-320,19-20-353,-19 0-672,20 20-993,-21-40-1698,1 20-4066</inkml:trace>
  <inkml:trace contextRef="#ctx0" brushRef="#br1">5795 8266 11370,'20'0'641,"0"0"864,-1 0 513,1 0-865,21 0-864,-21 0-193,18 0-64,3 0-96,-21 0-609,-1 0-1345,-19 0-2658,20-20-4645</inkml:trace>
  <inkml:trace contextRef="#ctx0" brushRef="#br1">5953 7968 10345,'0'19'321,"0"22"159,0-2 2179,20 21-321,-20-1-1089,0 21-897,0-1-160,0-19-768,21 20-449,-1-41-512,0-19-2467,19 0-1538</inkml:trace>
  <inkml:trace contextRef="#ctx0" brushRef="#br1">6232 8286 10345,'0'40'3299,"0"-21"-3235,21 22 97,-21-22 63,0 1-32,18 0-576,2-1-801,-20 2-385,20-21-224,-20 0-3266</inkml:trace>
  <inkml:trace contextRef="#ctx0" brushRef="#br1">6232 7968 10057,'0'-60'2242,"0"60"-3427,-20 0-192,20-20 1409,20 20-705,-20 20-3779</inkml:trace>
  <inkml:trace contextRef="#ctx0" brushRef="#br1">6431 8425 5413,'20'39'512,"-20"-18"-160,19-21 1634,1 0-320,0-21-1250,0 21-608,0-39-160,-1 19-33,-19 1-159,20-2 352,-20 1 288,0 1 608,20 19 866,-20 0-193,0 0-512,0 19-288,0-19-321,20 0-96,0 0 64,-1 0 32,21 0-191,1-19-1,-23-1 96,2 0 288,1 0-128,-21-20-287,0 21-674,-21-2-96,1 2-64,2-1 417,-3 20 480,1 20 32,20-1-160,0 2 385,0 18 191,20 1-31,19-20-161,2 19-128,-1-19-128,-1-20-128,1 21-160,-1-2-288,-19-19-1314,0 0-3523</inkml:trace>
  <inkml:trace contextRef="#ctx0" brushRef="#br1">4922 9081 832,'-20'-20'13325,"0"20"-13325,-20 0-481,1 20 449,19-1 577,0 21-161,-1-20-320,21 0-160,0 20 224,21-20 225,19 19-33,-1-19-128,1 0-160,-20 0 0,19 0 96,-19 0 129,0-20 95,-20 19 225,0-19 351,-20 20-351,0-20-449,-19 21-352,19-21-353,-20 0-736,1 0-2050,19-21-3203</inkml:trace>
  <inkml:trace contextRef="#ctx0" brushRef="#br1">5080 8842 14221,'21'0'288,"-21"0"-256,20 40 641,-20 0 192,18 19-225,-18 1-480,0 20-95,0-1-1154,21 0-385,-1-19-608,0-40-2786</inkml:trace>
  <inkml:trace contextRef="#ctx0" brushRef="#br1">5378 9279 11851,'0'0'96,"0"20"-320,0-20 800,0 20 257,0 0-865,0 0 32,20 0-384,0-1-577,19 1 512,2-20 257,-1 0 224,-22-20 384,23 1 513,-21-1 288,-20 0 417,0 0-481,-20 0-480,0 0-385,-19 1-256,-1-1-224,-1 20-481,2 0-896,-1 20-3684</inkml:trace>
  <inkml:trace contextRef="#ctx0" brushRef="#br1">5815 9379 15214,'20'99'288,"-1"-60"-1345,-19 22 801,0-22 256,20 1-481,-20 0-31,20-40 448,-20 0 576,0 0 289,0-20-577,-20-19-95,20-1 127,-20-20 512,1 20-255,-1-19-449,0-1-160,20 0-128,0 1-225,20-1 417,0 40 256,19 0-63,2 20-161,-21 0 0,18 0 160,-17 40-32,-21-20 32,20 20-64,-40-21 128,-1 21 193,1-20-65,2 0-256,-23 0-160,1-20-448,21 19-1314,-1-19-2562,0 0-6310</inkml:trace>
  <inkml:trace contextRef="#ctx0" brushRef="#br1">6093 9279 14541,'40'0'-64,"-21"0"256,1 0 1346,20-19 95,-20 19-1088,19-20-449,-19 20 96,0-20-192,-20 20-96,0-20-256,0 0-385,0 20-224,-20-20 64,-18 20-352,17-20 512,-19 20 545,20 20 192,0 0 289,1 0 351,-1 0 129,20 20-97,20-1 289,-1 1-192,21-20-160,0 0-225,19-20-224,2 0 96,-2 0-384,-19 0-128,-1 0-705,-19-20-1601,-20 20-6439</inkml:trace>
  <inkml:trace contextRef="#ctx0" brushRef="#br1">3592 9856 2274,'19'-20'480,"-19"0"1570,0 0 192,0 0-192,0 20 0,0-19-609,-19 19-512,-1-20-160,0 20-353,0 0-352,0 0-160,-19 20-32,19-1 32,-1 21 0,1-20 32,20 0-32,0 0 0,0 20-32,20-21 0,1-19-65,19 20-159,-21-20 224,21 0 224,-20 0 128,19 0-32,-19-20 97,0 1-33,0-2 32,-20 2 97,0-1 63,0 0-256,-20-20-192,0 20-96,0 20 0,-19-19-32,-1 19 224,20 0-64,-19 19-64,19 1-32,-1-20 0,1 20 0,20 0 32,20 0 96,1 0-64,-1-1 96,19-19 0,-19 21-96,20-21 0,-20 19-128,19-19 128,-19 0 0,-20 0 32,20-19 32,-20 19 32,0-21-32,-20 2-96,0-1-32,0 20-64,-19-20-192,19 20-161,-20 0 289,1 0-32,19 20-32,20 0 159,-21-20 1,21 19 64,21 2 0,-1-21 0,0 19 64,-1-19 64,21 0-64,-20 0 32,19 0 1,-19-19 31,0 19 0,0-21 32,-20 21 160,0-19 0,0 19 65,-20 0-289,20 0-192,-20 0-161,0 0 1,20 19-897,0-19-1954,0 21-3171</inkml:trace>
  <inkml:trace contextRef="#ctx0" brushRef="#br1">16475 10592 7879,'21'0'416,"-21"0"-191,20 0 1792,-2 0-415,3 0-705,-21-21-289,20 21-63,-20 0-193,0 0 1,0 0-225,0 0 0,-20 21-128,-1-21-128,-17 19-64,-3 1-97,3 0 129,-23-1 0,22-19 224,-1 21-32,0-1 128,21-20 64,-21 19-63,40-19-33,-20 20-64,20-20 32,20 20 192,0 0 96,0-20 97,19 20-33,1 0-127,-1-1-33,1 1-128,1 0-64,-3-20-96,-18 20 0,1 0-128,-1-20-384,-2 20-545,-18-20-1346,0 0-1376,-18 20-2371</inkml:trace>
  <inkml:trace contextRef="#ctx0" brushRef="#br1">16198 10988 1953,'0'21'7015,"20"-2"-6727,-1-19 1090,1 20 992,0-20-929,0 21-864,19-21-289,-19 19 32,0-19-128,0 20-192,1-20-352,-3 20-1185,-18 0-2531</inkml:trace>
  <inkml:trace contextRef="#ctx0" brushRef="#br1">16992 10790 9032,'0'-20'-224,"0"20"-289,-20 0 1795,-19 20-322,19 0-767,0 0 319,-21 19 161,41-19-161,0 20-255,0 0-1,0 0 0,20-21-64,21 1 32,-3 1-160,3-2 33,18-19 63,-19 0 96,19 0 0,-19-19 161,0-2 672,-21-18-257,1 18-255,-20 2-385,0-21-128,-39 0-64,19 20-96,-20 0-64,-19 1-417,19-1-960,-19 20-3172</inkml:trace>
  <inkml:trace contextRef="#ctx0" brushRef="#br0">12762 11346 9545,'-38'-20'1281,"17"20"-1345,-19 0-96,22 0 95,-23 20 98,1 0 31,1 0-64,-1 19 320,20 1 673,1 21-32,19-2-289,0-19-479,0 19-129,19 1 0,21-21-32,0 1 0,-1-20 64,22 0 0,-3 0 32,-17-20 32,18 0 160,-19-20 65,19-20-97,-39 0 0,20 1 161,-40-1-1,19-19 1,-19 19-97,-19 0-224,-1-20-64,-20 20-64,1 0-64,-1 1 64,-21 19-96,2 20 0,1 0 0,-3 0 0,2 40 32,39-21 32,0 21 0,20 0 0,0 0 64,40 0 32,-1-20 0,1 20 32,39-21-96,-18 1 64,-2 0-64,1 0-32,-21-20-288,21 0-673,-41 20-1025,1-20-1602,0 0-3554</inkml:trace>
  <inkml:trace contextRef="#ctx0" brushRef="#br0">13240 11803 8968,'0'40'865,"0"-20"832,20 0 898,-20 20-930,0-21-896,0 0-577,0 22-160,19-21-32,-19 0-256,20-20-609,-20 20-640,20-20-3300</inkml:trace>
  <inkml:trace contextRef="#ctx0" brushRef="#br0">13558 11585 12363,'-20'0'1153,"20"0"-1121,0 0 1121,0 0 673,0 0-1057,20 0-673,-20 0-160,0 0-449,18 20-1312,-18-20-2531</inkml:trace>
  <inkml:trace contextRef="#ctx0" brushRef="#br0">13637 11843 10441,'0'0'1538,"0"0"-1314,0 0 2082,0 0-896,0 0-1090,0 0-480,0 0-1634,0 0-3427</inkml:trace>
  <inkml:trace contextRef="#ctx0" brushRef="#br0">13934 11645 14285,'-20'0'1249,"20"0"-1249,0 0 609,0 19 768,41-19-416,-21 0-513,39 0-319,-19 0-129,-1 0-225,1 0-607,-1 0-1635,-19 20-3843</inkml:trace>
  <inkml:trace contextRef="#ctx0" brushRef="#br0">13975 11823 14958,'0'20'608,"0"-20"-544,18 0 96,23 0 1,-1 0-161,19 0-1570,-19 0-2850,19 0-5540</inkml:trace>
  <inkml:trace contextRef="#ctx0" brushRef="#br0">14748 11585 13228,'-20'-20'-288,"0"20"-385,-19 20 1250,19-20-481,-20 40-96,1-20 32,19 19-32,0 1 0,0 0-32,20 19 96,20-19 32,20-1-64,-1 1-64,1-21 0,19 2-96,2-1-64,-3-20 160,-17-20 96,18-1-96,-19 2 192,-1-21 32,-19 1-96,-20 19-32,0-20-32,-20 1-224,1-1-64,-21 0 96,-19 1 95,-2 19 194,3 20 511,-3-20 417,2 40-32,19-20-576,1 20 95,39 19-95,0-19-193,20 20-160,19-20-96,21 19-96,-1-19-737,0 0-352,2 0-321,-22 0-1889,21-20-5926</inkml:trace>
  <inkml:trace contextRef="#ctx0" brushRef="#br0">15244 11883 13805,'21'40'352,"-1"-21"-224,-20 21 481,0-20-385,0 20-480,0-20-2307,0-1-1825</inkml:trace>
  <inkml:trace contextRef="#ctx0" brushRef="#br0">15720 11783 13356,'0'0'1121,"0"0"-800,0 0 1120,21 0-224,19 20-801,-1-20-191,1 0-193,19-20-128,1 20-129,-1 0-704,2 0-2081,-2 0-3236</inkml:trace>
  <inkml:trace contextRef="#ctx0" brushRef="#br0">16852 11585 7783,'20'-20'3747,"-20"40"-3907,0-20 641,0 40 800,-20-1-737,20 1-447,-20 20-65,1-21-96,-21 21-385,20 0 97,-19-22 352,19 3 96,-20-21 320,1 0-95,-1-20 223,20 0-96,-1-20-255,3-20 95,18 19 288,0-17-415,0-2-33,18 20-64,23-20-32,-1 40 288,-1-20 353,21 20-161,-21 20-191,21 0-33,-21 0-128,2 19 32,-1-18 0,-1-2-576,1 0 192,-20 2-32,-20-1-1122,19 0-1600,-19 0-3300</inkml:trace>
  <inkml:trace contextRef="#ctx0" brushRef="#br0">17865 11386 13164,'-59'0'961,"39"0"-897,-21 20 64,2-1 609,19 21-33,-20 21-319,21-2-225,-1 20-160,20 1 64,0-21 0,20 21 32,-1-21 32,21-19 0,1 0-32,-3-20-160,3 0-128,-1-20-1377,-21 0-2948</inkml:trace>
  <inkml:trace contextRef="#ctx0" brushRef="#br0">18401 11684 6309,'0'80'993,"0"-21"-128,0 1 224,0-20-288,-20 19-128,20-39 288,0 0-257,0 0 353,0-20 353,0 0-289,20-20-769,-20-20-256,20 0-128,0-19 320,-1 19-192,1 0-128,20-19-64,-19 39-96,-3-20 32,2 40 64,-20 0 0,20 20 32,-20 20 0,0-1 32,0 1 32,0 20-32,0-20-129,0 19-1056,21-19-1025,-1-20-961,0 0-5221</inkml:trace>
  <inkml:trace contextRef="#ctx0" brushRef="#br0">18759 11902 12812,'0'-19'128,"0"19"-961,19 0 1217,1-20-63,20 20-97,-1-20-64,21 0-64,-21 0 128,1 0 97,1 1 127,-23-1-320,-18 0-256,0 0-481,-18 20-63,-2 0 223,-21 0 321,3 20 160,-3 0 128,1 19-31,21 1 95,-1-20 0,20 20-32,20 0-128,-1-2-32,21-17-160,19-21-128,2 20-64,18-20 256,-20-20-33,1 20-31,-21-21 256,1-17-128,-20 17 0,0 2 32,-20-1 33,0 0-226,-20 0-223,0 0 160,0 20 64,0 0 96,1 20 128,-21 0 0,20 20 96,20-21-32,0 21-160,0-21 32,20 22 96,20-21-192,-21-20 32,21 0 32,0 0 192,-1 0-32,-19-20 96,1 0 97,-1-1 319,-20 2-512,0 0-192,0-2-448,-20 2-33,20 19 193,0 0 256,-21 19 32,21 21 64,0 0 0,0 0 96,0 0-64,0 19-32,21-19 32,-21 19 0,0 1 192,0-21-96,0 2-128,0-2 96,-21 0 289,1-18 319,20-21-127,-20 20 128,1-20 31,-21 20-287,20-20-161,-39-20-160,19 0-96,-19-20-64,19 0-224,19 0-865,21 1-1377,0-1-577,41 0-2274</inkml:trace>
  <inkml:trace contextRef="#ctx0" brushRef="#br0">19790 11783 11755,'-39'-19'864,"-1"38"-864,1 1 1346,-1 20-65,0 0-672,21 0-33,-1-2-256,20 3-192,0-21-224,39 0 0,1 0-96,0-20-128,-1 0-129,1 0-63,-1-20 256,-19 0 160,0 0-385,-20 0 353,21-20 352,-21 0-160,-21 21 257,1-1 351,20 0-287,-20 0 191,1 20-31,19 0-257,0 20-160,0 0-96,19 0 0,1-1-32,21 2 32,-3-2-192,-18 0-320,21 2-481,-21-1-641,-1-20-1345,-19 0-1409</inkml:trace>
  <inkml:trace contextRef="#ctx0" brushRef="#br0">19950 11883 3235,'0'-40'4420,"20"20"-2050,-20 0-320,39 20 0,-19-20-737,20 20-384,-1-19-128,21 19-257,-21 0-223,1-20-225,1 20-289,-23 0-1344,-18 0-1346,-18 0-3202</inkml:trace>
  <inkml:trace contextRef="#ctx0" brushRef="#br0">20108 11505 8007,'20'0'1217,"0"40"289,-20 0 1088,20 0-480,-20 19-833,0-19-544,0 19-353,0 1-191,19-20-129,-19 0-96,0-2-321,20-17-768,-20-1-1089,0 0-2018,20 0-4965</inkml:trace>
  <inkml:trace contextRef="#ctx0" brushRef="#br0">20446 11803 13068,'0'40'96,"0"-20"-32,20 0 673,-20 20-385,0-21-480,0 21-417,20-20-191,-20 0-129,19-20-929,-19 0 193,0 0-3236</inkml:trace>
  <inkml:trace contextRef="#ctx0" brushRef="#br0">20486 11902 1793,'0'-99'-1249</inkml:trace>
  <inkml:trace contextRef="#ctx0" brushRef="#br0">20486 11724 128,'-20'-60'3203,"20"41"-2050,0 19-577,0 0-384,0 0-1665</inkml:trace>
  <inkml:trace contextRef="#ctx0" brushRef="#br0">20545 12002 5092,'0'40'4485,"20"-20"-4870,-20-1 385,20-19 1313,-1 0-736,1 0-769,20-19-353,-19 19 513,17-20-128,-17 0 192,-1-20-64,0 19 0,-2-17 160,-18 17-128,0 2 256,0-1 609,-18 20 192,-2 0-256,20 0-321,-20 0-127,-1 20 127,1-1 1,20 2-161,0-2 257,0 21-97,20-20-128,1 0-320,-1 0-32,18 0 96,3-20-192,-21 19-96,19-19 160,1 0-96,0 0-256,-21 0-129,1 0-384,20-19-3010</inkml:trace>
  <inkml:trace contextRef="#ctx0" brushRef="#br0">21776 11744 11691,'0'-20'736,"0"20"-1120,0 40 192,0-1 288,-20 1 0,20 19-96,-20 0 0,20 2 64,0-21 224,0-1 609,0-19 32,0 0-96,0-20 0,20 0-65,0-20-319,-20 0-193,0-19-32,20-1 0,-20 20-128,19-21-128,1 3-320,0-2 96,0 20-225,0 0 225,1 20 128,-3 0 64,-18 20 32,0 0 32,0-1-32,0 21 0,0-21 0,-18 22-353,18-21-351,0 0-1058,18 19-864,-18-19-417</inkml:trace>
  <inkml:trace contextRef="#ctx0" brushRef="#br0">22094 11902 3267,'0'-39'7431,"-20"39"-6502,20 0 192,-20 0-225,20 20 161,0 20-128,0-2-448,0-17-161,20 19-256,0-20 0,19 19-32,1-19 0,19-20 64,-19 0-64,0 0 96,-21 0-31,1-20 31,0 1-32,1-21 32,-21 20-96,-21 0 64,21-20-288,-20 21 288,0-2-224,1 2-225,19 19 65,-20 0-96,20 0 96,0 19 63,20 2 97,-1-2-224,1-19-97,0 19 97,1 2 32,-1-21 320,-2 20-32,2-20 64,1 0 96,-1 0 32,-20 0-64,20 0-64,-20 0 128,0 0-256,0 0 64,-20 0-32,20 20-128,-20 0 0,20-20 64,0 20 128,-21-20 64,21 19 64,0-19 0,21 0 32,-21-19 32,20 19-31,0-20-1,-20 0-64,19 0 0,-19 0-96,20 20-64,-20-21 32,20 21-64,0 0 384,-20 0 288,0 0-415,20 0 127,-20 21-96,0-1 160,0 0-159,0 0-129,0-20-32,19 20-32,-19-1 0,0-19-32,20 0-64,-20 0-65,0 0 33,0 0 32,0 0-32,0-19 64,20 19 64,-20-20 0,0 20 0,0 0-64,20 0-32,-20 0 64,20 0 0,1 0-32,-3 0 0,2 0-64,0 0-257,1 0-1088,-1 0-2243,-20 0-3202</inkml:trace>
  <inkml:trace contextRef="#ctx0" brushRef="#br0">22967 11505 9737,'0'21'320,"-20"-2"513,1 21 1089,19 20-481,0-1-608,0 1-577,0-1-192,0 1-128,0-20-384,19-2 127,-19 3 225,20-41 160,0 20 32,-20-20 32,20-20-31,0 20-33,-1-20-32,1 20-64,0 0-32,0 0-65,-20 0 33,20 20 32,-20 0 64,0 0 0,0 0-32,0-1 32,-20-19-256,0 20-256,0-20-866,0 0-1376,-19 0-642,19 0-1792</inkml:trace>
  <inkml:trace contextRef="#ctx0" brushRef="#br0">23145 12042 7975,'40'0'96,"1"0"256,-23 0 1698,23-20-736,-21 20-450,0-20-127,-20 0-449,0 20-352,-20-21-32,0 21-801,-1 0 289,-17 0 384,17 0 448,1 21-320,20-1 64,-20 0 32,40 0 32,0 0 0,1 19 0,17-19 0,-17 0-64,19-20 0,-22 20-64,3-20-193,19 0 129,-20-20 801,-1 20 416,1-20-224,0 0-289,0 0-480,0 1-128,-20-1-192,0 0-865,0 0-833,0 0-1121,0 20-4644</inkml:trace>
  <inkml:trace contextRef="#ctx0" brushRef="#br0">23543 11465 13164,'-20'-40'-641,"20"21"-736,20 19 2242,19 0 1409,2 19-1025,17 2-352,3 19 512,-2 19-191,20 1-514,-19-1-159,-1 21-97,0-1 33,-19 0-129,-19-20-512,-21 22-64,-21-22-737,-19 1-705,1-21-1473,-40 21-4068</inkml:trace>
  <inkml:trace contextRef="#ctx0" brushRef="#br0">14649 12360 5349,'0'0'1601,"0"-21"353,0 21 512,0 0-640,0 0-705,0 0-480,20 0 159,0 0-159,-1 0-96,21 0-225,1 0 32,18 0-128,0 0-160,1 0-128,-1 0 225,-19 21-354,-1-21 97,1 0-448,-20 0-513,-20 0-737,0 0-1217,0 0-1057</inkml:trace>
  <inkml:trace contextRef="#ctx0" brushRef="#br0">15840 12459 2754,'0'0'2210,"0"0"-256,0 0 64,0 0-64,0 0-289,0 0-447,0 0-290,0 0-319,0 0-97,0 0 1,0 0-161,0 0 97,0 0-33,20 0-128,0 0 33,-20 0-97,20 0-96,-1 0-64,1 0 0,-20 0-128,20 20 192,-20-20-160,20 0 96,-20 0-32,0 0 64,0 0-96,0 0 0,0 0 96,0 0 33,0 0-290,0 0-127,0 0 32,0 0 96,-20 0-32,20 0-1,0 0 225,0 0-64,-20 0 96,20 0-64,0-20-32,-20 20-128,20 0 0,0 0 128,0-21-32,0 21 0,0 0 64,0 0 32,0-19-32,0 19 0,0 0 32,0 0 64,0 0-32,0-20 160,0 20-31,0 0-1,0 0-64,0 20 0,-19-20 64,19 40-96,0-20 0,0 0 0,0-1-128,0 21 161,0 0-226,0 19 194,19-19-129,-19 20-33,20 0 65,-20-21-32,20-19 32,-20-1-96,20 2-128,-20-21-224,21 0-545,-21-21-961,0 21-1762,0-19-2049</inkml:trace>
  <inkml:trace contextRef="#ctx0" brushRef="#br0">15781 12657 10409,'-40'0'2499,"19"20"-1699,3-20 450,18 0 319,0 0-288,-20 0-608,20 0-449,20-20-64,-20 1-64,18-1 97,3 0-193,19 0 160,-20-19-256,-1 18 128,21-18-32,-20 19 96,0-1-96,-20 2 64,0 19-64,19 19 32,-19-19-64,20 21 32,0-1 64,-20-20-96,20 20 96,19-1-32,-19 2-64,41-2-32,-23 1 64,-17 0-481,19 0-447,-20 0-1347,19-1-3234</inkml:trace>
  <inkml:trace contextRef="#ctx0" brushRef="#br0">18719 12558 11434,'-20'0'609,"0"-19"448,20 19 224,0 0-416,0 0-128,0 19-33,0 21-127,0 0-193,20-1-96,-20 21-191,0-21-65,0 22 64,20-3-32,-20-17-128,20-1-289,0-1-95,-20-19-609,19 0-801,-19-20-1121,0 20-1793</inkml:trace>
  <inkml:trace contextRef="#ctx0" brushRef="#br0">18460 12697 13516,'-39'0'769,"39"0"-513,0-20-128,20 20 545,-1-20-128,21 1-97,-20-1-192,19-20-192,1 20 0,1 1-32,-2-2 96,1-18-31,-20 39-65,0-20 192,-1 20-32,1 0-96,0 20-64,-20 0 0,0-1 0,0 21-160,0-20-256,0 20-225,20-20-256,-20 19-544,20-19-1185,-1 0-3108</inkml:trace>
  <inkml:trace contextRef="#ctx0" brushRef="#br0">4246 13651 5605,'-20'20'1345,"20"-20"-320,0 0 961,-18 0 256,18 0-544,0 0-577,0-20-417,0 20-31,0 0 32,0 0-257,0 0-64,18 0-319,2-20 319,1 20-128,-1 0-160,0 0 32,19 0 33,21 0-129,-21 20 64,40-20 96,-19 0-96,19 0-160,-18 20 64,18-20 32,0 0-64,0-20 0,-18 20 224,-3 0-320,1 0 160,-18 0-256,-21-20-225,0 20 65,-20 0-705,0 0-865,0 0-160,-20 0-512,20 0-1058</inkml:trace>
  <inkml:trace contextRef="#ctx0" brushRef="#br0">5001 13413 6694,'0'19'4388,"0"2"-4228,0-21 64,0 19 961,21 1 385,-3-20-641,22 20-449,1 0-63,-2-20-1,21 20-64,19-20-127,-20 20-161,1-20 0,-21 20-64,22-1 64,-41-19 32,-2 20 128,3-20 193,-21 20 31,0-20-288,-21 20-64,3 0-96,-22 0 64,-1 19-128,2 1-480,-21 0-1186,21 0-2018,-1 20-3939</inkml:trace>
  <inkml:trace contextRef="#ctx0" brushRef="#br0">3611 9935 5733,'-19'-19'5926,"-1"19"-5478,20-21-448,-20 21 32,0 0 0,20 0-96,-20 0-64,20 21 0,0-21 64,-19 19 32,19 1 0,0 0 32,19 0 0,-19 0 0,20-20-32,0 20 64,0-20 320,0 0 224,-1 0-127,1-20-97,0 0-96,-20 0 65,0 0 31,0 0 32,0 1-127,0-2-129,0 2-32,-20 19-128,20-20-256,-20 20-161,1 0-255,-1 20 415,20-1 97,0 2 128,0-2 32,0 1 0,0-20 64,20 20 64,-1-20 224,1 0-159,0 0 127,-20 0-96,20 0-256,-20 0-1089,0 0-1570,0 0-1761</inkml:trace>
  <inkml:trace contextRef="#ctx0" brushRef="#br0">3671 10015 6534,'-20'-20'1633,"0"20"-1505,20-20 65,0 20 960,0 0 640,0 0-1024,0 0-769,0-20-32,0 20 256,20 20 193,0 0-33,0 0-96,-1 20-160,21-1-64,-20 1 129,21 19 95,-23-18-64,23 18-96,-1 1 0,-1-20-64,-19 19 0,20-19 33,-1-21-97,-19 21 0,0-20 0,0 20 0,-1-40-32,-19 20-385,20-20-800,-20 20-769,0-20-448,0 0-3204</inkml:trace>
  <inkml:trace contextRef="#ctx0" brushRef="#br0">3791 10432 12107,'0'0'641,"-21"0"-770,21 20-127,21-20 641,-1 20 383,-20 0-159,38-1-257,3 21 33,-21-20-97,19 20 256,1-20-191,-1 0-33,-19-1 0,20-19 129,-20 0 319,19 0-127,-19 0 32,0-39-161,19 19-224,-19-20-191,1 1-33,-21-21 0,20 20-192,-20 20-257,20-20-480,-20 21-64,0 19-608,0 0-2082,0 0-6695</inkml:trace>
  <inkml:trace contextRef="#ctx0" brushRef="#br0">4167 10691 5829,'0'-21'897,"0"21"-577,-20 0 1090,20 0 575,-20-19-703,20 19-482,-19 0-223,-1 0-161,20 0-159,-20 0-257,0 19-32,0 2-1,1-1 33,19 19-32,0 1-32,19 0 64,1-21-64,0 1-160,20 0-192,-1-20 256,1 0 224,-1-20 128,2 0 0,-21 1 192,0-1 65,-2-20-1,-18 20-160,0-19 1,0 19-129,-18-1 192,-22-18-63,19 19-161,-17 20 0,17-19-320,-19 19-33,20 19 65,1 1-32,-1 0 96,20 20 0,0-1 64,0-19-64,20 0 0,-1 0 32,21 0-129,-20-20 193,19 0 64,-19-20 97,1 20-1,-1-20-64,-20 0-32,0 0 192,0 1-96,-20 19 32,-1-20 33,1-1 351,2 21-448,-3 0-160,21 0-96,-20 0 0,20 21-32,0-21 32,0 20 32,20-1-161,1-19-543,-3 20-706,2 0-2337</inkml:trace>
  <inkml:trace contextRef="#ctx0" brushRef="#br0">5874 10571 12043,'0'21'1089,"0"-2"-1185,0 21 96,0 0 256,0 19 929,0 21-352,0-1-353,-20 21-159,20 19-33,0-20-160,0-20-64,0 1 0,0-41-64,20 1 0,0-19-64,-20-2-576,21-19-578,-21 0-1216,0 0-1506</inkml:trace>
  <inkml:trace contextRef="#ctx0" brushRef="#br0">5617 11207 14157,'20'40'160,"-20"0"-192,19-1 128,21 1 737,-20 0 160,0 0-417,-1 0-287,21 0-97,0-21 64,-21 1 64,21 0 97,1-20-225,-3-20 160,3 0-63,-2 1-193,1-21-32,0 0-64,-1 0 0,1 0-481,1 0-960,-23 1-1346,22 19-2914</inkml:trace>
  <inkml:trace contextRef="#ctx0" brushRef="#br1">16317 3239 7879,'0'-40'1601,"0"19"289,-20-18-256,0 20-257,20-22-416,-40 21-384,21-19-193,-21 39-320,-19 0-192,-22 0-64,2 20 32,-20 19-1,20 21 97,0 20 32,-2-1-32,2 1 64,40-1-32,-21 0 96,40 21-96,1-1 0,38 1 64,1-21-64,40-19 32,19-1-160,1-19-128,19-20 256,20 0 128,-20-20 192,21 0 257,-21-20 63,0-19-223,-20-2-161,-20-18-32,2-20-96,-23-1-64,-17 0 0,-21-39-64,0 20-64,-21-20-32,-17 19 128,-23 21 256,-18 19 96,0 41-255,0-2-226,-20 21 65,18 21-1922,2-2-4099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9:2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19175 11982 3106,'0'0'1378,"-19"0"191,19-21-256,0 21 1,0 0-353,0 0 192,0 0-513,0 0-127,0 0-289,39 0-96,-19 0 0,0 0-96,19-19 32,21 19-64,-21-19 96,42-2-31,-22 21-65,20-19-65,1-1 65,19 0 0,1 0 65,-1-20-33,-20 21-32,20-1 0,0 0 0,-19 0 0,19 0 0,0 0 0,0 1 64,21-1-64,-21 0 32,20 0 64,-20 0 160,1 0 256,-1 1-319,-20-2-129,-19 2-32,-1-2 96,0 21-64,2-19-64,-2 19-32,1 0-64,-21-21-128,21 21 95,-21 0 65,1-19 64,1 19-128,-3 0-96,-38 0 160,21 0 32,-21 0-513,0 0-832,-21-20 192,21 20 192,-20 0-737,20 0-2914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8: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24337 1132 11498,'0'-39'96,"0"19"353,0 20 127,-20 0-576,0 20 97,0 0 287,0 19 321,20 1 31,-19 20-319,19 19-225,0-19 0,19 19-96,-19-20 0,20 1-96,0-20-416,0 0-513,0-20-801,19-1-736,-19 1-1282</inkml:trace>
  <inkml:trace contextRef="#ctx0" brushRef="#br0">24536 1252 9352,'-20'0'609,"20"0"-769,-21 19 832,21 1-95,-20 0-449,20 21-352,0 17 64,0-17-129,20-2-95,1 21 96,19-21 160,-22 1 576,23-20 513,-21 0-64,39-20 192,-19 0-288,-1-20-257,1 0 65,-20-20-65,1 1-448,-21-1-224,0-19-96,-21-1 32,1 0 192,-20 0 256,1 21-128,-21 19 32,1 0 129,0 20-97,19 0-128,-1 20-32,23 0 64,18 19 64,18 1 64,2 1-63,21-2-1,18 0 32,-19 1-128,19-20-192,-19 0-257,19 20-672,-19-40-1793,-19 20-4101</inkml:trace>
  <inkml:trace contextRef="#ctx0" brushRef="#br0">23880 1073 13708,'-79'-21'737,"39"21"288,21-19 641,-1 19-994,20 0-768,20 0 64,-1 0 64,21 0-32,19 0 0,-19 0-96,19 0-64,-19 0-64,1 0-32,-23 0-33,2 0-31,-20 0-257,0 0-191,0 0 191,-20 19 449,20-19 32,-18 21 32,-3-1 32,1 19 32,20 1-32,0 0 64,0 0-32,0 19-32,20-18 96,1-2-32,-3 0 32,2 1 64,-20-20 128,0-20 321,0 20 96,-20-20-481,-19 0-64,19-20-64,-20 20-64,21 0-96,-21 0-160,20 0-962,-19 0-1889,39 0-2434</inkml:trace>
  <inkml:trace contextRef="#ctx0" brushRef="#br0">25052 1033 12363,'59'0'577,"-19"19"-449,19 2 993,-19 19-641,-1-1-416,1 1-64,-19 20 65,17 19 95,-17-19 128,-21 39 0,0-19-160,0-21 32,0 20-160,0-19-32,-39 0-512,19-20-994,-41 20-992,22-21-1346</inkml:trace>
  <inkml:trace contextRef="#ctx0" brushRef="#br0">25052 1550 8840,'0'39'544,"19"-19"1506,-19 20-961,0-20-961,0 0-160,0-1-128,0 1-352,20 0-417,-20 0-512,0 0-2211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9: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24933 8425 9064,'0'20'897,"20"-20"192,-2 19 577,-18 2-481,20-1-641,1-1-544,-21 1-224,0 0-289,20 0-95,-20 0-417,0-1-737,20-19-768,-20 21-4004</inkml:trace>
  <inkml:trace contextRef="#ctx0" brushRef="#br0">24040 8047 8744,'-21'-19'448,"1"19"897,20 0-95,0-20 31,0 20-224,0 0-481,20-21-351,1 21-97,17 0 32,-18 0 64,21-19-224,18 19-96,-19 0-256,-1 0-257,-19 0-384,0 0-352,0 0-96,-1 0 255,-19 0 65,-19 0 449,-1 0 512,0 0 128,-20 0 224,21 19 256,-21 2-96,20-1-159,-19 19-129,39 1-96,0 20-353,0-20 65,18 19 96,3-19 128,-1 19 96,0-19 192,0 0 160,-1-21 161,-19 2 191,0-1 257,-19-20-288,-1 19-161,-20-19-95,19 0-289,-17-19-160,-3 19-384,21 0-577,-19 0-417,19 0-2113</inkml:trace>
  <inkml:trace contextRef="#ctx0" brushRef="#br0">24495 8008 9480,'21'-40'1025,"-1"40"-1057,-20 0 32,0 0 417,0 0 287,0 19-351,0 22-257,0-2-32,-20 1 32,-1 20-96,1-1 32,2 21-32,18-21-128,-21 1-288,21 0-129,0-1 161,0-39-33,21 20-255,-21-21-353,18 2-993,2-21-3684</inkml:trace>
  <inkml:trace contextRef="#ctx0" brushRef="#br0">24674 8207 7463,'-19'0'96,"19"19"128,0 21 192,-20 0-320,20-1-192,0 2-544,0-2-65,0 0 577,20 2 256,-20-22 160,39 1 417,-19 0 64,0-20-65,19 0 417,-19-20 97,20 0-418,-19 1-287,-3-22-257,2 2-96,-20 0-160,20-2 64,-20-18 160,-20 19 289,0 1-321,2 18-96,-23 2 64,1 19 65,1 0-97,-1 0 0,20 40-32,1-21 64,19 1 96,0 20-96,19-20-63,1 19-1,20-19-32,-1 1-128,1-2-577,1 1-1025,-3 0-1473,-18-20-1953</inkml:trace>
  <inkml:trace contextRef="#ctx0" brushRef="#br0">25052 7928 12908,'39'0'-417,"-19"0"417,20 20 289,-1 0 511,-19 20-191,20-20-417,-1 39-96,-19-19-64,21 19 192,-21 1 129,-20 20-225,18-20-96,-18 18-32,0-18-128,0 0-513,-38 0-928,17-20-385,-19 19-256,1-19-2371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1:54:40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19263 4868 1249,'0'-19'1345,"0"19"705,0 0 64,0-20-513,0 20-415,0 0-258,0 0 1,0-21-32,0 21 0,0 0-320,0 0-257,19 0-288,-19 21-64,0-21 96,0 0 64,0 20-64,0-1 0,20 1 32,-20 0 128,0 0 1,0 20-33,0-1 64,0 21-320,20-1 64,-20 1 32,0 20 32,-20 19-32,20-19 32,0 19 0,0 20 0,0 1 64,0-1-63,0 0-1,20 0 0,-20-20-64,0 0 96,0-19-32,0 19 0,0-19 224,-20 19 353,20-19-65,-20-1-287,1 1-225,19 19 0,0-19 128,0 19-224,0-20 0,-19-19-96,19-1 160,0-19-64,0 0 64,0-1-64,0-18-161,19-2-255,-19 2-481,0-21-704,0 0-1346,0 0-5285</inkml:trace>
  <inkml:trace contextRef="#ctx0" brushRef="#br0">18970 7193 4163,'-38'0'3844,"38"-20"-2755,-20 20 545,0 0 63,1 0-95,19 0-257,-19 0-224,19-19-224,0 19-192,0 0-257,19 0-416,-19 0 64,19 19-32,21-19 0,18 0 0,1 0-32,19 0 129,0 0-161,19 0 0,0 0 32,41 0-32,-2 0-32,40 0 64,-20 0-161,38 0-63,-18 0 0,0 0 224,20 20-128,-2-20 32,-18 0 0,-21 20-32,2 0 0,-1-20 96,0 20-64,-1-20 32,-17 19 64,-2-19-32,-19 20 96,-20-20 0,1 0-96,-39 0 0,-1 0-64,-19 0-32,0-20-545,-20 20-480,1 0-64,-20-19-801,-20 19-3043</inkml:trace>
  <inkml:trace contextRef="#ctx0" brushRef="#br0">18620 7610 4836,'0'0'32,"0"0"192,0 0 1154,0 0-65,0 0-224,20 0-288,-20 0 96,0 0-97,0 0-127,0 0-32,0-19-161,0 19-192,19 0-160,-19 0-32,19-21-31,1 21 95,-1-19-32,-19 19 32,40-21-32,-22 1 0,2 1 64,0-1-64,19 0-31,-20-20 31,20 20 32,1 1-64,-2-21 96,2 20-64,18 0 32,-19-19 33,19-1-1,-19 20 96,19-19 32,-18 18-160,18-19-63,-18 21 127,-1-21 0,19 20-128,-18-20 256,18 21-191,-19-21 31,19 20-160,-19-20 96,19 21-192,-18-21 32,-2 20 32,22 0 64,-22-19-128,21 18 64,-1 2 32,-19-21 0,19 21-64,2-22 64,-2 1-32,0 20 32,1-19-96,-1-1 128,20 0-64,1 1 32,-21-1 64,20 0 160,19-20-160,-19 20 65,21-19-129,-21-1 128,-1 21-32,1-21 96,19 20 0,1 1 32,-21-1-31,3 1-1,-2-22-128,-1 22 64,-17-1-96,18 0 0,-20 1 0,-19 19-32,-1-20 32,2 20-64,-40 0 0,19 20-32,-19-20-320,-19 20-417,-1 0-1120,0 0-1218,-18 0-3876</inkml:trace>
  <inkml:trace contextRef="#ctx0" brushRef="#br0">22463 7034 10537,'0'0'-768,"0"0"640,19 0 1153,1 0-385,0 0-416,18 20-127,1 0 287,21 20 545,-23-21 96,23 2-705,-21-2-224,0 1-32,-1 0 64,-18-20-32,-20 20-64,0-20 129,0 20 191,-38-1 128,-21-19-287,1 20-33,-2 0-64,2 0-32,-1 0-64,21 19 0,-2-19-288,2 20-930,-1-20-1312,-2 0-4453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9:5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23424 9796 15855,'0'0'-193,"-20"0"386,20 20 63,-20-20-288,0 20 0,-1 0-32,3 0 128,18 20-256,0-21-97,18 1 97,3 0 192,-1 0 32,20-20 32,-1 0 128,1 0 257,-20-20-33,19 0-224,-19 0-160,-20-20-96,0 21-352,0-21 192,-20 20 224,-39 0-96,19 0 64,-19 20 96,-2 0 96,3 20 64,37 0-128,21 0 32,21 0 64,-1 0 33,0-20 95,19 19-128,-19-19-128,20 0 32,-1 0 64,1 0 33,0 0-65,-21-19 96,-19 19-192,0-20-160,-19 0 128,-1 20 0,-20-20 0,-19 20 0,-1 0-32,21 0 64,19 20-96,20 0 64,0 19 32,20-39-96,19 21 0,-19-2-129,20-19-63,-1 20-160,-19-20-929,20 0-2947,-20 20-7334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9:2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21616 11287 11915,'21'0'-128,"-1"0"-32,0 0 672,19 19 961,-19-19-576,40 0-480,-1 20-97,2-20 160,-2 20 33,-1-20-65,3 20-127,-41-20-257,-1 20-96,-19 0 32,-19-1 32,-21 2-64,20-2-32,-39 2 32,39-2-97,-21 2-95,23-2-545,18 1-384,0 20-929,0-40-2466</inkml:trace>
  <inkml:trace contextRef="#ctx0" brushRef="#br0">22232 11306 5381,'-19'-19'1537,"-1"19"-3331,-20 0 1794,20 19 481,-19 1-33,19 0-416,20 20-32,-20-20 96,20 20-32,20 0-64,0-21-192,0 2 192,19-21 545,1 0 576,-1 0 96,1 0-96,0-21-96,-21 2 96,1-2-96,-20-19-480,0 21-129,0-21-160,-20 20-224,-19-20-256,19 21-385,-20 19-63,1-20-97,-1 40-32,1-20 641,-1 19 224,-1 21 545,23-20 31,18 20-191,0 0-161,39-21 32,1 2-95,19-2-33,1 2-64,-21-21 96,1 0 32,-1-21-63,1 21 63,-19-40 192,-1 21-160,-20-21-191,-20 20-97,-1-20 0,1 0-64,0 21-129,-19-1 1,-1 0-32,1 20 128,-1 20 0,0 19 96,21-19 64,-21 20 32,40 0-96,0 0 0,20 0 128,19-21-160,1 2-96,0-2-192,-1-19 223,-19 0 162,20 0 159,-21-19 64,-19-2 128,20 2-287,-20-2-97,-20 2 0,1-21-64,-21 20-353,20 0 1,-19 0-97,19 20-95,-20 20 352,20-20 192,1 40 224,-1-21 160,0 2-256,40-2-32,0 2 64,19-2-32,1 2 1,-1-21-33,1 0 128,0 0 224,-21-21-31,-19 2-65,20-2-64,-40 2-160,1-2-96,-1 2 0,-20-1-96,1 20-64,-1 20-96,20-20 64,0 19 95,20 2 33,20-2-64,0 2 0,0-2-128,19-19-289,1 21-1312,-20-21-1987</inkml:trace>
  <inkml:trace contextRef="#ctx0" brushRef="#br0">22232 11505 32,'0'0'0</inkml:trace>
  <inkml:trace contextRef="#ctx0" brushRef="#br0">22232 11505 352,'0'0'416,"0"0"417,0 0-128,-19 0-673,19 0-321,0 0-1440</inkml:trace>
  <inkml:trace contextRef="#ctx0" brushRef="#br0">21975 11724 1761,'-80'59'961,"60"-19"-1249,-20-20-1602</inkml:trace>
  <inkml:trace contextRef="#ctx0" brushRef="#br0">22232 12697 2081,'20'-20'801,"-20"0"64,0 1 705,0-1 479,20 20-63,-20 0-512,0 0-866,0 0 225,0 20-288,0-1-257,0 21-128,0 0-128,0-1 0,0 22 0,0-22 0,0 21 32,0-20-32,0-1 0,0-19-64,0 20-160,0-20-160,0 0-65,20-20-31,-20 19 32,0-19 159,0 0 161,0-19 32,0-1 64,0 0-128,0-20-32,-20 0-289,20 1-63,0-1 128,0-20-33,0 21 161,0-2 288,0 2 32,-20 19 128,20 0-128,0 20-96,0 0 321,0 20 287,0 0-160,0 19 129,0 2 32,0-2-97,0 0-96,20 2-288,-20-1-96,0-1 0,20 1-192,-20 0-448,0-20-193,0-1-288,0 1-96,0 0-2563</inkml:trace>
  <inkml:trace contextRef="#ctx0" brushRef="#br0">22232 12618 3395,'-19'39'576,"19"-19"-544,0 0 257,19-20 768,1 20 768,0-20-511,0 0-482,0 0-95,-1 0 192,-19 0 352,20-20-64,0 20-896,-20-20-482,0 20-351,0-20 128,-20 1-97,-19 19-31,19 0 287,-20-20-63,1 20 192,-1 0 128,20 20 96,-19-1 96,19 1-95,0 20-129,0-20-129,40 19 65,0 2 64,0-21 32,39-20 193,-19 19 159,19-19-128,-19-19 97,-1-1-33,2-1-64,-41 1-160,20-19 0,-40 19-256,-1-20-352,1 20-193,-19 1 481,-1-1 32,0 0-97,1 20 129,-1 0 288,1 20 353,-1-20-33,20 20-160,-1-1-224,21 1 1,0 0-65,41 0 0,-21 0 224,39-20 288,-19 0-95,19 0-1,-19-20-224,-1 0-96,-19 0 0,0 0-224,-20-19-288,0 19-193,-20 0 97,0 0 224,-19 1 223,-1 19 65,1 0 257,-1 19 223,0-19 97,21 40-1,-1-20-319,0 0-193,20-1 32,20 21 0,0-40-32,-1 20 32,21 0 96,0-20-64,-21 0-32,1 0 0,0 0-96,0-20-32,-20 0-96,0 20-448,-20-20-353,0 0-128,-19 20 320,19-19 321,0 19-353,0 0-1121,0 19-2946</inkml:trace>
  <inkml:trace contextRef="#ctx0" brushRef="#br0">20247 12121 3779,'0'-20'929,"-20"20"416,20-20 65,-20 1 95,20 19-32,-20-20 33,1 20-641,-1 0-385,0 0-320,0 20-160,0-1 0,-19 1-64,19 20 64,0-20-64,20 19 32,0 1 0,0-20-32,40 20 64,-20-40 96,19 19 192,21-19-63,-21-19 31,1-1 128,1 0 33,-23 0-225,3-20-32,-1 21-128,0-21-64,-20 0 32,0 20-224,-20-19-225,0 19 33,-19 20 96,-2 0 191,1 0 1,1 20 64,-1 0 32,0 19-32,1 1 32,39 0-32,0-21-32,20 1-96,-1 0 32,21 0 224,0-20-32,-1 0 224,1-20 64,1 0-63,-2 0-65,-19 1-64,-20-1-96,0 0-32,0-20-64,-20 20-321,-1 20 97,-17 0 96,-3 0 128,1 0 160,1 20 0,19 0-32,0 0 64,20 0-96,0 0 128,20-20 33,20 19-33,-21-19 0,21 0 0,1 0 128,-21-19 193,-2 19-193,3-20-224,-21 20-320,0-20-929,0 20-1282,-21-20-2337</inkml:trace>
  <inkml:trace contextRef="#ctx0" brushRef="#br0">19175 11863 544,'0'0'1281,"0"0"257,0 0-129,0-20-864,0 20-97,0 0 417,0 0 160,-19 0-160,19 0-129,0 0 161,0 0-96,-20 0-161,20 0-31,-20 20-225,20-20-384,-20 0 0,20 20-32,-21-1 32,3 2-32,18-2 32,-20 0-64,20 2 64,20-1-32,-20-20 0,18 20 32,3-20 0,-1 0 32,0 0-32,0 0 32,-1 0 32,1 0 129,0-20 31,-20 20 32,20-20 64,-20-1 257,-20 2-289,20 0-160,-20-2-128,0 2-32,1-1 0,-21 20-128,20 0-64,-1 0-161,-17 20-191,17-1 288,21 2 63,-20-2 65,20 0 96,20 2 0,-20-1 160,21-20-192,-1 20 96,19-20 0,-19 0 160,0 0 97,0 0 127,-1 0-96,1-20 97,0 0 31,-20-1-224,20 2 160,-20 0-320,0-2-128,-20 2-160,20-1-449,-20 20 129,0 0 256,1 0 127,-1 20 97,0-20 0,-21 19 128,23 21 0,18-21 128,-20 2 1,20-1-225,20 0 128,-2-20-32,3 0 224,-1 0 256,0 0-159,0-20 63,-1 20 1,1-20-33,-20-1 64,0 2-416,0 0-96,-20 19-608,1 0-930,19 0-352,-20 0-1441</inkml:trace>
  <inkml:trace contextRef="#ctx0" brushRef="#br0">19235 12856 5028,'0'-39'1570,"0"18"-385,0 1-32,-20 20-352,20-19-577,-20 19-224,0 0 0,1 0-32,-1 19 32,0 1 96,-21 1 32,23 18-96,-2 0-64,-1 2 32,1-1-64,20-21-64,20 1 0,-20 0 96,41-20 96,-23-20 224,23 0 32,-1 1-63,-21-21 255,21 20-63,-20-20-97,0 1-192,-20-2-160,0 21-96,-20-19-288,0 19 159,0 20 129,-19 0 0,19 20 96,-20 0 64,1-1 64,-2 22 1,21-2-129,20-19 64,0-1-32,20 22 32,21-41 32,-23 0-32,43 0 32,-22 0-32,1-20 128,-20-1-64,19 2-64,-39-20-64,20 19-64,-40-1-64,20 1 64,-39 1 32,19 19-32,-20 0 32,21 19 64,-1 1-64,0 1-96,20-1-577,0-1-800,20 1-865,19-1-3876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8:4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19037 5266 10153,'0'0'1474,"0"0"-1667,0 0 2083,20 0 128,-20 0-1634,18 0-223,3 0 383,-1 0-96,20 19-159,-21 2-97,21-1-160,0-20-32,-21 19-32,21 1-192,-20-1-257,0-19-416,-1 21-704,-19-21-609,0 0-385,0 0-1889</inkml:trace>
  <inkml:trace contextRef="#ctx0" brushRef="#br0">19274 5207 11594,'0'0'513,"0"0"-577,0 0 1153,20 0-192,0 19-641,0-19-64,0 20 193,19 0 223,-19-1-159,1 2 31,-1-1-384,0-1 64,-20 1-64,0 20-32,0-20 97,0 0 63,-20 19 32,0-19-160,-21 0 0,21 0-32,1 0-96,19 0-128,-20-20-96,20 19-321,0-19-352,0 0-448,0 0-256,0 0-610,0 0-1024</inkml:trace>
  <inkml:trace contextRef="#ctx0" brushRef="#br0">19393 5384 13580,'-20'0'385,"20"0"-65,-19 0 929,19 0-640,0 21-545,0-21-64,0 20 64,19 0-32,-19-1-64,20-19-32,0 0 32,1 0 0,-1 0 0,0 0 32,-20 0 32,0-19 32,0-1-64,0 20 0,-20-20 0,0 20-64,-1 0 32,1 0 0,0 0 64,1 20-32,-1-20-64,20 20 64,0-1-96,0-19 96,0 20-32,20-20 0,-1 0 0,1 0 64,0 0 0,1 0 96,-21 0-64,20 0 160,-20 0 224,-20-20-191,-1 20-225,1 0-128,0 20-1,1-20-319,-1 0-865,20 20-2339,0-20-5188</inkml:trace>
  <inkml:trace contextRef="#ctx0" brushRef="#br0">19434 5464 6085,'-21'0'1346,"21"0"896,0 0 640,0 0-1248,0 0-897,21 0 63,-1 20-127,0-20-289,19 20-127,-19 0-129,20-20-32,19 20-96,-19-20-192,-21 20-193,21-20-319,-20 0-514,-20 0-287,20 0-353,-20 0-288,-20 0-256,20 0-2306</inkml:trace>
  <inkml:trace contextRef="#ctx0" brushRef="#br0">18679 4968 160,'-19'-20'1217,"19"20"801,0 0 1089,0 0-1506,0 0-384,0 0 193,0 0 159,0 20-576,0-20-320,0 19 320,19 1-321,1 0-127,20 0-33,-1 0-287,1 0-161,0 0-96,-21-20-225,21 0-351,-20 19-481,1-19-1282,-21 0-1440,0 0-4293</inkml:trace>
  <inkml:trace contextRef="#ctx0" brushRef="#br0">18838 4987 10025,'20'-19'-737,"-1"19"962,-19 0 1280,20 0-576,0 19-321,0 1 33,1 0 32,-3 0-161,2 0-224,-20 0-95,20 0-65,-20-1 32,0 2-96,0-2 32,0 1-64,-20 1 32,0-2 0,2 1 0,18-20 32,-21 20-96,1-20-32,0 19-224,20-19-705,-20 0-1217,20 0-1569</inkml:trace>
  <inkml:trace contextRef="#ctx0" brushRef="#br0">19057 5147 11306,'-41'-21'481,"21"21"-321,0 0 1377,2 0-640,-23 21-769,41-2-128,-20 1 32,20-20 96,0 21-32,0-2-63,20-19-33,0 0-33,1 0-63,-3 0-32,22 0 64,-40-19 64,21 19-32,-21-21 128,0 21 32,0-20-64,-21 20 65,1-19 95,0 19-64,2 0-64,-3 0-32,21 0-128,0 0-128,0 0-737,0 19-1377,0-19-1986</inkml:trace>
  <inkml:trace contextRef="#ctx0" brushRef="#br0">19672 5484 6053,'19'-20'1506,"-19"20"-545,0 0 1409,20 0-961,0 20-800,0-20-289,0 20 160,19-20-383,-19 20-1,1 0-32,-1 20-64,-20-21 96,0 1 96,0 20 96,-20-19 161,-1-2-1,1 1 33,-19-20-97,19 0-160,-20 19-256,20-19-480,20 0-673,-19 0-1826,19 0-3844</inkml:trace>
  <inkml:trace contextRef="#ctx0" brushRef="#br0">19771 5584 13805,'-40'0'736,"20"0"-736,0 19 897,1-19-128,19 20-673,0 0-160,0 0-96,19-20-129,1 21 1,20-21-96,-20 0-225,19 0 1,-19 0 95,1-21-31,-21 21 191,0-20 321,0 20 160,-21-20 1,1 0 127,0 20 448,-19 0 289,19 0-192,0 20-352,20-20-257,0 0-192,0 20-32,0-20-225,20 0-1120,0 20-2338,0-20-5830</inkml:trace>
  <inkml:trace contextRef="#ctx0" brushRef="#br0">19889 5663 3747,'-18'0'5766,"18"0"-5734,0 0 512,0 0 1058,18 0-289,-18 0-384,20 0-321,1 0 97,19 21 128,-1-2-225,1-19-287,-1 20-257,1-1-64,0 1-96,-1-20-129,-19 21-319,21-21-417,-41 0-224,0 0-705,0 0-608,0-21-3492</inkml:trace>
  <inkml:trace contextRef="#ctx0" brushRef="#br0">20088 5643 10345,'20'0'289,"-20"0"-129,20 20 1345,0-20-480,19 21-416,-19-21-193,20 19 33,-19 1-385,17-1 0,-17 1-32,-21 1-32,0-1 32,0-1 128,-21 1 128,3-1-64,-2 2 161,-1-1-161,1-20-96,-20 19-128,21-19-416,19 0-737,-20 0-1826,20 0-2018</inkml:trace>
  <inkml:trace contextRef="#ctx0" brushRef="#br0">20227 5783 14221,'-20'0'1313,"0"0"-1409,1 20 641,-1-20 384,20 0-897,0 19-97,0 1-63,0-20-64,20 0-64,-1 19 64,1-19-129,0 0 65,0 0-64,1 0 96,-1-19 160,-2 19 64,-18-20 0,0 1 0,0-1-32,0 20 64,0-21 0,-18 21 96,-2 0-64,-1 0-128,1 21 64,20-21 64,-20 20-64,20-20-32,20 19-224,-20 1-1698,20-20-1345,1 0-5766</inkml:trace>
  <inkml:trace contextRef="#ctx0" brushRef="#br0">21001 5981 7110,'0'0'1089,"0"0"-929,0 0 737,0 20 352,-19-20-800,19 20-353,0-1-96,0-19 64,19 20 96,-19 0 96,20-20 65,20 0-33,-19 0 96,-1 0-95,-2-20 191,2 20-96,-20-20-31,21 20-193,-21-19-64,-21-1 0,1 0 0,2 0-32,-23 20 96,1 0-96,1 20-64,-1 0 0,20-20 0,0 20-32,20-1 0,0 1 32,20-20 64,20 20 33,-20-20 191,19 0-96,1 0-32,-19-20-96,17 20 32,-18 0 32,-20-20-31,0 20-1,0-19-32,-20 19-64,2 0-160,-2 0 95,-21 0 65,1 0-32,21 19 0,19 1-64,0 0 32,0 0-1057,19 0-2690,1-20-6854</inkml:trace>
  <inkml:trace contextRef="#ctx0" brushRef="#br0">21120 5941 5541,'0'-20'64,"20"20"0,-20 0 1217,0-19 128,21 19-384,-21-20-256,0 20 128,0-21 64,-21 21-609,21 0-480,-38 21-32,18-21-64,-21 39 0,1 1 95,1-20-191,19 20 256,0-1 0,20 1 64,0-20 32,20 20 0,0-40-32,19 19 64,-19-19 192,20 0 33,1 0 31,-3-19-160,3-1 96,-21 0-64,-1-20-31,1 20-33,-20-19-32,0 19-96,-20 0 64,1 0 32,-21 20 0,-1 0-64,3 0-32,-23 0 0,41 20-32,-19 0-32,39 0-32,0-1 64,0 1 32,20 0-32,19 0 64,1-20 0,1 0 64,-3 0 32,-17-20 32,-1 20 0,0-20-63,-20 20-162,0-20-1216,-20 20-2851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8: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17348 3655 992,'0'21'2435,"0"-21"-353,0 20-417,20-1-480,-20-19-512,21 20-321,-21-20 1,20 20 127,0-20 1,-1 0-33,1 0 97,0 0-1,0 0 65,-20 0-97,20 0-95,-20 0-1,19 0-160,-19-20 97,20 20-33,-20-20-32,20 1-160,-20-1-96,20-20-32,0 20-64,-1 0-192,-19 1-289,20-2-383,-20 21-578,0 0-608,20 0-897</inkml:trace>
  <inkml:trace contextRef="#ctx0" brushRef="#br0">17368 3497 2370,'-20'-20'2434,"20"20"-608,0 0-513,0 0-993,0 0-416,20 20 32,-20-20 64,0 20 64,21-20 32,-21 19 97,20 22 255,0-22-32,-20 1 65,19 19-129,1-18-256,0-1 0,-20-1-32,20 1-128,-20 0-64,0-20-320,0 0-545,0 0-609,0 0-2017</inkml:trace>
  <inkml:trace contextRef="#ctx0" brushRef="#br0">17348 3437 9673,'0'0'-96,"-18"-20"288,18 20 288,0 0-544,0 0-128,-20 20 32,20-20 256,0 20 32,0 0 224,0 0-191,0-20 63,0 0 96,20 20 225,-20-20 255,18 0-191,-18 0-1,20-20-63,-20 0-257,21 20-32,-21-20-127,0 0-258,0 0-415,-21 20-1,1-19-127,2 19-225,-2 19 673,-1-19 192,1 20 32,0-20-96,20 20 64,0-20 160,20 20 64,-20-20 64,20 0 129,1 20 31,-1-20-128,-2 0-224,-18 0-416,0 0-1506,0 0-4516</inkml:trace>
  <inkml:trace contextRef="#ctx0" brushRef="#br0">17368 3497 64,'0'0'-63</inkml:trace>
  <inkml:trace contextRef="#ctx0" brushRef="#br0">16913 2364 8295,'0'0'417,"0"-19"1537,0 19 864,0 0-1088,0-21-321,0 21-480,0 0-352,-20 0-385,20 0-224,-21 0 32,1 21-224,0-2 192,1 2-65,19-2 97,0 21 0,0-20-96,0 19-64,19-19 32,1-20-32,0 20 96,1-20-32,19 0 128,-22-20 160,3 0-32,19 0 128,-40 1-63,20-1 31,-20-20-160,-20 21 160,0-2-160,0 2-96,-19-2-32,-1 21 0,19 0 0,-19 0-32,21 21 0,-1-2-32,0 2 96,20-2-32,0 1-96,20 0 128,19 0 0,-19-1-32,21 1 32,-1-20 128,-22 0-96,3 0 128,-1 0-32,0 0 32,-20-20 161,0 20-289,-20-19 32,20-1-160,-20 0 192,-1 20-320,3 0 160,-22 0-161,19 0 129,21 20 0,-20 0 32,20-20 32,0 19 0,0 1-96,20-20 128,1 20 64,-1-20 160,0 0-256,-2-20 128,3 20 32,-21 0 129,20-20-193,-20 20 64,0-19 32,0-1-160,-20 20-32,-1-20-128,3 20 32,-2 0 32,0 0-97,-1 20 97,21 0-64,-20-20 128,20 19-64,20 1 0,1-20-96,-1 20 64,0-20-129,-2 0 193,3 0 0,-1-20 64,-20 20 32,0 0 96,0 0 33,-20-20-33,20 20-32,-21-19-160,3 19-161,18 0-928,-20 0-2722,20 0-9032</inkml:trace>
  <inkml:trace contextRef="#ctx0" brushRef="#br0">16913 2523 4580,'0'0'288,"0"0"-160,0 0 1025,0 0-384,0 0-673,0-20-64,0 20 160,0 0 353,0 0-33,0 0 225,0 0 160,0 0 96,0 0-64,0 0-481,0 0-160,0 0 33,0 0 63,0 0 32,0 0-255,0 0 63,0 0-64,0 0-64,0 0-64,0 0-32,0 0 32,0 20 0,0-20 224,0 20 65,0 0 127,0 0-96,20-1-191,-20 22-1,0-2-96,18-19-32,-18 20-32,21 0 32,-1-21 0,-20 0 0,20 22 0,-20-21 0,20-20-32,-20 20 0,19-20 32,-19 0-32,0 0-32,0 0-96,0 0-64,0 0-161,0 0-736,-19 0-480,19-20-257,-20 20-544,20-20-2915</inkml:trace>
  <inkml:trace contextRef="#ctx0" brushRef="#br0">16852 2801 864,'-20'0'513,"20"0"1537,0 0-449,0 0-608,0-19-416,0 19-193,0 0-288,0-20-64,0 20 32,0 0 128,-19 0 417,19-20 160,0 20-481,0 0-224,-20 0 32,20 0 64,0 0-128,0 0 0,0 0 97,0 0 63,0 0-64,0 0 192,0 0 32,0 0-159,0 0-33,0 0 64,0 0 192,0 0 65,0 0-193,0 0 32,0 0 65,0 0-1,0 0-64,0 0 65,-20 0-97,20 0-160,0 20-64,0-20-64,0 0-32,20 0-64,-20 0 96,0 0-64,0 0 0,0 0 32,0 0 0,0 0 64,0 0-32,0 0 0,0 0-32,0 0 32,-20 0-32,20-20 0,-20 20-32,20 0-160,-20 0 31,20 0 97,0 0 64,-19 0 32,19 0 32,0 0 32,0 0-64,0 0 0,0 0 0,0 0 97,19 0-1,-19 0-32,0 0-32,0 0 64,20 0-64,-20 0 32,20 20 0,0 0 0,19-1-32,-19 0 0,21 2 0,-1-1-32,-1 0 32,1 0-32,-20-20 0,19 20 0,-19-1 32,20 1 0,-40-20-32,19 0-32,-19 0 96,0 20 0,0-20 225,0 0 191,0 0-320,0-20-96,-19 20 32,19 0-32,0 0 0,0-20-32,0 20 1,0-19-162,0-1 1,19 0-32,1-20 128,0 0 32,0 1 0,0 19-32,19-20 0,-19 20 32,-20-19-192,21 39-289,-21-21-704,0 21-1569,0 0-2948</inkml:trace>
  <inkml:trace contextRef="#ctx0" brushRef="#br0">16872 2762 384,'0'0'448,"21"0"545,-21 0 1025,0 0-865,0 0-224,0 0 480,0 0-544,0 0-448,0 0-97,0 0-224,0 0-224,0 0-417,0 0 1,-21 0 95,21 0 33,0 0 320,0-20 160,0 20 32,-20 0-96,20 0 128,0 0 257,0 0-129,0-21 128,0 21 417,0 0 288,0 0-96,0 0-96,0 0-385,0 0-127,0 0-65,0 0-192,0 0-128,0 0 0,0 0 160,20 0 96,-20 21-31,0-21 95,0 0-128,21 20 32,-21-20 65,20 20 63,0-1 64,-2 0-159,3 2-65,-1-1-64,0 0-32,0 0-64,-1-20 32,1 20 0,0-20 0,0 0 64,-20 0 129,0 0-1,0 0 32,20 0 193,-20 0-97,0-20-128,0 0-128,19 0-64,-19 0-64,20-20-64,0 1 32,0 19-32,0-20-64,-1 20-64,1 0-321,0 20-576,-20 0-1121,21 0-1826,-21 0-4355</inkml:trace>
  <inkml:trace contextRef="#ctx0" brushRef="#br0">17210 3000 7110,'-20'-40'1378,"20"20"-1346,0 20 1473,-20-19 193,20-1-866,0 20-383,-20-20 95,20 20 33,-19 0-225,-1 0-384,0 0-32,0 0-64,-19 20-32,19 0 0,0-1 0,0 1 63,20 20 33,0-20 32,0 0-32,20-1 32,0 1-64,0 0 96,19-20 64,-19 21 96,20-21-64,-21 0 65,-19-21 159,20 21 32,-20-20 1,0 0-161,0 20-32,0-19-160,-20-1 0,1 0 0,-1 0-96,-20 20-32,20 0 32,-19 0-65,19 0-159,-21 20 192,41 0 64,-18 0 0,18-1-32,0 1-32,18 0-96,3 1-33,19-21 289,-1 0 0,-19 0 96,20 0-31,-20-21 287,-20 21 128,19-20-127,-19 0 63,-19 1-192,-1-1-192,0 20-160,-20-20 96,1 20 0,19 0-128,0 0-160,-1 20-929,21-20-1249,0 20-1698</inkml:trace>
  <inkml:trace contextRef="#ctx0" brushRef="#br0">17150 3040 3363,'-19'0'1089,"19"-20"-289,-20 20 1122,20 0 64,0 0-416,-20-20-898,20 20-319,0 0 31,0 20 64,0-20-127,0 20 63,0-20-160,0 19-128,0-19 0,20 0 257,0 20 63,-20-20-192,19 0 129,1 0 63,-20-20 33,0 20-65,0 0-192,0-19-64,-20 19-352,1 0-128,-1 0-33,0 19-191,0 1-225,20-20-416,0 20-1378,0-20-5060</inkml:trace>
  <inkml:trace contextRef="#ctx0" brushRef="#br0">17111 3199 1345,'-20'0'2402,"20"0"-2306,0 0-96,0 0 0,0-21-32,0 21-480,0 0-65,0 0 609,20 0-64,-20 0 64,0 0 96,0 0-192,0 0 0,0 0 64,0 0-448,0 0 288,0 0 224,0 0 0,0 0 64,0 0 416,0-19 481,0 19 128,0 0-416,0-20-128,0 20 63,0 0 257,0-19-32,0 19 192,0 0-416,20 0-449,-20 0-384,0 0-32,0 19 160,19-19 32,-19 0 0,20 20-33,-20-1 1,20 2 64,0-1 161,0 20 31,-1-21-64,1 21-32,-20 0-96,20-20 64,1 19-96,-21-19 64,20 0-64,-20 0 32,0-20-32,18 20 0,-18-20-256,0 0-865,0 20-737,0-20-1825</inkml:trace>
  <inkml:trace contextRef="#ctx0" brushRef="#br0">17111 3398 4131,'0'0'1154,"0"0"-354,0 0 65,20 0-160,-20 0-97,19 0-191,-19 19 31,20-19 673,0 20-288,0-20-288,0 0-129,-1 20-64,1-20-63,0 0 191,1 0 321,-1 0 32,-2 0-97,2-20-63,-20 0-161,21 1-127,-1-21-193,0 20-128,-20 0-128,19-20 64,1 21-64,-20-1-96,20 20-289,-20-20-832,0 20-1858,0 0-2082</inkml:trace>
  <inkml:trace contextRef="#ctx0" brushRef="#br0">17587 3815 12491,'0'-20'961,"-20"20"-1922,20-20 1282,-20 20-225,1 0-385,-1 20-479,0 0 223,20 0 481,-20-1 64,20 2-32,20-2 32,-20-19-64,20 20 32,0-20 96,-1 0 0,1-20 256,0 20 193,0-19-65,0-2-63,-20 2 31,0-1 353,-20 0-321,20 20-320,-20-20-288,-20 20-160,21 0 0,-1 0 127,0 20 129,0-20 32,20 0 0,0 0 0,0 0-576,20 0-1698,-20 0-4101</inkml:trace>
  <inkml:trace contextRef="#ctx0" brushRef="#br0">17666 3934 1825,'0'-20'5574,"0"20"-5318,0 0 1441,0 0 33,-20 0-737,20 0-96,0 0-96,0 0-129,0 0-95,0 0-417,0 0-192,0 0 32,0 0 96,0 20 64,20 0-96,-20 0 0,20 19-64,-20 2 0,20-22-64,1 1-192,-3 0-32,2-1-65,1 2 33,-21-21-225,20 0-736,-20 19-1153,-20-19-3684</inkml:trace>
  <inkml:trace contextRef="#ctx0" brushRef="#br0">17508 4113 4868,'0'0'9513,"0"0"-10089,20 0 672,-20 0 865,19 0-769,1 0-96,0 0-96,20 0 96,-1 19 0,1-19-96,-1 0 64,2 0-32,-1 0 128,-20 0 64,-1 0 129,1 0 63,0-19 161,0-1-193,-20 0-96,20 1-256,-20-2-64,0 1-320,0 20-321,0-19-223,0 19-610,0 0-1024,-20 19-1378</inkml:trace>
  <inkml:trace contextRef="#ctx0" brushRef="#br0">17826 4192 1985,'0'-20'5029,"-20"1"-5189,20 19 512,-20 0 33,20 0-385,-21 0-32,21 0 96,-20 19 512,20 1 97,0 0-129,0 0 33,0-20-65,20 20-191,1-20-161,19 0 128,-20 0 129,19 0-161,-19-20 64,0 0 193,-20 20-33,0-20-192,0 0-224,0 1-192,-20 19-224,0-21 32,0 21-33,-19 0 97,-1 0 192,19 0-32,1 0 96,2 21-64,18-21-64,0 19 0,18-19 96,2 20 0,1-20 64,-1 0 0,20 0 0,-21 0-32,1-20 96,0 20 0,-20-19 96,0 19 192,0-21 97,-20 2-193,0 19-128,-19-20-32,19 20-128,0 0-96,-1 0-96,1 20-160,20-20-737,20 19-897,1-19-1377</inkml:trace>
  <inkml:trace contextRef="#ctx0" brushRef="#br0">17865 4232 7334,'0'0'865,"0"0"352,0 0 513,0 0-865,20 0 256,0 20-160,0 0-224,0-20 31,19 19-383,1 2-161,-20-2-192,19 2-64,1-2-128,-19 1-161,-3 0-351,2-20-257,1 20-448,-21-20-641,0 0 256,-21 0-1793</inkml:trace>
  <inkml:trace contextRef="#ctx0" brushRef="#br0">18083 4312 7463,'20'0'2274,"-20"0"-2274,20 0 1025,-20 19 384,21-19-993,-3 21-287,2-2-97,1 1 0,-1 0 0,0 0-32,-2 0-32,-18 0 64,0-1 192,0-19 416,-18 20 129,-2-20-160,-21 20-193,3-20-160,-3 20-63,1-20-161,1 20-64,19-20-257,0 0-864,20 0-2338,0 0-3940</inkml:trace>
  <inkml:trace contextRef="#ctx0" brushRef="#br0">18282 4471 15214,'-21'-20'-769,"-17"0"737,18 20 96,-1 20-288,21-20-256,-20 20 159,20-1 161,0 1 96,0 0 96,20 0-96,1 0 0,-1 0 32,0-20 32,-2 0 64,3 0 0,-1-20 96,0 20 160,0-20-159,-20 0 63,0 0-128,0 0-64,-20 1-96,0-1-320,0 20 191,-1 0-95,-17 0 128,18 20 32,20-1-96,-21-19-417,21 20 193,21 0 319,-1 0 194,0-20-65,-2 0 96,3 0 128,19 0-32,-40 0 224,20 0 225,-20 0 128,0-20-65,-20 20-415,0-20-129,0 20-288,-1 0-385,3 0 65,-22 0-641,40 20-1890,-21-20-5509</inkml:trace>
  <inkml:trace contextRef="#ctx0" brushRef="#br0">18302 4451 7238,'0'0'417,"-20"0"384,20 0 2241,0 0-1472,0-20-1026,0 20-255,0 0 63,0 20-384,0-20 96,20 20 32,0-1-32,0 1-32,-1 20 32,1 0 32,20 0-96,-20-1 0,19 0 0,-19 2-96,21-22 0,-23 21-32,2-19-32,0-1-32,1-20 96,-21 19 0,0-19 96,0 0 320,0 0 256,-21 0-447,21 0-1,-20 0 32,-18 0 0,17-19-64,-19 19-128,1 0 64,-1 0-32,20 0-96,-19 0 96,19 0-96,20 0-32,-20 0 64,20 0-32,0 0-289,0 0-1152,20 0 159,-20 19-1696</inkml:trace>
  <inkml:trace contextRef="#ctx0" brushRef="#br0">18302 4590 3331,'0'0'736,"0"0"-383,0 0-802,0 0-1793</inkml:trace>
  <inkml:trace contextRef="#ctx0" brushRef="#br0">18559 4570 7238,'0'0'705,"0"20"-993,0-20 1729,0 19 289,20 2-1410,0-2-192,-20 21 449,21-21-225,-1 22-128,-20-1-128,0 0 65,20-20-129,-20-1-32,19 1-32,-19 0-161,0 0-607,0-20-770,20 0-192,-20 0-4195</inkml:trace>
  <inkml:trace contextRef="#ctx0" brushRef="#br0">18640 4908 9609,'-20'-20'2434,"-1"20"-2466,1-20 1409,0 20-256,20 0-865,-18 20-320,18-20-96,0 0-32,0 20-128,0 0-33,18-20 33,2 0 288,0 20-64,21-20 64,-21-20 128,-1 20 128,-19-20-32,20 0 129,-20 20-33,0-20 64,-20 1-223,1 19-97,-1 0-97,0 0 1,-1 0 32,-19 0 96,22 19 1,18-19-65,0 20-33,0 0 130,18-20-97,2 0 0,0 20 96,1-20 96,-1 0 192,0 0 65,-20 0-33,0 0-128,0 0 1,0 0-225,0 0-513,-20 0-255,0 0-129,-1 20-609,1 0-1857,0-20-6438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9: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18103 10452 5957,'-20'0'64,"0"0"-64,1 0 545,-1 0 704,0 0-256,-20 0-96,21 20-417,-21-20-95,0 20-65,1-20 320,-1 0 65,19 19-128,-17-19-97,17 21 1,-19-21-33,20 0 32,1 19 65,19-19-193,-20 20-63,20 1 127,20 18-128,-1-19-128,1 20-32,20-1-192,-1-19-64,2 20 0,-1-20-32,-20 0-320,-1 19-225,1-39-416,0 20-1538,-20-20-2754</inkml:trace>
  <inkml:trace contextRef="#ctx0" brushRef="#br0">17468 10432 13004,'-20'20'128,"1"20"-160,-1-21 32,0 21 288,-1 1 193,21-2-225,-20 0-256,40-18 0,-20-1 64,41-1-96,-21 1-96,19-20 160,1 0 0,-1-20 160,1-19 192,-20 18 129,0-18-97,-1 0-127,-19-2-65,-19 1 64,-1 1 0,0 19-96,0 20-127,-19-20-65,19 40-32,-20 0 32,20 19-33,1 1 33,-1 1-96,20-2 64,20 0-160,-1 2-256,21-22 224,19 1 95,-19-20 161,19 0 97,-39-20 223,20 1-96,-19-1-128,-21-1-32,0 2-64,0-21 0,-21 21 32,1-22-64,0 22-64,-19-2-96,-1 2 0,20 19 32,0 0 32,1 19 0,-1 2 64,20-2 32,0 1-32,0 1 0,39-2 64,-19-19-32,40 20 64,-21-20 64,1 0 64,-19 0 64,-3-20-128,2 1-31,-20 19-1,-20-21-96,2 1-96,-3 1-129,-19 19 161,1-21-128,-1 21-32,20-19 0,-19 19 96,19 19 31,0-19 65,0 0-32,20 21 64,0-2 32,0-19 0,20 20 33,20-20-98,-21 21 66,21-21-1,-20 0 128,0 0 160,-1-21-96,1 21-128,-20 0 96,0 0 161,-20 0 31,20 21-288,-19-2-160,-1 21-32,20 0-641,0-1-1537,0 1-3651</inkml:trace>
  <inkml:trace contextRef="#ctx0" brushRef="#br0">17547 10592 960,'0'0'801,"0"0"-288,0 0 768,0 0 352,0 0-255,0 0-417,0 0-257,0 0-191,0 0-289,0 0-32,0 0 64,0 0 1,0 0 95,0 0-128,0 0-32,20 0-63,-20 0 127,0 0 64,0-21-160,0 21-32,0 0-32,20 0 33,-20 0-33,0 0 64,20 0 64,-20 0-64,20 0 64,-20 0-31,19-20-97,1 20 32,-20 0-96,20 0-32,-20 0 0,20 0 32,-20 0-32,21 0 0,-3-19 32,-18 19-64,20 0 96,1 0-32,-21-21 0,20 21 0,-20 0 0,0 0 32,0 0-32,0 0-32,0-19 0,0 19 32,0 0-32,0 0 64,0 0-64,0 0 0,0 0-64,0 0 32,0 0-96,0 0-224,0 0-353,0 0-128,0 0-192,0 0-64,0 0-544,0 0-417,-20 19-2947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9:3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18719 12062 64,'-20'-20'-63</inkml:trace>
  <inkml:trace contextRef="#ctx0" brushRef="#br0">18719 12062 64,'-40'-20'288,"21"0"1025,19 20-32,0 0-480,0 0 0,-20 0-481,20 0-384,0 0-1153</inkml:trace>
  <inkml:trace contextRef="#ctx0" brushRef="#br0">18401 12002 3171,'-40'-20'1057,"21"20"-1090,-1 0-319,-20 0 128,19 0 160,3 0-353,-2 0-1568</inkml:trace>
  <inkml:trace contextRef="#ctx0" brushRef="#br0">17249 12042 1985,'-39'0'-96</inkml:trace>
  <inkml:trace contextRef="#ctx0" brushRef="#br0">16674 12081 3555,'0'0'1313,"0"0"-352,0 0-737,0 0-544,0 0-1794</inkml:trace>
  <inkml:trace contextRef="#ctx0" brushRef="#br0">16496 11088 7110,'0'0'865,"0"0"-641,0 0 321,0 0 95,20 0-447,-2 0-129,23 0-32,-21-19-64,19 19-449,-19 0-1345,0 0-3202</inkml:trace>
  <inkml:trace contextRef="#ctx0" brushRef="#br0">14311 10193 13004,'-20'-19'256,"20"19"-576,40 0 352,-19 0 192,37 19-128,3-19-128,18 21-64,20-1 128,-20-20 96,0 19 417,2 1 448,-22 0-97,-19 0-351,-21 0-353,-19 19-192,-39-18 32,-1 18-192,-19-19-577,-2 20-224,-18 0-768,20-1-1154,-20 1-2979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9:5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17190 8524 10505,'20'-19'417,"-20"19"-802,0 0 193,-40 19 641,20-19 31,-39 20-320,0 0-128,-22 0 32,23 19 129,-22-39 223,40 21-192,-19-2-160,39 2-32,0-21 32,0 19 0,20 1 385,20 0 480,0 0-129,39 20-479,-19-1-161,19-19-160,2 20-64,-2-20-833,1 20-1249,-21-21-1634</inkml:trace>
  <inkml:trace contextRef="#ctx0" brushRef="#br0">16516 8584 11370,'18'0'833,"-18"20"-1185,-18-20 95,-2 40 674,-1-21 95,1 21-384,0-20-128,2 20-96,-3 0-256,42-1-289,-3-19 33,2 0-33,21-20 609,-3 0 288,23-20 353,-22 0 448,21 0-160,-40-19-96,19 19-321,-39-20-224,20 20-95,-40-20-1,0 21 32,1-2-160,-41 21-32,21-19-64,-21 38-32,21-19-64,-2 21 31,21-2-351,0 2-225,40-2-320,21 1 129,18 0 799,20-20 97,-19-20 257,19 20 415,-20-20 225,-19 1 192,-19-2-288,-1 2 0,-20-2 128,-20 21-321,-1-19-320,-19 19-320,-19 19-96,19 2 128,-19 19-96,39-21-192,0 1-161,20 20 33,0-20-96,40 0-930,0 19-2946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8:2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6451 2820 576,'0'-19'1730,"0"19"-577,0 0 160,0 0 192,0 0-63,-20 0-962,20 0-223,0 0-193,0-19 32,0 19 64,0 0 288,0 0 65,-20 0-1,20 0 1,-20-20-193,-1 20-288,3 0-128,-23 0 32,1 20 0,1-20-64,-1 19 96,0 0 0,1 22 0,-1-21-32,1 20-1,-1-1 98,19 1-66,1 19 1,2 2 0,18-3 32,0-17-64,18 18 0,2 1 128,21-20-64,18-1 64,1 1 0,-1-20 129,2 0 95,-3 0 128,22-20 289,-40 0 256,19-20-192,-19 0-257,19-20-160,-19 1-127,-1-21-33,-19 20 192,0-19 225,-20-2-289,0 3-160,-20-3 0,0 2-64,-19-1 97,-1 1-65,1 19-160,-1 19-257,0 2-735,-19 19-1315,18 0-1472,3 19-4966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9:5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22888 9677 6470,'20'-20'7719,"0"20"-10217,19 0 2241,21 0 994,-1 0 64,0 0-673,22 20-96,-22-20 544,-19 20 546,-1-20-418,-19 20-448,0-20-224,0 20-32,-1 0 97,-19-1-97,-19 21 32,-1-20-32,-20 20-32,-19 19-32,-2-19 31,43 20-63,-3-40-416,21-1-33,0 1-832,0 1-2787</inkml:trace>
  <inkml:trace contextRef="#ctx0" brushRef="#br0">23305 9776 10794,'20'0'0,"-2"0"-737,3 20 609,-21-20 416,20 0 929,0 0-512,0 0-353,-20 20 353,0-20 448,19 0-320,-19 0-353,0 20-95,0-20-1,0 0-32,0 0 97,0 0-97,-19 0-320,19 0 32,-20 0-64,-20-20 0,1 20-64,-22-20 32,-18 0-32,0-19 0,0 19-96,-20 0 32,-20 0-32,-1 0 31,21-20-95,-41 21 32,2-1-96,-41-20 96,0 19 192,-19-18 64,-21 19-32,21-20-64,-21 1 64,-18 19-64,-2-20 32,1 0-128,0 1-33,0 19-31,-1-20 128,22 0 64,-22 0 0,20 1 32,21-1 0,-21 0 96,41 21-96,0-21 225,-2 0 31,22 20-160,18 0-32,2 0-96,19 1 0,20-1 0,0 0 0,-1 0 64,21 0-32,19 20 0,1-20 128,-2 20-64,43-19-96,-2 19 0,0 0 0,20 0-96,0 0-288,20 0 224,-20 0 128,0 0-96,0 0 32,0 0 96,-20 0 0,-1 0 64,1 19-64,-19-19-128,19 0-961,-20 20-1314,20-20-608,1 0-3587</inkml:trace>
  <inkml:trace contextRef="#ctx0" brushRef="#br0">16852 8783 4292,'0'0'896,"20"0"642,-20 0 544,0-20-256,0 20-321,0 0-448,0 0-288,0 0-161,0 0-416,0 0-256,0 0 128,0 0-31,0 0 31,0 20 32,0-20 96,0 0 64,0 20-32,21-20 65,-21 0-129,0 19-96,0 1 0,0-20-64,0 20 0,0 0 32,20 0-64,-20 0 32,0-1 64,0 2-128,0-2 96,0 1 0,0 0-32,20 0 32,-20 0-32,0 19 0,0-18 0,0-2 32,0 21 0,18-20-64,-18 0 64,0 20 0,0-21-64,0 21 32,21-20 0,-21 0-64,20 19 96,-20-19-64,0 1 32,20-2-32,0 21 32,-20-21 0,19 2 0,-19-1 0,20 0 32,-20 0 0,20 20 160,-20-21 160,20 21-223,0 0 95,-20-20 64,19 19-192,1 1 0,0 0-96,0 0 160,-20-1-320,20 1 545,-1 0-257,1-1 0,0 2-96,1-2 64,-1 0 0,-2 21 0,2-20-32,1 0-32,19-1-32,-21 1 96,1 0-160,20 0 96,-20 0-32,19-1 32,-19 1 32,20 19-160,-21-18 160,21-2 0,-20 1-64,19 19 0,-19-19 65,21 0-130,-1 0 194,-1 0-161,1 20 32,-1-21-97,1 1 162,0 0-33,-1-1 0,22 1-64,-23-1 128,3 1-192,-21-20 256,19 20-128,1 0-64,-1 0 32,1-21-32,0 21 32,-1-20 96,1 20-160,-1-20 64,-19 0 0,21 19 32,-1-19 0,-1 20-64,-19-20 96,20-1 64,-1 1-128,1 0 96,-1 0-96,21 0 96,-21 0-160,1-1 64,1 2 64,-2-21-128,1 19 96,-1 0 0,1-19-64,0 21 32,-1-1-32,1-20 64,-1 20-96,1 0 96,1-20 0,-3 20-96,-17-1 160,19-19-160,-1 20 32,1-20 64,0 0 0,19 20-64,-19-20 64,-1 0 0,22 20-96,-23-20 128,23 0-96,-2 0 32,0 20 32,1-20-32,-21 0-32,21 0 32,-1-20 0,2 20 32,-22 0-64,21 0-32,-1-20 128,1 0-96,-1 20 32,0-20 64,2 20-160,-2-19 128,1-1-96,-1 0 128,20 20-96,-39-20 32,19 0-96,2-1 224,-22 2-160,21 0 32,-1-2 96,1 2-128,-1-1 160,0-20-320,-19 20 224,19-19 0,2 19-256,-2-20 480,1 20-192,-1-19-128,-19 19 96,19-20 32,2 0-32,-2 21-64,0-21 96,1 0-96,-21 0 0,21-20 128,-1 20-96,-18 1 0,17-21 0,-17 21 0,-2-21-32,1 0 64,0 0 0,-1 21-32,1-21 0,1 1 0,17-1-32,-17 1 32,18-1 0,0 1 0,1-1 64,-21 0-64,21 0 64,-21 1-32,21-1-32,-1 1 129,-18 18 95,-21 2-224,19 0 64,-19-2 32,20-18-64,-1 19-32,21-40 128,-1 21-32,2-1-96,-2 1 96,-19-1-96,19-19 64,0 18 0,-19 2 97,19-1-1,-19 1 32,1 19 96,-3-19-128,-18-1-32,1 20-96,-1 0 0,-2 1-32,-18-1 0,21 0-32,-21 21-32,0-2 0,0 2 64,0-1-192,0 0-32,0 20-289,0 0-608,0 0-416,0-20-545,0 20-2114,0 20-5958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7: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 2185 7238,'-20'-39'353,"20"19"992,0 0 289,0 0-353,0 20-224,-20 0-1025,20-20-192,0 20 320,0 20-32,0-20-64,20 20 0,-20 20-32,0-20-32,20 19 32,-20 21-64,0-20 32,18 19 32,-18 1 0,0 19 0,0 1 32,0-1-64,0 1 64,0-2 0,0-17-64,-18 18 32,-2 1 0,0 0-32,20-1 0,-21-19 32,21 19-32,-20-19 64,20 19-96,0-20 96,0 1-96,0-1 32,0 1 0,0-20 32,-18 20-32,18-21-32,0-18 64,0 18 33,0-19-33,0 20 32,18-20 32,-18-1-96,20 22 64,1-22-128,-21 1 64,20 0-96,0-1-65,-2 2-191,23-2 96,-21 1 160,0 0 96,-1 0 64,1-20 0,-20 20 32,20-20 64,0 20 64,0-20 33,-1 0 31,21 19-224,1-19-64,-3 21 0,3-21 0,-1 19-32,-1-19 32,21 0 0,-21 21 0,21-21 0,-1 0 0,0 19 32,22-19-64,-22 0 32,0 0 0,1 0 0,-1 0 32,1 0-32,-1 0 0,2 0 0,-2 20 32,20-20-32,-19 0 32,19 0-32,-20 0 0,20 0 0,2 0 0,-2 0 0,0 20 32,0-20 32,2 0-64,-2 0 0,0 0-32,0-20 32,0 20-32,2 0 0,-2 0 32,20 0 32,-20 0-64,0 0 64,20 20 0,-18-20-64,-2 0 0,20-20-64,-20 20 64,20 0-160,-19 0 128,-1 0 32,1 0 64,19 20-32,-19-20 32,-1 0 0,0 0-32,1 0 0,-1 0 0,0 0 0,0 20-32,1-20 64,0 0-64,-1 0 0,0 0 32,0 0 0,2 20 0,-2-20 32,0 0 0,0 0-64,20 0 64,-20 0-32,2 0 0,-2 0 0,0 0 0,0 0 0,20 0 0,-18 0 0,-2 0 0,0 0 0,20 0 0,-19 0 0,-1 0 0,21 0-96,-21-20 64,21 20 32,-1-20 32,-20 20 0,20 0 96,0-20-32,1 20-32,-21 0 0,20-20-96,0 20 32,0-19-32,1 19 32,-20-21-64,19 21 64,1 0 32,-1-19 0,-20 19-32,0 0 0,0 0 0,20 0-32,-38 0 32,18 0 0,0 0-32,-19 0 0,-1 0 96,-18 0-64,17 0 0,-17 0-32,-2 0 96,1 0-64,-20 0 0,19 0 64,-19-21-96,0 21-32,0-19-128,0-1 192,-20 0 0,19-20 96,-19 20-64,20-20 0,-20-19 0,0 19-32,0-39-32,0 19 0,0-19-96,0-1 0,0 0 32,0-19-33,0 0 129,-20 20 0,20-21 0,0 21 0,-19 0-96,19-1 96,0-20-128,0 21 128,0 0 0,0-1 0,0 0 0,19 1 0,-19 0 0,20 19-32,-20 1 32,20 0-32,-20-2-32,0 2 160,0 19-64,20 0-32,-20 1 0,0 19 0,-20 0-64,0 0-128,0 20-96,1-20 63,-1 20 33,0-20 128,-20 20-96,1 0 64,-1 0-32,-19 0 96,-40-19-64,18 19 0,-18 0 32,-19 0-97,-1 0-63,-1 19 32,-19-19-192,-20 0 159,0 0 129,1 0 128,0 0-32,-2 0 0,-18 0 0,-1 0-96,-1 20 64,-18-20-96,-120 0 96,2 0 128,17 20 225,-38-20 159,139 0-96,-1 0-95,-19 0 31,19 0-256,21 0-32,-20 0-64,18 0 64,-19 0-32,1 0 0,-1 0 288,1 0 97,20 0-65,-21 0 160,1 0-351,18 0-65,2 0 32,20 0 96,-21-20 160,20 20-224,0 0 97,0 0-129,21 0-32,-22 0-160,41 20-257,1-20-351,19 0-385,38 0-513,2 0 257,-1 0-545,-19 0-3459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1:54:1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18461 4272 10473,'0'0'0,"0"0"1121,-20 0 289,20-20-930,-18 20-480,-2 20-192,0-1 192,1 21 32,-1-19 32,20 18 32,0 1-64,0-20 64,20 0 33,-1-1 95,21 1 384,-2-20 65,-19 0-129,22 0-63,-4-20-1,3 1 33,-20-21-161,-20 20 97,0-20-161,0 21 192,-20-2-448,0 2-128,0-2-96,-17 2-128,16 19-577,1 0-544,20-20-417,-19 20-1377,38 0-4485</inkml:trace>
  <inkml:trace contextRef="#ctx0" brushRef="#br0">18968 4054 11178,'-20'0'4356,"20"0"-4228,0 0 1634,0 0-353,20 0-672,20 0-224,-2 0-385,22 0-32,-22 0-160,1 0-96,0 0-673,0 0-897,-20 0-832,1 19-1346,-20-19-5573</inkml:trace>
  <inkml:trace contextRef="#ctx0" brushRef="#br0">19046 4172 448,'-38'40'11211,"38"-40"-11436,0 20 1282,20-20 929,18 20-673,2-20-512,18 0-320,-19 0-289,19 0-352,-19 0-1218,-1 0-1729,-18-20-5765</inkml:trace>
  <inkml:trace contextRef="#ctx0" brushRef="#br0">17721 3815 10570,'0'-20'448,"-21"0"449,21 0 800,-19 20-928,19-20-288,-20 0-321,-18 20-224,-2 20 0,1-20 32,1 40 32,-2 0 0,2-1 96,18 21-64,-20 0 96,40 20-32,0-21-64,21 0 128,-2 1-64,39-20 32,1 0 64,-1-21 97,20-19-33,19 0-64,-17-19 0,-3-21 33,1 0-225,0-20 64,-39 20 64,-1-19-128,-38-1-128,-17 1-33,-4-1 65,-38 1 225,1 39-97,-20-20 64,1 40 224,-3-20-256,3 40-32,19 0-32,-1 0 0,20 19-96,20 1-64,38 0 128,0-20 128,20 20 96,19-1-96,22-18-32,-22-2 0,1 1-32,-1 0-384,-19-20-833,-1 0-801,2 0-2146</inkml:trace>
  <inkml:trace contextRef="#ctx0" brushRef="#br0">19886 4013 10986,'0'-19'-32,"-21"19"-865,2-20 1474,1 20-481,-2 20-192,-20-1 96,20 1 0,2 20 320,18 0 32,0 0-96,0-1-31,0 21-65,38-21-64,2 1-192,-2-19 160,22-2 96,-3 1 481,21-20 31,-19-20-63,-1 1 63,-19-2 97,2-19-96,-24 1 96,4-1-129,-21 0-512,-21-19-256,-16 19 64,-3 0 64,-18 20-32,-1-19-32,1 39-32,-1-20-641,1 20-2178,-20 0-6630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18: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11691 5464 8263,'-20'0'1794,"20"0"-1217,0 0 191,0 0 353,20 0 257,20-19-546,-1-1-351,22-21-161,38-17 1,0-2-129,20 1 32,-1-1-32,42-20 32,-2 0-96,20 1-160,22-21 513,-1 21-417,-1-20-32,19-1-32,-37 1 0,-2-1 32,-19 21 0,-20 19 0,-60 0-64,0 21-64,-59 19-353,1 20-191,-21-19-385,0 19-577,-21 0-223,1 19-578,2-19-2081</inkml:trace>
  <inkml:trace contextRef="#ctx0" brushRef="#br0">13993 4054 13196,'0'-21'0,"21"21"-416,19-20 576,39 1 224,-20-1 481,21 0 0,0 0-64,-1 20-65,0 0-63,-19 20-385,-21 0-288,-39 39 0,0 1 0,-19 0-64,-21 19-192,-19-20 96,19 21 64,-1-20-353,21-1-544,2 1-768,-2-20-962,-1 0-1761</inkml:trace>
  <inkml:trace contextRef="#ctx0" brushRef="#br0">16753 1768 5509,'0'0'-64,"0"0"96,0 20 160,0-20 192,0 0-63,0 0-161,0 21 416,0-21 257,0 0-32,0 0 32,20 19 160,-20-19-257,0 19-95,0-19-193,0 0-63,0 0-65,0 21-32,0-21 0,0 0 1,0 19-1,0-19-64,0 21 0,0-1 33,0-1-65,0-19 0,0 20-32,0 20-96,0-20 0,20 0-32,-20-1 32,0 1 32,0 0-31,0 20 95,0-20-96,0 19 64,0-19-64,20 20-32,-20 0 32,19-21-160,-19 21 128,20-19 32,-20-2-64,0 21 64,20-20 0,-20 19 0,21 1 0,-21 0-32,20-1 32,0 1-32,-2 0 0,-18 20 32,21-21 33,-1 1-33,0 0 0,0 0 0,-1-1 0,1 1 0,0 0 32,0-1 0,0 2-32,-1-2 0,1 1 0,0 0-128,0-1 192,0 1-32,19 20-96,-19-21 96,1 1-160,-1 20 96,18-21 0,-17 1 65,-1 0-97,19 0 96,-19 19 64,20-19-160,-1 0 96,-19-1-96,20 1 192,-1 20-224,-19-20 32,20-1 32,-1 1-32,2 0 0,-1 0 128,-1-1-160,1 1 32,0 19 32,-1-19 32,21 0-96,-21 0 32,1-20-32,-1 20 96,2-1-32,-1 1-64,-1 0 64,1 0 32,-1-1-32,1 21 32,0-40-64,-1 20 129,22 0-161,-23-1 64,3 1-32,-1 0 0,-1-20 256,1 19-512,-1-19 320,1 20-96,0-20 64,19 0 32,-18 20 0,-3-21 0,3 22-64,-3-22 160,3 21-160,-1-21 160,-1 2-96,1 18-96,-1-19 64,1-1 0,0 2 0,-1-1-32,2 0 0,-1-1 32,19 1-32,-19 0 32,-1 0 0,21 0-32,-21 0 32,1 0-32,-1-1 32,22 1-32,-23 0 0,3 0 0,18 1-64,-19-2 160,0 1-96,-1-1 0,1 1 0,-1 1 0,1-21 64,1 20-96,-3-1 32,3 1-32,-1-1 129,19 2-162,-19-21 130,-1 20-65,1-1 64,19-19-32,-19 20 32,-1-20-32,22 20-32,-23-20 0,23 0 0,-22 20 96,21-20-160,-1 0 64,-19 0 32,19 20-32,-18-20 32,18 0-96,1 0 64,-21 0-32,21 0-32,-21 0-32,21 0 128,-1 0 0,-18 0-96,-3-20 128,23 20-64,-22 0 32,21 0-32,-21 0 32,21-20 0,19 20-32,-18-20-128,-2 20 160,0-20-128,1 20 192,-1-19-225,1-1 194,-1-1-130,-18 2 98,18-1-33,-19 1 0,19-1 0,-19-1 0,-1 1 96,21-19-192,-1 20-129,2-22 450,-2 1-322,0 21 1,1-21 128,-1 0-96,-19 0 64,-1 1 0,1-2 32,1 2-32,-3 0-32,3-1 0,-3 20 192,-17 0-256,-1-20 96,20 1 0,-1-1 0,21-20-64,-21 20-32,1-19 320,1-1-95,-3 1-129,3 19 32,-2-20-64,1 0 96,0 0-96,-21 1 32,1-20 64,20 19-96,-20 1-32,19-2 64,1-18-65,-19 20 33,-3-1 129,22-20-162,-19 21 65,-1-1 32,19-19-32,-19 19-64,0-19 32,19 19 64,-19-20-32,20 21 0,-20-1 64,19-19-128,-19 19 128,0 1-128,0-21 96,1 20-64,17 1 0,-17-1 0,-1-19 64,0 18-96,19 3 96,-39-2-64,20 1 128,0-1-32,0 0 65,-20 1-1,19 19-64,1 1-64,-20-1-64,0 0 64,20 0-64,-20 20 192,0-20-128,20 20 0,-20-19 64,0 19-128,0 0 0,0 0 32,0 0-417,0 1-544,0 19-1217,0-20-3811</inkml:trace>
  <inkml:trace contextRef="#ctx0" brushRef="#br0">13161 10551 10922,'-20'20'224,"0"-20"-736,20 0 448,20 0 1409,18 0-320,3-20-577,18 20-256,21-19 65,-1-2 351,41 21 161,-21-19-321,39-1-223,-19 0-65,21-20 32,-21 21 0,19-2-96,-39 2-32,-18 19-64,-22-20-128,-19 20-865,-21 0-416,1 0-1602,-20 0-1986</inkml:trace>
  <inkml:trace contextRef="#ctx0" brushRef="#br0">19255 12796 2049,'-20'21'3684,"0"-21"-2755,20 0 288,0 0 320,0 0-416,-20 0-704,20 0-161,0 0 161,20 0-161,0 0-192,0 0-64,-1 0 32,1 0 32,20 0-96,-20 0 64,19-21-32,2 21-32,17 0-128,3 0 96,-2 0 128,20 0 0,20 0 128,-18 0-96,37 0 224,-19 0 97,20-20-65,1 20 225,-1 0-1,-20 0 161,20 0-385,-19 0-160,-21 0-96,0 0-96,0 0 0,-19 0-64,-19 0 32,-3 0-128,3 0 0,-21 0 0,19 20 160,-19-20-32,0 0 64,0 0-64,-1 21 64,21-21-64,-20 0 64,0 0-128,-20 0-128,19 0-225,-19 0-255,20-21-418,-20 21-223,0 0-224,-20-20-417,20 20-3139</inkml:trace>
  <inkml:trace contextRef="#ctx0" brushRef="#br0">21280 12657 8359,'-20'-19'449,"20"19"-385,20 0 1698,-20 0-257,20 0-800,19 0-289,1 19 32,-1-19 129,21 20 192,-1 0-97,-18 0-95,18 0-257,1 19-128,-21-19 97,1 1-225,-1-1-160,-39-1 64,0 1-225,0-1-255,-39 2 160,-1 19 95,1-20-63,-21 19-641,1-19-1377,-2 20 768,2 0-383</inkml:trace>
  <inkml:trace contextRef="#ctx0" brushRef="#br0">22292 12677 8263,'20'0'641,"-20"-20"-481,0 20 1057,0 0-64,0 0-960,0 0-418,0 0 65,0-19 128,0 19 64,0 0 0,0 19 96,-20-19 129,20 0 31,0 0 0,-20 0 32,20-19 257,-20 19-129,0 0-191,20 0-161,-39 0-96,19 0 32,0-20-32,-19 20 96,19 0-96,-20 0 64,1 0 64,-1 0 64,-1 0 0,2 0-64,-1 0-63,0 0-33,-19 0 32,19 0-64,-19 0-32,0 0 64,-22-20-32,22 20-32,-40 0 32,20 20 32,-20-20-32,0 0-32,-1 0 64,1 0-64,0 0 0,0 0 64,-1 0-32,1 0 64,0 0 64,-20 0 0,19 0 160,1 0-64,-20 0-31,20-20-161,-21 20-32,21 0 32,0 0-32,0-20-32,-21 20 64,21 0 32,0 0-64,-1 0 0,1 0 160,0 0 96,20 0-96,-20 0-32,18 0-96,2 0 64,0 0-96,0 0 0,18 20 0,-18-20 0,0 0 0,20 0 0,-1-20-96,1 20 64,19 0 32,1 0 0,19-20 0,0 20 32,0 0-64,20 0-32,0 0-352,0 0 128,0 0-129,0 0-384,0 0-352,20 0-512,-20 0-225,20 0-736,-20 0-3877</inkml:trace>
  <inkml:trace contextRef="#ctx0" brushRef="#br0">18162 12360 9416,'41'0'289,"-41"0"-321,0 19 416,-21-19 289,1 20-385,-19 0-224,-1-1 96,-19 2 353,19-21 383,-19 20 129,19 0-320,-19-20-385,-2 19-159,2 2 31,19-2 96,1 1 64,19 0 161,20 0 352,0 0-321,39 19-352,1 1-31,19-20-129,22 19-64,-22-19-353,20 1-255,1-1-610,-21-1-1440,-18 1-2531</inkml:trace>
  <inkml:trace contextRef="#ctx0" brushRef="#br0">22133 11406 4003,'0'0'-256,"0"0"256,-19 0 929,19 0 352,0 0-352,0 0-256,0-20 159,0 20 450,0 0-1,0 0-256,0-20-288,0 20-353,0 0-96,-20 0-64,20 0-128,0 0 65,-20-20-1,20 20 0,-20 0 0,-1 0-64,3-20 128,-2 20-95,0 0-33,-1 0-96,-17-20 0,-3 20 0,1 0-64,20-19-1,-39 19 33,19 0 32,1-20 0,-22 20 32,2 0-64,1 0 64,-3-20-32,2 20 0,-1 0-32,1-20 64,-20 20-32,18-20-64,-18 20 32,-20-19-160,20 19 0,-20-20 32,20 0 128,-21 0 0,1 0-288,0 20 63,-20-20 65,19 1 128,-19-2 64,20 1 32,-21 1 32,21-2 128,-20 2 129,20-1-1,-1 0 0,1 0-128,20 0-128,-20 0-64,0 0 0,20 1-64,-2-1 32,-18 0 32,40-20 32,-20 20 32,18 1 161,2-1 159,-1-1-32,21 2-63,-1 19-161,1-20-128,19 0-64,20 1-64,-20 19 31,20 0-31,0-21-128,0 21 64,0 0-64,0 21 96,-20-21 128,20 0 64,-21 19 0,3-19 64,-22 20 0,19-20 160,-17 20-64,-3-1-160,1-19-32,1 0 192,-1 21-96,1-21-63,-1 0 191,20 0-96,-19 0-96,19 0 0,0-21 96,0 21-96,-1-19-32,1 19-32,2-20 32,-3 20-96,1 0-96,0-20 0,20 20 63,-20 0-319,20 0-161,-19 0-191,19 0-738,0 0-1601,0 0-4292</inkml:trace>
  <inkml:trace contextRef="#ctx0" brushRef="#br0">17646 10571 8039,'0'21'897,"0"-21"-481,0 0 33,0 0 287,0 0-95,20-21-192,-20 21-161,20 0-64,-20 0 256,20 0 1,-20 0-1,21 0-95,-21 0 63,18 0 65,2 0-1,1 0-95,-1-20-65,20 20-64,-1 0-32,1-19 33,19 19-65,1-21-32,19 2-128,1 19 128,19-20-64,-20 0-96,40 0-64,-20 20 128,21-20-128,19 1 32,-21-2 32,22 2 1,-1-1-66,-21 0 33,22 0-64,-1 0 32,-20 0-192,40 20-32,-20-19-160,-1-1-225,22 20 96,-2-21 129,2 2 32,-2 19 191,20-20 226,-38 0 31,-1 20-64,-21-19 0,1 19 0,-19-21-32,19 1-257,0 20 33,1-19 0,-21-1-129,20 0 257,-1 0 128,-19 20 128,21-20 161,-21 0 223,0 20-95,0-20-193,-18 20 32,18-19-96,-20 19-64,0-21-64,-20 21 32,-18-19 193,-1 19 95,-22 0-192,3 0-96,-21-20 0,20 20-448,-20 0-289,-20-20 33,20 20-962,-21 0-2177,21-20-5350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26:0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14372 9796 5349,'0'0'960,"0"0"-735,0 0 191,0 0 673,0 0 32,0 0-224,0 0 0,18 0-64,-18 0 160,0 0-129,0 0-223,0 0-353,0 0-96,0 0-127,20 0-1,-20 20 0,0-20-32,0 0 64,21 0 0,-21 0 64,0 0 32,0 0-32,0 20-64,0-20-31,20 0-1,-20 0-32,0 20 64,20-20-160,-20 0 160,20 0-96,-20 20 32,19-20 32,1 0 32,-20 19-64,20-19-32,0 21 32,0-21-32,-20 19 0,19-19-32,1 20 96,-20-20-64,20 20 0,0 0 32,-20-20-32,20 20 0,-1 0 32,-19-20-64,20 20 32,0-1 0,1-19 0,-21 20 0,20 1 0,-2-21 32,2 19 320,1 1-127,-1 0-193,0-1 64,19-19-32,-19 21 0,20-1-64,-1-1 0,1-19 0,-1 20 64,1 0-96,1-20 64,-3 20-64,3 0 64,-21 0 0,19-1-32,1-19 96,-20 21-32,19-2-64,-19 1 32,20 0 32,-1 0-64,1 0 32,-20-1 0,19 2-32,2-2 32,-1-19-64,-1 20 64,1 1-32,19-21 0,-19 19 0,-1-19 0,1 20 128,1 0-128,-3-20 0,23 19 0,-23-19 0,3 21 64,-1-1-96,-1-20 64,1 19 0,-1-19-32,21 20 0,-21-20 0,1 0-64,19 20 96,-18-20 0,-1 0 1,19 20-1,-19-20-129,-1 20 194,1-20-65,19 0-32,-18 0 0,-1 20-32,19-20 64,0 0-32,-19 0 96,19 0-256,1-20 224,-21 20-96,22 0-33,-23 0 162,23 0-97,-22 0 64,1 20-96,19-20 96,-19 0-64,0 0 96,19-20-128,-18 20-32,18 0 64,-19 0-32,19 0 64,1-20 0,-21 20-32,21 0 0,-1-20-32,-18 20 64,18 0-32,-19 0 32,19-20 0,-19 20-96,-1 0 128,21-20-64,-21 20 32,22-19-96,-23 19 128,3-20 0,-1 20-96,19-21 32,-19 2 32,19 19-32,-19-20 0,19 0 96,-18 1-160,17-2 64,-17 21-32,18-20 64,-19 1 0,-1-2-96,1 2 96,-1 19 64,1-20-160,0 0 64,-1 0-96,2-19 192,17 18-160,-17 2 128,-21-1-192,19 0 160,1 0 32,0 0-128,-21 0 160,21 1-128,-20-1 96,19-1-64,1-18 0,1 19-64,-3-20 96,3 20-64,-2-19 0,21 19 0,-40-20 64,19 20-32,1-19 0,-1-1-32,1 20 32,1-20 128,-3 20-224,-17-19 128,19-1-64,-1 0 32,21 1 0,-21-1 0,1 0-32,19-1 32,-19 2 0,1 0 0,-3-2 32,3 2-32,18-1 96,-19 0 0,19 1-64,-19-1 32,19 0 96,2-20-224,-23 21 128,23-1 32,-22-19-96,21 19-32,-21 0 96,1-20-32,19 21 0,-19-1-32,1-19 0,17 19 97,-17-20-65,-2 20 0,21 1 0,-21-21 32,1 20 32,-1-20 32,21 21-128,-19-21 96,18 21-32,-19-21 64,-1 20-32,1-20-32,19 21-64,-19-21 0,-1 0 32,1 21 0,0-21-64,-1 1 96,2-1 33,-3 19-130,-18-18 162,1-1-33,19 1 64,-21 19-32,1-19-128,0-1 128,0 1-96,19-1-64,-19 1 96,0-21-64,0 20-32,21 1 64,-23-1-32,2 1 96,0-1-128,1 1 64,-1 0-32,-2-2 64,3-18-32,-1 19 64,0 1-160,0-1 32,-1 0-192,21 0 448,-20 1-192,0-1 0,19 1-96,-19-1 128,0 1-96,19-1 0,-19 0 96,0 1-96,0-1 32,1 1 32,-3 19 0,2-20-32,21 21 0,-21-1 0,-20 0 32,18 1-96,3-2 64,-1 2 96,0-21-63,-20 21 95,20-1 0,-1-20 0,1 20 0,0 1-352,0-1 576,0 0-352,19 1-64,-19 19-64,-20-20-128,20 0-225,-20 20-287,21-1-642,-21 2-480,-21-1-2274,21 0-8454</inkml:trace>
  <inkml:trace contextRef="#ctx0" brushRef="#br1">23126 5902 320,'0'0'480,"0"0"-31,0 0-129,0 0-64,0 0-96,0 0 33,19 0-1,-19 0 64,0-20 32,0 20 129,0 0-97,20 0 0,-20 0 1,0-21 31,0 21-32,-20 0-192,20 0 161,0 0 127,0 0-96,0-19 1,0 19 95,0 0 96,0 0-31,0 0-65,0 0-95,0 0-33,0 0-192,0 0 160,0 0-128,0 0 65,0 0-65,0 0-32,0 0 128,0 19-32,0-19-64,-19 0-96,19 0-32,0 21 64,0-21 0,-20 20-64,20-1 0,0 1 0,-20 0 64,20 0-96,-20 0 97,0 19-1,20-19-64,-19 20 64,19-20-32,-20 20-32,0 19 32,0-18-32,20-2-32,-20 0 32,1 2 32,-1-2-32,0 21 32,0-40 0,-1 19 32,3 1-64,-23 1 64,21-3-64,0 2 0,2 0 32,-3 0 32,-19 0-64,20 19 64,0-19-32,1 0-64,-1-1 96,0 1 0,0 0-32,0-21 224,20 21-63,-19 0 31,-1 0-128,0 0-32,-1-1-64,1 1 32,2 0 32,-2-1 256,-21 21 97,21-21 95,1 2-191,-1-1-161,0-2-160,0 3 32,0-21-32,1 20-32,-1-1 64,0-19-32,0 20 0,-19-1 64,19 1 0,0-20-32,-21 20 32,23 0 128,-2-20-192,20 19 32,-20-19-64,-1 0 32,21 0-96,-20 0 96,20 0 0,0-20-32,0 19 32,-18 2-32,18-21 32,0 0-160,0 0-225,0 0-287,0 0 127,0 0-63,0 0-417,18-21-64,-18 21-481,0-19-31,0 19 352,0 0-609</inkml:trace>
  <inkml:trace contextRef="#ctx0" brushRef="#br2">21835 8306 864,'0'0'2274,"0"0"-512,20 0-769,-20 0-577,0 0-287,0 0-1,0 0 384,0 0 289,0 0-192,0 0 63,0 0 321,0 0 32,0 0-128,0 0-353,0 0-383,0 0-33,0 0-32,0 20 32,-20-20 0,20 0-32,0 19 96,-20-19-64,20 20 65,0-20 127,-19 21-160,-1-21-128,20 19 0,-20 1-32,0-20 32,0 20-32,1-1 32,19 2-32,-20-1-32,0-20 32,20 19 32,-20 1-32,-1 0 0,3-20-64,-2 20 64,-1 0-32,21-1 32,-20 2 0,0-2 0,2 2 0,18-21 0,-21 19-32,1 1 0,20-20 0,-20 20 0,0 0-32,1-20 32,19 20 0,-20 0 0,0-1 32,20-19 0,-20 20 0,0 0 0,1-20 0,19 20 32,-20 0 0,0-20-32,20 20 32,-20-1 64,20-19-32,-20 21-32,20-2-32,-19-19 0,19 20 32,-20 0-32,20 0 64,-20 0-96,20-20 128,-21 20 161,1-1-97,20-19 32,-18 21-128,18-2 64,-20-19-32,-1 20 0,21-20 32,-20 20 32,20-20-31,-20 0-33,20 20-160,0-20 128,-20 0-128,20 0 0,0 20 64,-19-20-32,19 20 32,0-20 0,0 0 32,0 0-32,0 0 0,0 0-32,0 0 64,0 0 0,0 0 0,0 0 64,0 0-64,0 0 0,0 0-32,0 0-32,0 0 32,0 0-64,-20 0 64,20 0 32,0 0-32,-20 20 32,20-20-32,0 0 0,-20 0 0,20 0 0,0 0 0,0 0 32,0 0 0,0 0 0,0 0-32,0 0 160,0 0-32,0 0 32,0 0-32,0 0-96,0 0 32,0 0-128,-20 0 128,20 0-64,0 19 0,0-19 33,0 0 31,0 0 32,0 0 32,0 0-32,0 0-32,0 0-64,0 0 0,0 0-32,0 0-96,0 0-64,0-19 63,20 19-31,-20 0 32,20 0 64,-20-20 0,0 20 32,20 0 0,-20 0-64,0-20-224,0 20-321,20 0-352,-20 0-288,0 0-513,19-20-800,-19 20-2083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26:3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a0a0a0"/>
    </inkml:brush>
    <inkml:brush xml:id="br5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23661 5981 5541,'0'0'2050,"0"0"-385,0 0 866,0 0-802,0 0-480,0 0-384,0 0-192,0 0-225,0 0 33,0 0-161,20 0 0,-20 0 129,21 0-257,-21 0 160,40 20-127,-21-20-65,21 20-128,0-1 32,19 1-32,0-20-32,1 20-32,-1 0-160,-18 0-193,18 0 65,-19 0-96,-1-20-129,-19 19-160,0-19 33,0 0 159,-20 0-95,0 0-545,0-19-577,-20 19-1185,0-20-2818</inkml:trace>
  <inkml:trace contextRef="#ctx0" brushRef="#br0">23880 5921 1793,'40'-19'1762,"-40"19"-1634,20-20 2434,-1 20 1,-19 0-962,0 0-448,0 0-224,0 0-32,0 0-448,-19 0-321,-1 0 0,-20 0-64,1 20 0,-1-20 0,0 19 128,1 1-96,-2-20 161,21 20-97,2 0-96,-2 0 96,20 0 0,0-1 0,20 1 32,18 20-96,3-20-31,-2 20-65,1-21-65,0 21-319,-21-20-577,1 20-1441,0-20-3043</inkml:trace>
  <inkml:trace contextRef="#ctx0" brushRef="#br0">21954 7670 8167,'0'0'481,"21"0"-353,-21-20 1313,0 20-224,0 0-576,0 20-321,20-20 257,-20 20 63,0 0-351,-20 19 63,-1 1-64,1 20 225,2-1 63,-3 1 1,1 0-193,20-21-224,-20 21 65,20-40-225,0 19 96,20-18 0,0-21 64,1 19 64,17-19-96,3 0 64,-3 0-63,3 0 31,18-19-96,-19 19-64,0 0-353,-21 0-31,21-21-609,-20 21-1057,-20 0-1505,20 0-6471</inkml:trace>
  <inkml:trace contextRef="#ctx0" brushRef="#br1">21975 8167 10826,'-41'0'160,"23"-20"-128,18 20 384,-21-20 257,1 20-481,0 0-192,0 0-32,0 20 0,20-20 32,-19 20-32,-1-1 32,20 2 0,0 18-64,0-19 64,20 0-32,-1 0-96,21 0-160,-20-20 224,21 19 31,-3-19 66,3-19 63,-21 19 128,-2-20 0,3 0 0,-21 0-64,0 0 33,0-19 63,0 18-96,-21 2-128,-17-1-32,-3 0 96,3 20 128,-3 0-64,1 0-192,1 0 0,-1 20 32,20 0-224,20 20-96,0-21-32,0 1 31,20 0-127,20 0 63,-1 0 65,1-20-128,1 20 288,-3-20 96,3 0 64,-21-20 64,-2 20 64,-18-20 64,0 0 96,0 0 32,0 0-95,-18 1-65,-2-2-128,0 2-64,-21-1 32,2 20 0,19 0 0,-20 20 0,20-20 0,1 19-32,-1 2-32,20-2-32,20 1 64,-1 0-64,1 0-97,20-20-95,19 20 192,-18-20 128,-1-20 0,-1 20 64,-39-20 224,20 20 257,-20-20 32,-20 0-193,-1 20-32,-17-19-127,-3 19-1,3 0-128,17 0-96,-19 19-32,20-19 64,20 20-96,0-20 32,20 0 0,0 20-32,0-20-64,19 20-64,2-20-32,-21 0-289,0 0-800,-2 0-1538</inkml:trace>
  <inkml:trace contextRef="#ctx0" brushRef="#br1">22511 8464 1153,'0'0'2018,"-20"0"-289,20 0 705,0 0-384,0-19-512,0 19-97,0 0-31,0 0-353,0 0-353,0 0-159,0 0-193,0 0 96,20 0-63,-1 0-97,1 19 0,20-19-95,-1 0-65,1 21-160,0-1 160,-1-20-128,22 19 64,-2 1-96,20-20-32,-39 20 64,0-20-160,-1 0 31,-19 0 65,-20 0-96,20 20-160,-20-20-417,0 0-256,-20 0-608,20 0-769,-20 0-641,0-20-1441</inkml:trace>
  <inkml:trace contextRef="#ctx0" brushRef="#br1">22809 8365 5092,'0'0'1858,"20"-20"-1409,-20 20 1216,0 0 705,0 0-1024,0 0-1058,-20 0-192,-21 0 0,3 20 96,-3-20-96,1 0-32,1 21-64,-1-21 64,0 0-32,1 19 97,19-19-1,-1 20 32,21-20-32,0 39 192,21-18 97,-1-1-65,19-1-160,1 21-128,19-20-64,-19 0 0,0-1-96,-1 2-576,-19 19-1154,0-21-1025,1 1-2754</inkml:trace>
  <inkml:trace contextRef="#ctx0" brushRef="#br2">21458 9558 3651,'0'0'4388,"0"0"-4068,0 0 97,0 0 1601,0 0-513,-20 0-992,40 20 191,-20-20 65,20 0-96,1 20-129,17-1-224,3-19-63,-3 21-129,3-2-32,-1 1-96,-1 20 32,21-20-64,-21 0 0,1-1-192,1 1-193,-23-20-127,2 20-65,1-20-95,-21 0-353,0 0-1025,0 0-1121</inkml:trace>
  <inkml:trace contextRef="#ctx0" brushRef="#br2">21895 9558 5349,'-20'0'256,"-20"0"-64,20 0 1345,-19 0-415,-1 0-706,1 0-256,-21 0-96,21 0 96,-22 20 321,23-20 352,-3 0-97,1 0-63,21 0-289,-1 0-31,20 0-97,0 20-128,0-20 64,20 19 192,-20 21 225,39-20-193,-19 20-159,21-20-97,-3 19-64,3 1-96,-3-20-416,3 20-770,-21-21-896,0-19-1569,-1 21-4227</inkml:trace>
  <inkml:trace contextRef="#ctx0" brushRef="#br1">21161 8803 4868,'0'-20'865,"0"20"768,0 0 257,20 0-512,-20-20-450,0 20-255,0 0 32,0 0-385,0 0-64,0 0 1,0 20 95,0 0-96,-20-20-96,20 19-128,-21 21-32,1-20 64,2 20-32,-2-21-32,-21 21-32,21 0 64,0 0 0,1-20-32,19-1 32,-20 2 0,20-2 65,0 1 95,0-20 160,20 0 193,-1 20-1,1-20-160,0 0-95,21 0-97,-3 0-96,3 20-32,-1-20-96,-1 0 64,1 0-96,-20 0-256,-1 20-225,1-20-320,0 0-544,0 20-641,-20-20-1377,0 0-5061</inkml:trace>
  <inkml:trace contextRef="#ctx0" brushRef="#br2">21082 9200 1793,'20'-20'32,"-20"20"-96,0 0 673,0 0 736,0 0-288,0-20-64,0 20 288,0 0 0,0 0-63,0 0-258,0-20-191,0 20-320,0 0-129,-20-19-160,20 19-64,-21 0-32,1-21-128,0 21 128,-19 0-64,19 0 0,-20 21 64,20-2-64,1 1 0,-1 0 0,0 0 0,0 0-128,20 0-64,20 19-128,0-19-161,0 0 321,19-20-32,1 20 128,-1-20 64,1 0 64,1 0-64,-21-20 96,-2 20-96,2-20 32,1 0 64,-21 1 160,0-21 65,-21 20-1,1 0-128,-18 0-64,-3 0 0,1 1-128,1 19 0,-21 0 289,21 0-161,19 19-128,0-19-96,-1 20 64,21 0-32,21 0 32,-1 0-65,0 0 1,19-20 32,1 20 64,0-1-32,-1-19 32,1 0 32,-19 0-64,-1 0 96,-2 0-32,-18 0 64,0 0 1,0-19 31,-18-1 32,-2 0 32,-1 0-160,-19 0 0,20 0-96,-19 20 64,-1-20-96,20 20 64,-19 20-32,19 0 64,20 0-64,-20 0 32,40 0 64,0 0-32,0-1-32,19-19-32,-19 20 128,20-20-64,-1 0 0,1 0 64,-19 0 64,-1 0 288,-20-20 1,0 20-129,0-19-32,-20 19-96,-1-20-128,-19 20-32,20-20-96,-19 20 0,19 20-128,0-20-321,0 20-736,20-1-2274</inkml:trace>
  <inkml:trace contextRef="#ctx0" brushRef="#br2">20922 9319 1057,'0'0'736,"0"0"-383,0 0 63,20 0 128,-20 0-191,0 0 31,0 0 1,0 0 191,0 0 385,0 0-96,0 0-129,0 0-255,0 0 95,0 0-31,0 0-161,0 0-127,0 0-97,0 0 0,0 0-160,0 0-64,0 0 32,0 0 64,0 0-64,0 0 64,0 0 64,0 0 32,-20 0 0,20 0 0,0 0 0,0 0-64,0 0-31,0 0-33,0 0 0,0 0-65,0 0 33,0 0-96,0 0 64,0 0 32,0 0-32,0 0 32,0 0 32,0 0-96,-20 20-128,20-20 96,0 0-32,0 0-129,0 0-95,0 0-129,0 0-127,0 0-1,0 0-192,0 0 193,0 0 384,0 0 224,0 0-161,20 0-31,-20 0 192,0 0 0,0 0 64,0 0 64,0 0 160,0 0 385,0 0 64,0 0 95,0 0-127,0 0-32,0 0-33,0 0 65,0 0-97,0 0-95,0 0-65,-20 0 33,20 0-193,-19 0-192,19 20-64,-20 0 64,0-20 32,0 19-32,-19 1 32,19 1 193,0-2 159,-1 21-192,-17-21-160,17 2-32,-19-1-64,20 20 0,1-21 32,-21 2-64,20-2 32,0 21 32,-19-20-32,19 0-32,0 0 64,0-1 1,1-19-33,19 20 32,-20-20-32,20 20 0,0-20-65,-20 0 1,20 20-96,0-20-224,0 0 0,0 0 31,0 0 65,0 0-289,0 0-576,0 0-1121,0 0-1281</inkml:trace>
  <inkml:trace contextRef="#ctx0" brushRef="#br2">20446 9517 864,'0'-19'1121,"0"19"-352,20 0-641,-20-20 128,0 20-63,0 0 31,0-20 96,0 20 97,0-19 95,0-2-256,0 21 545,20-20 544,-20 20-95,0 0-97,0 0 0,0 0-385,0 0-511,0 0 31,0 20 32,0-20-96,0 21-31,0-2 31,-20 1 0,20 19-96,-20 2 192,0-1 1,0 19-65,1-19-64,-1 0-96,20 19-32,-20-39 32,20 20-64,0-20 1,0-20-66,0 19-191,20-19-448,-20 0-834,0 0-1633,20 0-3139</inkml:trace>
  <inkml:trace contextRef="#ctx0" brushRef="#br2">20505 9538 6566,'20'-21'640,"-20"21"33,0 0 961,-20 21-1026,20-21-672,-19 20-64,19 0 32,-40 0 64,20-1 32,0 2 32,1 18 96,-1 1-128,0 0 96,0-21 192,-1 1 321,21 0-193,0 0-159,0-20 383,21 20 1,-1-20-97,20 0-255,-21 0-161,21 0-32,19 0-32,-19 20 0,0-20 0,-21 0-128,1 19-321,0 2-704,-20-21-1537,0 19-2499</inkml:trace>
  <inkml:trace contextRef="#ctx0" brushRef="#br2">20446 9517 672,'-20'0'-288</inkml:trace>
  <inkml:trace contextRef="#ctx0" brushRef="#br3">20288 9876 160,'0'0'1441,"0"0"-96,0 0-256,0 0-192,0 0-352,18-20-193,-18 20 193,0 0 287,0 0 129,0 0-64,0 0-128,0 0 128,0 0-97,-18 0-351,18 0-225,0 0 96,-20 20-95,20-20 63,-21 19 128,1 2-127,0-2 63,-19 1 128,19 20 1,-20 0-289,1-20-128,19 19-32,-20-18 32,1 18-32,19-19 0,-21-1-32,21-19 32,2 21-32,-2-1-32,-1-20-64,1 0-96,20 19-32,-20-19 128,20 0-65,0 0-63,0 0-96,0 20-225,0-20-544,0 0-384,0 0-1282,0-20-3202</inkml:trace>
  <inkml:trace contextRef="#ctx0" brushRef="#br3">19830 10074 6149,'21'-19'193,"-21"19"-354,0 0 1539,20-20 736,-20 20-1057,0 0-545,-20 20 193,20-20-225,-21 19-256,-19 1 65,21 20 63,-21-20-128,20 19 1,-19-18 127,19-1 192,20-1-191,-20 1-193,20-20-96,20 20 128,0 0 0,-1-20-96,21 0-64,19 0-32,-19 20 32,19-20-32,-18 0-32,-1 20-192,-21-20-384,1 19-513,-20-19-193,0 21-1184,0-21-2755</inkml:trace>
  <inkml:trace contextRef="#ctx0" brushRef="#br4">19632 10333 288,'0'0'4932,"0"0"-4900,0 0 609,0 0 1441,20 0-544,-20-20-770,0 20-223,0 0 63,20 0 129,-20 0-160,0 0-257,0 0-128,0 0 0,0 0 97,0 0-193,0 0-64,-20 20 0,0-20 32,0 20 0,-19-1 0,19 2 32,-20-2 288,1 1-63,-1 0-97,-1 0-128,21 0-64,-19-1 64,19 2-96,-20-2 32,21-19-64,19 20-96,-20-20-96,20 0-385,0 0-224,0 0-576,0 0-1538,0-20-3491</inkml:trace>
  <inkml:trace contextRef="#ctx0" brushRef="#br4">19334 10333 4548,'20'-20'1281,"-20"20"417,0 0 608,0 0-1698,-20 0-544,20 20-64,-20 0 0,-20-1 32,21 2 129,-1-2 95,-20 1 256,20 0 225,1-20-32,19 20-289,0 0-32,0-20 33,0 19 127,39 2-63,-19-21-33,20 19-127,-1 1-129,1 1-96,-1-2-96,1 1-32,1-20-513,-21 20-640,-2-20-609,-18 19-1633</inkml:trace>
  <inkml:trace contextRef="#ctx0" brushRef="#br4">19215 10592 1729,'20'0'641,"-20"0"-641,0 0 0,0 0 0,0 0-224,0 0-673,0 19 128,0-19 705,0 0 961,0 0 736,0 0 65,0 0-481,0-19-192,0 19 192,0 0-64,0 0-448,0 0-96,0 0-1,0-21-256,-20 21-191,0 0-1,0 21 64,-19-21-96,19 19 192,-21-19 97,3 20-161,-3-20-64,21 0 128,2 20-95,-3-20-97,1 0-96,20 0-32,20 0-320,-20 0-161,21-20-672,-3 20-1762,-18 0-2882</inkml:trace>
  <inkml:trace contextRef="#ctx0" brushRef="#br4">19075 10492 8103,'0'0'1217,"-18"0"-1441,-2 0 256,-1 19 513,1 2 31,-18-21-127,17 19 383,-19 1 193,40 1-128,-20-2-384,1 1-1,19-20-224,19 20-127,-19-20-33,40 19-96,1 2-32,-23-21-64,22 0-289,1 0-415,-2 20-417,-19-20-1186,-20 0-2369</inkml:trace>
  <inkml:trace contextRef="#ctx0" brushRef="#br1">18897 10670 1153,'0'0'384,"0"-19"1250,0 19 447,0 0-479,20-20-577,-20 20 224,0 0 257,0 0-97,0 0-512,0-20-193,0 20-287,-20 0-193,0 0-160,1 20-32,-1-20 32,0 0-32,0 20-32,0-1 64,-19-19-64,19 21 0,20-21 32,-20 0-64,0 20 32,20-20-32,0 0-192,0 0-449,0 0-384,0 0-704,0 0-385,20 0-257,-20 0-1825</inkml:trace>
  <inkml:trace contextRef="#ctx0" brushRef="#br1">18759 10592 5252,'0'-21'897,"-20"21"-608,0 21 832,0-21 480,-19 19-352,19-19-704,0 20-129,20 0 1,-21-1 63,21 2-192,21-21-127,-1 20 31,0-20-160,-1 19-32,1-19-128,0 20-481,0-20-640,0 0-1089,-1 20-2435</inkml:trace>
  <inkml:trace contextRef="#ctx0" brushRef="#br1">18679 10711 6213,'0'0'1025,"0"0"-288,-19 0 1249,-1 0-673,-21 0-960,21 0-129,-18 19-128,-3-19 32,21 20-96,0-20 0,20 0-320,0 0-737,0 20-737,20-20-768,-20 0-2435</inkml:trace>
  <inkml:trace contextRef="#ctx0" brushRef="#br1">18520 10631 672,'-20'0'1954,"0"20"-417,0-1 129,20 2 288,-19-1-545,19-20-544,0 19-224,0 1-97,19-20-159,-19 20-161,20-20-128,0 20-64,0-20-64,1 0-737,-3 0-1345,2 0-2242</inkml:trace>
  <inkml:trace contextRef="#ctx0" brushRef="#br1">18322 10711 7783,'20'0'993,"-20"-20"-1089,0 20 192,-20 0 288,20 0-160,-20 20-128,-21-20-96,23 19 0,-2 1 257,-21 0 255,21 0-31,2 0-161,-23-20-192,21 20 0,0-20 193,1 19-65,19-19-192,0 20-64,0-20 64,0 0 64,19 20 96,1-20-96,20 20-96,-19 0-128,-3-20-192,2 20-801,1 0-481,-1-20-800,-20 19-2787</inkml:trace>
  <inkml:trace contextRef="#ctx0" brushRef="#br1">18381 10770 4388,'0'0'640,"0"0"-287,-20 0 1600,1 0 65,-1 0-1249,-20 0-545,19 20 1,-17-20 447,-3 20-63,-18-20-161,19 20-256,20-20-256,-19 19-512,19-19-481,20 0-64,0 20-545,0-20-672,20 0-769</inkml:trace>
  <inkml:trace contextRef="#ctx0" brushRef="#br1">17627 10770 6566,'-20'0'-32,"20"20"-32,-20-20 96,0 20 160,20 19 64,-20-19 128,20 0-159,0 0-65,0 0-64,0-20 32,20 20-64,0-20 0,0 0 32,19 0 0,1 0 32,-20-20 257,19 0 31,-19 0 65,-20 0 191,21-19-191,-21 19-1,-21 0 1,1 0-193,2 0-192,-3 0-96,1 20-32,-20 0 96,21 0-64,-21 20 32,20-20-32,0 20-32,20 20 0,0-20 64,0-1-32,20 1 0,0 0-64,0-20-192,19 20-257,1-20 193,1 0 288,-3 0 64,-17-20-32,-1 0 64,0 0 0,-20 1 128,0-21-64,0 20 97,-20-20 191,0 21-320,-1-1-64,1-1-96,2 21 32,-23-19-32,21 38 64,-19-19-96,19 21 64,0 18 32,20-19-32,-20 20 32,20-20 0,20 0 32,0 19-64,0-19-64,19-20-32,-19 20 64,0-20 128,19 0-32,-39-20 64,20 0 0,-20 0-64,0 1 32,0-1-32,0-20 32,-20 20-64,2 0-32,-3 1-64,1 19 32,0 0 0,0 0-32,1 0 32,-1 19 0,0 1 64,20 0 64,0 20 0,0-20 0,20-1-64,0 1-64,-1 0 32,1 0 64,0-20 32,-20 0-128,0 0-1089,0 20-2851</inkml:trace>
  <inkml:trace contextRef="#ctx0" brushRef="#br5">24416 4630 13132,'0'0'-320,"0"19"127,-20-19 610,20 20 63,-20 0-288,0 20-31,20-1 383,-19 1-159,19 20-289,0-20-128,0 20-705,19-21-865,-19 21-1761,20-20-4036</inkml:trace>
  <inkml:trace contextRef="#ctx0" brushRef="#br5">24674 4808 14349,'0'0'-288,"-19"0"160,-1 21 576,20-1-160,-20-1-192,20 21-224,-20 0 64,20-1-96,20 1-160,0-20-257,0 20 97,-1-20 416,21-1 96,-20 2 128,19-21-64,-19 0 32,20-21 64,-19 2-128,-3-21-32,2 0-32,-20 0-224,0 1 288,0-21-32,-20 21 64,2-2 129,-3 1 63,-19 40 32,1-19 129,-1 19-321,-19 0-32,39 19 64,-20 21 64,40-19 32,-21-1-95,21 19-33,21 1 0,-1-20-256,20 19-385,-21-19-95,21 0-706,0 0-2081,-1-20-5894</inkml:trace>
  <inkml:trace contextRef="#ctx0" brushRef="#br5">24971 5027 12523,'41'40'417,"-21"-20"287,-20 19 738,20-18-706,-20-2-671,19 22-962,-19-22-833,0 1-1793,0 0-6213</inkml:trace>
  <inkml:trace contextRef="#ctx0" brushRef="#br5">25091 4550 15694,'60'-20'-1889,"-41"20"1792,1 20 354,0 0 704,0 19-737,0 21-224,19-21-128,-19 21-64,0 21-65,-20-22-447,0 1-866,0-1-704,0 1-737</inkml:trace>
  <inkml:trace contextRef="#ctx0" brushRef="#br5">23940 4570 12523,'0'0'673,"0"0"416,0 0 705,0-20-897,19 20-769,21 0-32,-20-20-32,39 20-64,-18 0-64,-3-20-128,3 20-449,-1 0-480,-1 0-417,-19 0-640,0 0-768,-20-20-1090</inkml:trace>
  <inkml:trace contextRef="#ctx0" brushRef="#br5">24218 4490 960,'-61'20'1410,"43"-20"287,-2 20 481,20-20-448,-21 20-769,21 0-160,21 19-513,-21-18-160,20 18-160,-2 0-256,3 2 64,-1-1 95,0 0 33,0-1 192,-20-19 193,0 20 1056,0-20 0,-20 0-320,-20-1-288,1 1-128,-2 0-257,1-20-320,1 0-64,-1 0-609,1 0-1473,19 0-3555</inkml:trace>
  <inkml:trace contextRef="#ctx0" brushRef="#br0">23264 5643 448,'0'0'1633,"0"0"-287,0 0-97,0 0-128,0 0-320,0-20 0,0 20 191,0 0-127,0 0 0,0-20-32,0 20-96,-20 0-225,20-19 33,0 19-193,-18 0-64,-3 0-288,1 0-32,0 0-32,0 0 32,-19 19-32,19 1 0,20 0 32,-20 0 0,20 1 0,0 18-64,0-20 128,20 1-96,0 21-257,0-22 33,19 1 64,-19-1 96,0-19 160,1 0 128,-3 0-64,2 0 192,1-19-63,-21-1 31,20 1-64,-40-22 0,-1 21 32,21-19-63,-38 20 95,17-2-96,1 1-160,-20 20-32,21 0 0,-1 0-64,0 0-64,0 20-1,20 1-95,0-2 0,0 1 64,0-1 0,20 22-65,0-21-31,0-1 96,-1 1 160,21-20 96,-20 0 0,1 0 64,-21 0 160,18-20 33,-18 20 63,0-19-64,-18-1-63,18-21-97,-21 22-96,1-1-64,0 20-64,0-19-64,1 19 64,-1 19 0,0-19-33,0 20 33,20-1 64,0 1-64,0 1 0,20-1-320,0-1 64,0 1 63,19-20 193,-19 19 64,0-19 160,1 0 33,-3 0 95,-18 0 0,0-19 0,0 19-159,0-20-65,0 1 0,-18-1-64,-3-21-64,1 41-129,0-19 1,0 19-96,1 0 32,-21 0 0,40 19 159,-20 1 33,20 1 64,0 18-64,20-19-32,-20-1-96,40-19 64,-21 21 192,1-21 32,0 0 192,0-21 1,1 21-33,-21-19-96,0-1-64,0 1-64,0-1 0,-21-21 96,-19 22-128,20-1 32,1 1 225,-1 19-193,20 0-96,-20 0 0,20 0-65,0 19 65,0 1 0,0-1-32,40 1-32,-21 1-224,21-1 192,1-20 96,-23 0 96,2 0-64,-20 0 192,0 0 64,0-20-96,-20 20-160,20-21-288,-18 21-417,-3-20-287,1 20-546,0 0-544,0 0-3363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26:43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6510 3596 4099,'0'0'161,"0"0"-1,0 0 640,0 0-159,0 0-160,0 20 31,20-20-128,-20 0 257,0 20 64,20-1-1,-20 2-255,0-1-225,0-1-32,0 21 128,0-20-63,0 40-1,0-20-64,0-1-64,19 1 96,-19 19 1,0-18 63,0-2-128,0 21 32,0-21-96,0 21-64,0-21 0,0 22 32,0-2 33,0 1-33,-19-1 96,19-19 32,0 20 64,0-21-128,0 21 32,0 0-128,0-20-32,-20 19 0,20 1 33,0-21-33,0 1-65,0 20 97,0-21-64,0 1 32,0 1 32,0 18-32,0-19 0,0-1 33,0 21-66,0-20 66,0-1-66,0 1 1,0 0 0,20-1 0,-20-19 0,0 20 32,0-19 32,0 18-32,19 0 0,-19-18 0,0 18 0,0-19-64,0-1 128,0 2-64,0-1 32,0-1 32,0 1-96,0-20 64,0 20 129,0-20-65,20 20 32,-20-20-32,0 0 0,0 20 0,0-20-64,0 0 32,0 0-64,20 0 0,-20 20-32,0-20 0,0 0 0,0 0 32,0 0 32,20 0 0,-20 0-32,20 19 0,-20-19 0,19 0 32,1 0-64,0 20 0,0-20 0,19 0 32,2 20-96,-1-20 128,-1 0-32,21 20-64,-1-20 64,1 0 32,20 0-32,-22 0-32,42 20 64,-21-20-32,20 0 32,0 0-32,0 0 0,1 0-32,0-20 32,0 20-32,17 0 32,-17 0-32,19 0 0,-20 0 0,21 0 0,-21-20 32,20 20-32,-20 0 64,1 0-32,19 0 32,-20 0-32,0 0 32,1 0-32,-1 0 32,-20 0 0,20 0-32,-20 0-32,2 0 32,18 0-32,-40 0 128,20 0-96,0 0 0,2 0 0,-22 20-32,0-20 64,1 0-32,-1 0 0,-19 0-32,19 0 64,-39 0-64,21 0 32,-21 0 32,-2 0 32,-18-20 0,21 20 32,-21 0 64,0-20-31,0 0-129,0 1-65,0-1 65,0-20-32,0 0 0,-21 1 0,21-21-32,-18 0 160,18 1-192,0-21 64,-20 1 0,20-20-128,0 19 256,0-19-64,0-1-32,0 1 0,0 0 0,0 19-96,0-19 352,0-1-192,0 20-32,0-19-32,0 20-32,20-21 0,-20 21-96,18-1-32,-18 1-128,0-1 96,21 21-1,-21-1 97,0 1 96,0 19 64,0 0 33,0 20-129,-21-19-33,21 19 1,-18 20 0,18-21-32,0 2-64,-20 19 64,20-20 128,-20 20 32,20 0 128,-21 0-64,1 0-64,2 0 1,-3 0-1,-19 0-64,20 0 32,-19 20 0,-21-20-64,1 19 0,-2-19 0,-18 0 32,20 0 32,-20 0 0,-1 0-32,1 0 0,-21 0 32,21 0-64,-20 0 32,0 0-32,-20-19 0,19 19 0,-19-20-97,0 20 97,19-20 64,-17 20-64,-3-19 0,1 19 96,-21-21-32,21 21 32,-19 0 33,-2 0-97,2 0 32,-1 0 0,19 0 128,-19 0 0,21 0 64,-1 0-96,20 0-32,-1 0-192,20 0-64,1 21-160,20-21-97,-20 0-127,38 19-33,-18-19 97,19 20 160,0 0 31,1-1-575,19 22-450,-20-22-576,1 21-4003</inkml:trace>
  <inkml:trace contextRef="#ctx0" brushRef="#br1">6569 3676 4932,'0'0'-288,"0"-21"288,0 21 192,0 0-96,0 0 0,0 21 64,0-21 193,0 0 448,0 20 159,0-1-383,0 1-225,0 0-160,0 20 1,0 19-129,0-19 0,0 20-64,0 19 32,0-19-32,0 19 32,0-19-32,0 20 64,0-1-64,0-19 0,0 19 64,0 0 32,0 1-32,0-1 64,0 2-64,0-2-32,0-20 64,0 1 225,0 0 63,0-1-256,0 1-128,0-1 0,0 1 64,0 0-96,0-20 32,0-1 0,0 21 64,20-20-128,-20-21 64,0 21 64,0 1-64,0-2 0,20-20 0,-20 22 0,0-21 0,0-1 0,0 1 64,0-1-32,0 2-32,0-1 32,0-20 0,0 0 0,0 19-32,0-19 0,0 0 33,0 0 127,0 0 256,0 0-32,0 0 65,0 0-161,0 0-128,0 0-64,0 20 0,0-20 1,0 0-1,0 0 0,0 0-96,0 20 32,0-20-64,0 20 32,0-20 32,0 20 0,0-20-64,0 20 0,0-20 64,0 0-64,0 0 64,20 0-64,-20 19 96,0-19-64,0 0 32,0 0-32,0 0 32,0 20-64,20-20 32,-20 0 0,0 0 32,0 20-32,0-20 32,0 0-32,0 0 0,19 20 0,-19-20 0,0 0 0,20 0 32,-20 20-32,20-20 0,-20 0 0,20 20 0,1-20 0,-3 0-32,2 20-32,1-20-128,-1 19 160,18-19 192,-17 0 0,19 21-96,-1-21 96,21 0 32,-20 19-64,19-19-96,0 20-32,2-20 32,-2 0 33,20 0-65,-19 0 32,19 0-64,-20 0 32,22 21 64,-22-21-32,20 0-32,1 0 256,-1 0 0,1 0-160,-1 0-32,0 0-32,1 0-32,19 0-32,1 0 0,-21-21-32,20 21 96,-20 0-32,20-20-32,-20 20 64,21-19 0,-20 19 0,19 0 0,-20-21-64,21 21 32,-1-19-32,-20 19 32,20-20-32,-20 20 0,2-20 64,18 20 32,-40-20-64,20 20 0,0 0 0,-18-20-32,18 20 0,-20 0-128,1-20-64,-1 20 0,-19 0 31,1 0 129,-3 0 32,3-20 64,-21 20 0,-20 0 0,18 0 161,3 0 31,-21 0-128,20 0-64,-20-19-64,0 19-32,0 0-128,20-20 0,-20 0-33,0 0 33,0 0 192,0 0 64,20 1-64,-20-22-32,0 2 64,0 0 64,0-2-64,0-17-32,0-3 0,0 2 0,0-1 0,0-19-128,-20-1-32,20-19-64,-20 19-64,0-19 159,20 19 129,-21 1-128,3 0 417,18-1-97,-20 0-96,20 1-96,-20-1 0,-1 1 0,21 0-32,0-1 0,-20 20-160,20-20-65,0 2 33,20 18 128,-20 0 96,0 1 0,0-1 96,0 20 96,0 0-32,0 20-31,0 1-97,0-1-128,-20-1-65,20 2 129,-18 19-64,18-20 64,-21 20 32,1 0 32,20-20 32,-20 20-32,0 0 96,1 0-31,-1 0-33,0 0-64,-20 0 0,1 0 32,-21 20 64,1-20-128,-2 20 64,-18-20 0,20 0-64,-20 19-160,-20-19-65,0 0 193,-1 0-96,-19 0 0,0 21 128,-21-21 32,21 0-64,-19 0 32,18 0 96,-19 0-64,20 0 64,-40 0 128,40 0 257,-19 20-257,-1-20-192,19 0-96,21 19 0,-20-19-97,19 0 1,21 0 64,-20 0 160,20 0 128,18 0-160,3 0-160,-1 0-1057,18 0-3107</inkml:trace>
  <inkml:trace contextRef="#ctx0" brushRef="#br0">6530 3636 128,'0'-20'1249,"0"20"-64,0 0-320,0 0 160,0-20 32,0 20 128,0 0 288,0 0-352,0 0-352,0 0-385,0 0-288,0 0-96,0 0 129,0 20 191,0-20-64,0 20 32,0-1 97,20 2-33,-20 18-96,0-19-128,0 20 1,0 0-1,0-1 96,0 1 32,0 0 32,19 0-127,-19-1 63,0 2-96,0-2-32,0 0 0,0 21-64,0-20 0,0 0 96,0 0 161,0 19-33,20-19-32,-20 0-32,0 19 0,0-19 1,0 0-65,0 0-96,0 19 0,-20-19 0,20-1 0,0 1 32,0 20 0,0-20 32,20 0 96,-20-1 32,0 1-256,20 0 64,-20 0 32,0 0 1,20-21-33,-20 22-32,0-2 0,0 0 32,0 2 32,0-2 64,0 1 0,0 0 64,0-1-64,0 1-64,0 0 160,0-1-31,0 21-129,0-20-32,20-1 32,-20 2 32,0-2-64,0 0 32,0-18 0,0 18-64,0-19-64,0 20 192,0-20-160,0 0 32,0 19 32,0-19 0,0 0 0,0 0 0,0 0 32,0 0-32,19-1 32,-19 2-160,0-2 96,0 1 96,0-20-96,0 21 0,0-21 32,0 0-32,20 0-32,-20 19 32,0-19 96,20 0-96,-20 0 129,20 0-129,1 0 64,-3 0-128,2 20 32,1-20 64,19 0-96,-22 0-65,23 0 97,-1 0 32,-1 0 32,1 0-32,19 0 0,-19 0 0,19 0 64,2 0-64,-2 0-64,1 0 0,19 0 160,-20 0-64,2 0-128,18 0 96,-20 0 0,20 0 32,1 0-64,-1 0 0,0 0 32,-18 0 0,18 0 0,20 0 32,-20 0-64,0 20 64,20-20-64,-19 0 64,0 0-32,19-20 0,-20 20-32,1 0 64,-1 0-64,1 0 32,-1 0 0,0 20-32,0-20 64,0 0 0,2 0 0,-2 0-64,-20 0 64,22 0-64,-2 0 32,0 0 64,-20 0-128,21 0 64,-21 0 32,20 0 32,-18 0-160,-2 0 192,20 0-128,-19 0 64,-1-20-64,2 20 0,-2 0 32,-1-20-64,-17 20 128,18-19-96,-19 19 32,0 0 0,-21 0-64,1-21 128,0 21-96,0 0 96,0 0-96,-20 0 32,0 0 64,19 0 97,-19 0-97,0 0 96,0-20-64,0 20-128,-19 0 64,19-19-96,0 19 32,0-21 0,0 2-64,-20-1 64,20 0 0,0 0-32,0 0-97,0-20 129,0 21 0,0-21-64,-20-20 192,20 21-64,0-21 0,-20 0-64,20 1 64,-20-21-64,20 1-32,-19 19 64,19-40 0,-20 22-32,20-2 32,0 1-64,0-1 32,0 0 0,0 1-192,0 0 576,0-1-256,0 0-128,0-19 96,0 19-96,-20 1 0,20-1-64,0 1-192,0-1-64,-20 1 63,20-1 129,-20 21 96,20-1 64,-19 1 32,19 19-64,0 0 64,-20 0 32,20 21-32,-20-22-96,20 22 128,-20-1-64,20 0-32,0 1 32,-21-2-32,21 1 96,0 1-64,-18 19 0,18-20-64,-20 0 64,0 20-128,-1 0 64,-17 0 0,17 0 32,-19 0 0,-19 0 0,-1 0 64,-19 0-32,0 0 0,0 0 32,-21 0-32,1 0 0,-20 0 0,-1 20 0,1-20-96,0 20-96,-19-20-65,-22 0 97,22 19 0,-22 1 32,22-20 64,-21 21 96,0-2 0,0 1 0,1 0 32,-2-20 0,2 19 0,18 2 96,-18-1-32,19-20 1,1 19 63,-2-19-32,21 0 0,20 20-128,-1-20 0,21 0 0,19 0-32,1 0-96,19 0-769,21 0-2466,-1 0-8456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56:41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10221 4272 1345,'0'0'1249,"0"0"513,0 0-65,0 0-159,0 0-161,0 0-192,0 0-192,0 0-64,0 0-192,0 0-97,0 0-127,0 0 31,0 0 1,21 0-97,-1 0-128,0 0-63,19 0-33,-19 0-64,20-20-96,0 20 0,19 0 32,-18-20-96,18 20 0,-1 0 0,3-20-64,-2 20 0,1 0-64,-1 0 0,0-20-32,22 20 96,-22 0 32,0 0-32,21 0 128,-21-20-128,2 20 64,-3 0 0,1 0-64,2 0-65,-2 0 65,20 0 32,1 0-32,-21 0 32,20 0 64,-18-19-64,-2 19 0,1 0 32,-21 0 0,21 0-32,-21 0-32,22 0 32,-23 0-96,23 0-32,-22 0 64,21 0 32,-21-21 0,21 21 0,-21 0 64,22 0 0,-3-19 0,-17 19 32,18 0 0,1-20 64,-21 20 0,21-20-32,-1 20-32,0 0-64,2 0 32,-2-19-32,1 19 32,19 0-128,0 0 128,0-21 32,0 21-32,22 0 0,-2 0 0,1 0 0,-1 0 32,0-20 32,19 20-32,-19 0-64,20 0 64,-19 0-64,19 0 64,0-19-64,21 19 64,-22 0-32,1 0 0,21 0 0,-21 0 0,19 0 0,-19 0 0,21 0 0,-2 0 32,1 0-32,1 0 0,18 0 0,-18-20 0,18 20-32,-19 0 32,19 0-32,2 0 32,-2 0 0,2-20 64,-2 20 32,0 0 128,2-20 161,-2 20-33,2 0-192,-22 0-128,1-20-32,-19 20-256,-21 0-225,-20 0 97,0 0-96,-19 0-65,-21 0-160,1 0-608,-19 0-2082</inkml:trace>
  <inkml:trace contextRef="#ctx0" brushRef="#br1">13359 3835 8680,'0'0'929,"0"0"-833,0 0 897,19 0 320,1 0-224,20 0-448,-1 0-289,42-20 0,18 20 289,20-20-65,19 20-255,22-20-65,18 20 32,1-20-32,19 0-95,-20 0-1,21 20-96,-19-19 32,-22 19 0,-19-20 32,-40 20-128,-40 0-480,-18 0-481,-41 0-1538,-20 0-4003</inkml:trace>
  <inkml:trace contextRef="#ctx0" brushRef="#br1">12803 6140 7559,'0'0'1121,"-20"0"-1025,20 0 737,0 0 864,0 0 97,0 0-801,0 0-545,0 0-159,20 0 95,20 0-32,-1 0-288,21 0 32,-1-20 33,40 20-33,1 0 0,19-20 0,21 20 32,-3-20 96,43 20 64,-1 0-95,-1 0-33,20 0 0,-19 0 0,19 0-64,1 0 256,-1 0-320,2 0 161,-22 0-65,-20 0-96,2 0 64,-2 0-64,-18 0-64,-2-20 96,1 20-96,-19 0 0,-21-20 32,0 20 0,-20-19 0,-20 19 0,-19 0-96,1 0 0,-3 0 0,-17 0-321,-1 0 33,0 0 160,0 0 96,-1 19-65,1-19 129,0 0 32,0 0-96,-20 0-769,0 0-480,0 0-609,-20 0-352,0 0 897,20 0 736,-20-19-3235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55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7998 2483 11723,'-18'-39'64,"18"19"-64,0 20 704,38-20 193,-17 1-480,37-2 127,3 2 225,-2-2-225,1 21-159,-1 21-97,0-2-128,2 21-32,-23 20 0,-18-1-96,1 1-128,-21 0-96,-21-21 128,1 0 128,2 2 32,-23-21-32,21-20-32,-19 0-64,-1 0-32,0 0-96,1 0 96,19-20 0,0 0-160,20-1 0,0 21-97,20 0 129,20-19 480,-1 19 65,1 19-33,-1-19-192,1 21 0,19-21-96,-18 20 0,-21-20-256,19 20-481,-19-20-1024,-20 19-1634,0 0-2467</inkml:trace>
  <inkml:trace contextRef="#ctx0" brushRef="#br0">11651 2185 9769,'20'80'1217,"0"-40"-1089,0 0-32,-20-21 545,0 2-385,20-2-160,-20-19 0,0 0 449,0 0 832,0 0-961,0-19-768,0-2-128,0 2 191,19-2-319,-19-17-33,20 17 481,-20 1 288,20 20 128,-20 0 161,20 0-1,-20 20 129,21-20-321,-21 21-224,18-2-128,-18 0 128,20-19 64,-20 21 0,21-21 32,-21 0 96,20 0-128,-20 0-32,20-21-64,-20 21-32,18-19-32,3 19-96,-1-19 160,0 19 352,0 0-224,0 0 0,-1 0-32,1 19-160,0 0-32,0 2-1281,0-2-2371</inkml:trace>
  <inkml:trace contextRef="#ctx0" brushRef="#br0">7601 3239 14285,'79'0'96,"-18"0"64,38 0 257,-20 0 351,41 0-351,-21 0-257,20-20-96,0 20-32,-19-20-32,-21 20 0,0 0-480,-19 0-674,-21-21-511,-19 21-1474,0 0-4997</inkml:trace>
  <inkml:trace contextRef="#ctx0" brushRef="#br0">7840 3497 9769,'40'0'288,"-1"0"-192,22 20 1057,-23-1-608,3 1-321,-3 20-256,3 0 0,-21 0-673,0 19 193,-20-19-289,-20 0 545,0-1 352,-21-18 352,3-2 33,-23-19-97,22 0-160,-21 0-64,21-19-63,19-2 63,0-18 320,20 19 193,0 0-417,20 20-96,0-20 225,19 20 255,1 0-256,1 0-287,-3 20-1,3-20-321,-3 20-575,3 0-994,-21-20-1377,19 20-4068</inkml:trace>
  <inkml:trace contextRef="#ctx0" brushRef="#br0">8494 3536 13388,'-18'-19'-640,"-2"19"576,-1 19 512,1 1-64,0 1-256,1 18 1,-1 0 255,20 2 0,0 18-63,20-19-257,-1 0-128,21-21-97,1 21-95,-3-40 192,3 20 64,18-20 0,-19-20 0,0 1 32,-1-21 32,-19 20 96,0-20 1,-20-20-65,0 21-192,0-1-289,-20 0-159,0 0 351,-19 20 161,-1 1 32,0-1 129,1 20 351,-1 20-96,-1-1-63,23 1-129,-2 1-128,20-2 160,20 1 32,-2 19-31,23-18-33,-1-1-128,-1-20-32,1 19-256,0-19-257,-1 20-832,1-20-2274,-19 0-6247</inkml:trace>
  <inkml:trace contextRef="#ctx0" brushRef="#br0">9031 3795 11947,'20'80'352,"-20"-21"-96,0-19 1666,0 19-577,0-19-768,0 0-193,0-21 289,0 21-257,0-20-159,-20-20-97,20 20 32,-20-20-192,1 0-160,-21 0-321,20-20-608,-1 0-1569,-17 1-2467</inkml:trace>
  <inkml:trace contextRef="#ctx0" brushRef="#br0">8992 3696 17296,'79'0'192,"-40"0"-320,1-20 320,-20 20-224,0 0-1089,-1 0-1794,-19 0-4356</inkml:trace>
  <inkml:trace contextRef="#ctx0" brushRef="#br0">10341 2602 10826,'0'41'2498,"0"-22"-2466,0 21 449,0 0 704,0 19-609,-20 1-480,20 0 32,0-1-95,20-19-1,0-1 0,0 1-225,0 0-607,-20-20-994,20-1-2114</inkml:trace>
  <inkml:trace contextRef="#ctx0" brushRef="#br0">10004 3298 14669,'-20'40'961,"40"-40"-2402,-1 0 2338,21 0 416,19 0-736,22 0-385,18-20 160,-20 0 32,0 20-255,0-20-226,2 20-479,-22 0-673,-19 0-993,-21 0-2563</inkml:trace>
  <inkml:trace contextRef="#ctx0" brushRef="#br0">10004 3616 13612,'-20'20'-224,"40"-20"352,-1 0 1570,1 0-417,20 0-832,-1 0-65,22 19 128,-23-19-383,3 0-226,-21 21-159,0-1 0,-20-1 160,-20 1 96,0 20 96,0-20 96,-1 20 225,3-21-97,-2 2-224,20-21 0,0 19-96,0-19 0,20 20 0,-2-20-352,23 0-545,-21-20-1185,19 1-3331</inkml:trace>
  <inkml:trace contextRef="#ctx0" brushRef="#br0">10440 3696 14894,'0'59'-545,"0"-39"609,0 0 417,0 0-417,0 0-449,0-1 129,0-19 224,20 0 32,0 0-320,-20-19-449,20-1-32,1-20 353,-21 20 192,18-20 288,-18 21 192,0 19 352,20 0 129,-20 0-257,0 0 321,0 19 0,21 1-353,-21 0-224,20 0-159,-20 0-66,20 0-255,-20-20 96,0 0 160,18 0 160,-18-20-32,21 20-64,-21-20-32,20 0 0,0 0-32,-20 20 160,20 0 577,-1 0 192,1 0-128,-20 20-289,20 0-32,-20 20-159,0-20-161,20-1-64,-20 2-384,0-21-513,0 19-1409,20-19-4068</inkml:trace>
  <inkml:trace contextRef="#ctx0" brushRef="#br0">12167 2682 14669,'40'-20'-224,"-19"1"320,-1 19 705,-20-21-64,-20 21-865,-21 0-289,-18 0 321,-1 21 128,-19-2 0,0 21 0,0-21 64,18 22 96,2-21-127,19-1-1,20-19 64,1 19-96,19 2 288,19-1 321,21 0-193,19 0-160,1-20-127,-1 20-97,2-1-64,-22 1-481,1-20-127,-20 40-353,-20-20 64,-40 19-64,20 1 128,-39 0 673,18-1 640,3-18 289,17-1 0,1 0 0,0 0-193,20-20-31,20 19 351,21-19-351,18 0-161,-1 0-223,23 0-129,-22 0-129,20 0-191,-39 0-1057,1 0-1730,-23 0-3844</inkml:trace>
  <inkml:trace contextRef="#ctx0" brushRef="#br0">11750 3696 11530,'0'19'545,"0"1"608,0 0 865,0 0-1089,20 0-801,-20 0-128,0 0 32,20-1-64,-20 2-352,0-21-641,20 0-1570,-20 0-2978</inkml:trace>
  <inkml:trace contextRef="#ctx0" brushRef="#br0">11790 3536 16912,'20'0'-257,"-20"0"-95,0 0 736,21 0-480,-21 0-1249,18 0-1282,2 0-640,-20 0-2242</inkml:trace>
  <inkml:trace contextRef="#ctx0" brushRef="#br0">11910 3596 1889,'20'20'7880,"-20"-20"-7880,0 0 1729,18 0 962,3 0-1186,-1 0-512,0 0-448,0 0-513,0 0-256,-1 0-769,1 0-1442,-20 0-2401</inkml:trace>
  <inkml:trace contextRef="#ctx0" brushRef="#br0">11930 3715 11723,'0'40'-417,"18"-20"353,3-20 1794,-1 20-513,20-20-737,-1 0-191,1-20-193,-20 20-449,19-20-2401,1 20-5478</inkml:trace>
  <inkml:trace contextRef="#ctx0" brushRef="#br0">12307 3636 13196,'0'40'352,"0"-20"-288,20-1 2050,-20 1-1089,20 0-961,-20 0-576,19-20-321,-19 20-1025,20-20-1953</inkml:trace>
  <inkml:trace contextRef="#ctx0" brushRef="#br0">12962 2563 8359,'0'-40'6599,"0"40"-6663,-20 0 64,0 20 64,20-20-128,-40 40 128,21-1 160,-1 41 416,0-20 193,0 19-128,20 1-513,0-1-128,0 0 32,20-19 32,0-21-128,19 22-96,1-41-288,0 19-193,19-19-480,-18-20-1185,18 0-2210</inkml:trace>
  <inkml:trace contextRef="#ctx0" brushRef="#br0">13319 2602 14157,'0'41'-64,"0"-2"-321,0 0 578,0 22 287,0 18-320,0 0-32,0 21-32,0-20-31,0-1 159,0-19-192,0-21 32,0-19-32,0 0-64,20 0-256,-20-20 288,20-20 0,-20 0-193,19-20-159,-19 21 64,20-1 224,0 0 64,-20 0 224,20 20 352,1 0 1,-3 20-32,2-20-33,-20 20-320,20 19-192,1-19-192,-21 0-256,20 20-641,-2-20-1057,-18 0-1218,20-20-4323</inkml:trace>
  <inkml:trace contextRef="#ctx0" brushRef="#br0">13835 3219 12972,'0'0'64,"-20"0"-673,0 0 1410,1 20-64,-1 0-257,0 19 129,20 1 192,0 0-129,20-1-191,0 1-257,19-20-160,1 0 96,19-20-96,-18 0 32,-3 0-32,3 0 64,-1-40-224,-21 20 32,-19 0-64,0-19-384,-19 19-417,-21-20-1345,-1 20-289,-18 0 1987,19 1 800,-19 19 961,39 19 32,-19 1-384,19 0-96,20 20-161,0-20-31,39 0 159,1-1-159,1 1-289,-3-20-224,23 0-96,-22 0-577,1 0-1697,-20-20-4805</inkml:trace>
  <inkml:trace contextRef="#ctx0" brushRef="#br0">14550 2385 15086,'-20'-21'-128,"20"2"-65,0 19 770,-20 0-609,1 19-224,-1 21 320,0 20 448,-21 19 417,21 0 0,2 41-416,-2-21-225,20 0-224,0-19 64,20-1-160,-2-19-32,23 0-160,-1-20-129,-1-1-319,1-19-481,0-20-545,19 0-1761,-19 0-3684</inkml:trace>
  <inkml:trace contextRef="#ctx0" brushRef="#br0">15006 2901 15726,'-59'39'-416,"19"-19"480,21 20 769,-21 19-257,-1-19-191,3 20-225,17-20-128,1 0-64,20-1-545,0-19-864,20 0-1762,1-20-2338</inkml:trace>
  <inkml:trace contextRef="#ctx0" brushRef="#br0">14689 2861 16976,'19'40'-289,"1"-1"353,21-19 385,-3 20-65,3 0-288,-1-1-224,19 2-192,0-2-225,-19-20-704,19 2-1538,-19-1-1152,1-20-4709</inkml:trace>
  <inkml:trace contextRef="#ctx0" brushRef="#br0">15204 2245 13708,'-79'-20'-128,"59"40"321,1 21 1216,-21-3-480,40 23-545,-20-2-64,20 0 33,0 1-257,40-1-64,-20 1-256,19-21-161,1 2-127,-1-21-321,1-20-1761,1 0-3044</inkml:trace>
  <inkml:trace contextRef="#ctx0" brushRef="#br0">15404 2523 15855,'-20'40'-193,"20"-1"225,0-19 64,0 1-480,20-2-1922,-20 1-801,19-20-993</inkml:trace>
  <inkml:trace contextRef="#ctx0" brushRef="#br0">15463 2404 15630,'-20'0'1153,"20"0"-2178,0-19 1154,0 19-322,20 0-3650,-20-21-5927</inkml:trace>
  <inkml:trace contextRef="#ctx0" brushRef="#br0">15603 2286 13068,'0'19'-256,"18"0"1377,2 2 897,1-2-1090,-21 21-447,20-20-97,0 20 33,-2-21-161,3 21-416,-21 0 448,0-1-352,0 2-384,0-2-225,0-19-704,0-1-1218,-21 2-2818</inkml:trace>
  <inkml:trace contextRef="#ctx0" brushRef="#br0">15820 2265 11530,'-19'0'2755,"19"0"-3524,19 21 1762,-19 17 385,20-17-642,0 19-255,0-1 127,19 20 1,-19 1-161,0 19-352,0-19-32,1 20 65,-21-1-97,0-19 32,0 19-385,-21-19 578,1-21-321,0 2-193,0-2-287,-19 1-898,-1-20-1248,20 0-3876</inkml:trace>
  <inkml:trace contextRef="#ctx0" brushRef="#br0">16475 2901 18033,'0'20'-673,"21"-20"545,17 0 897,3 0-449,-1 0-256,19 0-96,-19 0-513,-1 0-1024,1 0-1986,-20-20-9128</inkml:trace>
  <inkml:trace contextRef="#ctx0" brushRef="#br0">17269 2881 10634,'0'20'1665,"0"0"-1857,0-1 512,0 21 449,0-20-673,0 20-192,20-21-320,1 1 352,-1 0 128,18 1 96,-17-21-64,19 0 64,-1-21-96,-19 1-128,0 0 64,0 1 96,-20-1-96,0-20-32,0 20 64,0 0-32,0 20 0,0 0-320,0 20 192,19 0 288,-19 20-96,0 19 64,20 1 32,-20 0 0,20 0-160,0-21 64,-20 21 0,0-1 161,0-19 319,0-20 353,-20 20 128,0-21-128,-19 1-385,-1-20-223,0 21-225,1-42-321,-2 21-319,3-39-449,-3 19-1281,21-40-1954,0 1-5061</inkml:trace>
  <inkml:trace contextRef="#ctx0" brushRef="#br0">17806 2286 13773,'-20'38'96,"-1"2"416,1 0 1186,2 20-641,18-21-673,-21 21-256,21-1 64,21 1-31,-3-21 63,2 2-256,1-2-289,19 1-351,-1-40-481,1 20-1250,-20-20-2657</inkml:trace>
  <inkml:trace contextRef="#ctx0" brushRef="#br0">17984 2583 14157,'0'19'160,"0"22"-64,0-22 160,20 1-224,0 0-672,0-1-1026,-1-19 161,1 21-257,0-21-3427</inkml:trace>
  <inkml:trace contextRef="#ctx0" brushRef="#br0">18083 2444 15534,'-20'0'-961,"20"-20"897,20 20 449,-20 0-2275,0 0-6534</inkml:trace>
  <inkml:trace contextRef="#ctx0" brushRef="#br0">18261 2404 12748,'21'20'256,"-1"-20"2242,0 40-736,0-21-897,-1 21-673,-19-20-32,0 20-160,20-1 96,-20 1-64,0-20-192,0 0-64,-20-1-289,20 2-672,0-21-1153,0 20-2979</inkml:trace>
  <inkml:trace contextRef="#ctx0" brushRef="#br0">18480 2324 10922,'0'0'1794,"0"0"-1987,20 21 2211,0-2-480,19 21-609,-19 0-193,21 19 129,-1 1-320,-21-1-257,21 21-64,0 0-64,-21-1-192,1 0 96,0-19 0,-20-1-160,0 2-128,0-3-64,-20-17 32,0-1-33,1-21 97,-1 21-64,0-20-96,0-20-449,0 20-673,1-40-1504,19 20-3364</inkml:trace>
  <inkml:trace contextRef="#ctx0" brushRef="#br0">18818 2225 16239,'20'-20'-352,"0"20"928,-1-20 994,21 20-1154,1 0 0,-3 0 65,3 0-257,-3 20-320,-17 0 352,-1 0-288,-20 0 32,0 1-160,0 17 224,-20-17-128,20-2 128,-21 2 32,21-21-192,0 19 224,0-19-128,0 20 64,21-20 225,-1 0-97,0 20-96,19-20 0,-19 0-384,20 20-257,-20-20-960,19 19-1026,-19-19-2433</inkml:trace>
  <inkml:trace contextRef="#ctx0" brushRef="#br0">5338 5464 13036,'-19'20'448,"19"-20"-159,0 0 383,19 0 930,-19 0-481,20 0-577,20 20 97,-20-20-129,19 0-255,2 0-225,-1 0-353,-22-20-319,23 20-738,-21 0-1088,-20 0-2755</inkml:trace>
  <inkml:trace contextRef="#ctx0" brushRef="#br0">6808 4789 12299,'0'-21'385,"20"21"-450,0 0 354,19 0 31,21 0 128,-1 0-159,1 21-193,-21 19-96,22-20 0,-23 39-32,3-19-385,-21 19-768,-20 1-480,0-20 992,-20 0 417,0-21 224,-21 1 96,-18 1-96,19-21-96,-19 0-161,19 0 353,1-21 289,-1 21 255,20-20 129,20 1 160,20 19-801,0-21 160,19 21 129,21 0-97,-20 0-192,19 0-32,0 0-160,-18 21-224,17-21-545,-17 0-833,-21 0-832,0 19-2755</inkml:trace>
  <inkml:trace contextRef="#ctx0" brushRef="#br0">6470 5524 10057,'-59'20'2659,"39"-20"-2211,20 0-160,20 0 545,20 0 576,-1 0-1120,40 0-161,1 0-32,20-20 64,17 20 64,-17-20-64,19 20 1,21-20 95,-41 20-160,20-20-96,-40 20-32,0 0-449,-38 0-319,-3 0-802,-38 0-1473,0 20-736</inkml:trace>
  <inkml:trace contextRef="#ctx0" brushRef="#br0">8893 5027 10537,'0'0'2595,"0"0"-2627,0 0 320,18 20 1186,-18 0-514,0 20-383,0 0-225,21 20-63,-21-21-193,20 0-64,-20 21-224,20-40-161,0 20-319,-1-20-802,-19 0-1216,0-1-1026</inkml:trace>
  <inkml:trace contextRef="#ctx0" brushRef="#br0">8634 5524 12395,'-40'20'2050,"21"-20"-1954,19 0 385,19 0 416,1 0 352,20 0-545,19-20-287,22 20-1,-2-20 129,20 0-193,-20 20-128,20-20-160,0 20-64,-20 0 0,0 0-416,-18 0-321,-21 0-256,-21 0-768,1 0-1795,-20 0-4003</inkml:trace>
  <inkml:trace contextRef="#ctx0" brushRef="#br0">11294 4968 7046,'79'-20'2595,"-59"20"-2019,1-20 1346,-1 20 128,-20 0-1025,0 0-384,0 20 63,-20-20-384,-21 20 1,-18-1-321,-20 1 32,-1 0-32,1 0 0,-21 0 32,21-20 0,-20 20-32,0-20 64,38 0 32,-18 20 256,59-20-127,2 0-257,-3 19 0,42-19-1,-3 21 194,23-21-33,17 19-128,23-19 0,-2 0 0,0 20 64,-20-20-96,22 0 64,-43 21-96,3-21-225,-41 19-95,0 1 320,-20 19 0,-21 2 0,-18-2 64,19 1 96,-19 0 0,0 19 64,19-19 129,20-20-65,0 0-64,40 19 96,0-19 0,20-20 1,-1 20-97,40-20-64,-18 0-64,-3-20 0,22 20-64,-20 0-352,-20-20-770,-21 20-1824,1 0-4614</inkml:trace>
  <inkml:trace contextRef="#ctx0" brushRef="#br0">10778 5902 15374,'20'0'352,"0"0"-1537,-20 0 1121,39 0-1345,-19 0-3300</inkml:trace>
  <inkml:trace contextRef="#ctx0" brushRef="#br0">10818 4550 14285,'-20'0'2178,"20"20"-2819,0-20 385,20 39 160,-20-18 64,19 18-416,-19 0-65,0 2-31,20-1 255,-20-21-447,0-19-610,0 0-63,0 0 993,0-19 256,0-2 160,0 2 192,0-1 0,20-1 128,-20 2 129,20 19 287,-20-20-127,20 20-225,-20 0-192,19 0-95,1 0-65,-20 20-64,20-20-257,1 19-319,-1-19 63,-20 0 193,18 0 352,-18-19 32,20 19 64,-20-20 256,21 0 321,-1 20 672,0 0 1,-1 0-418,1 0-511,-20 20-65,20-20-96,0 20-31,0-1-225,0 2 32,-1-1-289,1-20-800,-20 19-1921,0-19-2884</inkml:trace>
  <inkml:trace contextRef="#ctx0" brushRef="#br0">12624 5147 16047,'0'-21'288,"-20"21"-1569,0-19 1089,0 38 192,1 2-193,-21-2-31,20 41 256,20-1 256,0 1 1,0 0-161,20 19 0,0-19-192,19-20 64,1-1-96,19-19 96,-19 0 32,19-20 32,2 0 128,-21-20-64,-1-20 32,1 21 33,-20-21-1,-20 0-128,0 0-192,-40-19-289,20 19-832,-39-19-545,-1 19 1154,1 20 640,-2 0 704,22 20 514,-1 0-129,1 20-385,19 0-255,0 20-1,20-1-128,20-19 65,0 20-161,39 0-288,0-1-288,2-19-898,-2 0-1792,1 0-3845</inkml:trace>
  <inkml:trace contextRef="#ctx0" brushRef="#br0">12128 4849 10249,'0'-20'353,"0"20"95,0 0 1218,0 0-1218,-20 39 289,0 1 192,0 20 160,1-1-64,-1 21-513,0-1-32,0 1-319,20-1-65,0-19 0,0 19-128,20-19 0,20-20-289,-21-1-287,21-19-705,0 21-1506,-1-41-3491</inkml:trace>
  <inkml:trace contextRef="#ctx0" brushRef="#br0">13141 5564 15342,'0'39'-512,"-20"-19"223,-1 0 1218,21 0-641,0 1-320,21-2 32,-21 1-64,20-20 128,18 19-96,-17-19-192,-1-19-32,0 19 192,0-20 128,-20 1 64,0-2 128,-20 1 33,0 0-129,0 20-160,-19-20 0,-1 20-160,19 0-705,1 0-3555</inkml:trace>
  <inkml:trace contextRef="#ctx0" brushRef="#br0">13558 5425 14894,'0'0'-353,"18"0"866,2 0 1345,21 0-801,-1 0-449,19-20-224,-19 20-255,-1 0-354,1-21-511,-1 21-1186,-19 0-2146,-20 0-2722</inkml:trace>
  <inkml:trace contextRef="#ctx0" brushRef="#br0">13776 5285 13132,'19'80'769,"-19"-40"-193,0 19 1250,20-19-769,-20 20-897,0-21-704,20 1-1442,0-20-1730</inkml:trace>
  <inkml:trace contextRef="#ctx0" brushRef="#br0">14669 5007 6438,'-60'-20'8424,"21"20"-8424,-1 0 0,1 20 96,-1 0 96,-1 0-192,3 40 0,18-20 64,-1 20-32,21-21 192,0 21-128,21-1-32,17 1-32,3-21-64,19-19 64,-1 20 0,20-40 96,0 0 33,-18 0 255,18-40-224,-20 20-32,-19-19-32,-20-2 1,0-17-1,-1 17-32,-38-18-32,-1-1-32,-20 20 0,-19-19-96,-2 39 64,-18 0 128,20 0 0,-20 40 64,19 0 33,21 0-129,19 20-64,0 0-32,40-21-64,0 22 320,39-22-224,0 1 32,1 0-64,-1-1-192,20-19-289,-18 21-287,-2-21-1122,1 0-2594</inkml:trace>
  <inkml:trace contextRef="#ctx0" brushRef="#br0">15305 5365 15438,'19'40'449,"-19"0"-225,0-1 1153,20 1-1121,-20 0-320,0-20-256,0 19-96,20-19-129,-20 0-928,20-20-1794,-20 0-3524</inkml:trace>
  <inkml:trace contextRef="#ctx0" brushRef="#br0">15919 5147 13292,'0'0'1249,"0"0"-1505,0 19 1409,20 1 128,0 1-576,21 18-289,-3 0 65,3-18-129,-1 18-256,19-19-160,-19 20-320,-1-20-417,-19 0-448,20-20-673,-21 19-1409,-19-19-4356</inkml:trace>
  <inkml:trace contextRef="#ctx0" brushRef="#br0">16257 5067 10089,'-20'40'5573,"1"-21"-5573,-21 21 449,-1 1 896,3 18-929,-3 1-352,1-21-128,22 1-288,18 0-192,0-1-642,18-19-543,22-20-705,1 0-1282</inkml:trace>
  <inkml:trace contextRef="#ctx0" brushRef="#br0">16516 4630 15822,'-41'19'-192,"21"1"320,0 19 1282,20 2-449,-18-1-609,18 0-160,0 19-64,0-19-64,18 0-128,2-21-576,21 21-834,-3-20-1344,3-20-1987</inkml:trace>
  <inkml:trace contextRef="#ctx0" brushRef="#br0">16714 4808 16912,'0'41'-257,"0"-41"-95,0 19 800,19 1-159,-19 0-642,0 0-1376,20 0-834,0-20 481,0 0-4068</inkml:trace>
  <inkml:trace contextRef="#ctx0" brushRef="#br0">16753 4708 11851,'-20'-19'1057,"1"19"-4741,19 0 609</inkml:trace>
  <inkml:trace contextRef="#ctx0" brushRef="#br0">16852 4590 15310,'0'19'897,"20"-19"-32,1 21 1377,19-2-609,-22 1-704,23 0-737,-1 20-192,-21-1 0,1 1 32,0 1-160,0-2-416,-20 1-129,0-20-448,0 19-384,0-19-1314,-20 0-3299</inkml:trace>
  <inkml:trace contextRef="#ctx0" brushRef="#br0">17330 5207 19986,'0'19'-544,"18"-19"576,2 0 288,1 0-64,19 0-448,-1 0-1025,21 0-352,-21 0 255,21 0-1921,-1 0-6246</inkml:trace>
  <inkml:trace contextRef="#ctx0" brushRef="#br0">18123 5087 8263,'-20'0'5958,"20"0"-6310,-20 0 832,0 0-160,20 20-127,-19 20-161,19-1 32,0 1-32,19 0-96,1 0-97,20-20-31,-19-1 128,17-19 128,3 20 96,-3-20-128,3-20 33,-21 1-33,19-1 64,-39-1 0,20-18 32,-20 19-96,0 1-128,0-2-32,0 21 0,-20-20 31,20 20-287,0 20 256,0 1 224,20 18-64,0 21 64,0-21-96,0 21 0,-1-20 0,1 19 0,0-19-32,-20 0 128,0-1 225,-20 1 319,-19-19 257,-1 18 64,0-20-352,-19-19-289,18 20-160,-17-20-64,17-20-384,2 1-385,-1-1-320,20-20-1089,20 0-2178,-19-19-4644</inkml:trace>
  <inkml:trace contextRef="#ctx0" brushRef="#br0">18699 4550 15310,'-39'20'128,"39"0"160,-20 20 1122,0-1-481,20 0-481,-21 21-192,21-20-160,21 20 65,-1-20 31,19 0-320,-19-20-289,20 19-512,-20-39-320,-1 20-1505,21-20-2179</inkml:trace>
  <inkml:trace contextRef="#ctx0" brushRef="#br0">18897 4768 14029,'0'21'160,"20"-21"-96,-20 19 448,0 22-319,20-22-289,-20 1-1058,21 0-287,-3 0 224,2 0-1153,0-20-6182</inkml:trace>
  <inkml:trace contextRef="#ctx0" brushRef="#br0">18917 4689 12395,'-20'-20'-448,"20"20"-577,0-20 1057,0 20-1217,20-19-4228</inkml:trace>
  <inkml:trace contextRef="#ctx0" brushRef="#br0">19116 4609 9352,'40'40'385,"-21"-20"1889,1 0-96,20 20-833,-20-1-832,-1-18-449,-19 19 32,20-20-64,-20 19-128,0-19-513,-20 0-416,20 0-800,-19-20-1955</inkml:trace>
  <inkml:trace contextRef="#ctx0" brushRef="#br0">19373 4590 12940,'0'0'64,"0"0"-320,0 19 1729,0 2-64,20 18-448,0 0-256,21 21 96,-21 1 192,19-2-321,-19 21-351,20-21 127,-21 1-256,1 19 0,0-19-192,-20 20 64,0-21 0,0-19-32,0 0-224,0-1-160,-20-19 128,0 20-225,1-40-95,-1 20-289,0-20-96,0 20-640,-1-20-1634,21-20-1378</inkml:trace>
  <inkml:trace contextRef="#ctx0" brushRef="#br0">19711 4490 13708,'-20'-19'-64,"20"19"993,20 0 737,0 0-1122,0 0-448,19 19 65,1-19 63,-19 20-128,17 0-32,-18 20-128,1-20 64,-21 20 0,0-21 64,-21 21 64,21-40 0,-20 19 257,20 2 31,0-21-32,0 0-191,0 0-1,20 0 0,21 0-128,-2 0-320,1 0-353,0 20-1024,-21-20-2788,1 0-8165</inkml:trace>
  <inkml:trace contextRef="#ctx0" brushRef="#br0">5378 5684 12203,'0'39'609,"20"-39"-481,0 0 96,1 0 705,17 0-96,-17 0-641,19 0-448,-22 0-545,23 0-1153,-21 0-2947</inkml:trace>
  <inkml:trace contextRef="#ctx0" brushRef="#br0">6530 5803 12203,'-20'19'993,"40"-19"-2114,0 20 1249,19-1 288,-19 2-31,39 18-321,-19 1-128,-20 0-289,1-1 193,-3 1 96,-18 0-128,0 0 160,-39 0 0,19-21 128,-20 1 32,21-20-160,-21 0 96,0-20-96,21 1 32,-1-2 32,20-18-160,20 19 32,-1 0 160,21 0 192,0 20 33,-1 0-129,1 0-160,-1 0 0,2 20-224,-21 0-577,18-20-833,3 20-576,-21-20-1698</inkml:trace>
  <inkml:trace contextRef="#ctx0" brushRef="#br0">7204 5882 12523,'-38'0'481,"18"0"-769,-1 20 288,1-1 320,-19 21 160,19-20-320,20 20-63,0-1 95,20 1 128,-1 0-224,21-20 64,1 20-32,-3-40 97,3 19 127,-3-19 32,23-19-127,-22-2-97,-19 2-160,20-21-64,-40 0 64,0 0 128,0 1-320,-20-1-129,-20 0 65,1 21 64,-22-1 32,3-1 32,17 21 224,3 0 96,-3 21-32,21-1 160,1-1-31,19 21-97,19-20 64,1 0 0,21 0-128,-3-1 0,23-19-128,-2 20-128,1-20-32,-21 0-641,21 0-800,-21 0-1954,-19-20-6343</inkml:trace>
  <inkml:trace contextRef="#ctx0" brushRef="#br0">7701 6120 10217,'20'80'320,"0"-20"-287,-20-21 63,20 21 64,-20-21-96,0-19 0,0 20 609,0-20 704,0 0-801,-20-20-672,0 0-961,0 0-1313,-19-20-3107</inkml:trace>
  <inkml:trace contextRef="#ctx0" brushRef="#br0">7701 5921 14477,'60'-19'-897,"-21"-1"-160,-39 20-1825,20 0-5799</inkml:trace>
  <inkml:trace contextRef="#ctx0" brushRef="#br0">8674 5882 12940,'-20'0'96,"40"0"-416,0 0 1665,19 20-256,-19-20-705,21 0-288,-3 0-32,3 0-128,-3 19-128,-38-19-192,21 20-97,-21 0 385,0 0 288,-21 20 289,3-21 288,-2 1 191,20 0-383,-21 0-289,21 0-160,0-20 33,21 0-161,-1 20 64,-2-20-449,3 0-287,19 0-513,-20 0-897,19-20-2755</inkml:trace>
  <inkml:trace contextRef="#ctx0" brushRef="#br0">9190 5961 11082,'19'60'192,"1"-41"-192,-20 1 865,0 20 64,0-20-865,0 0 0,0-20 32,0 0 320,20 0-63,-20 0-449,20-20-64,-20 0 31,21 0-31,-21-20 32,18 21 0,-18-1 32,20 0 96,-20 20 128,21 0 64,-21 0 161,20 20 31,-20-20-128,20 20-192,-20-1 64,18 1-64,-18 0-32,0-20-32,21 20-96,-21-20-192,0 0 0,20-20-193,-20 0-447,20 0-322,0 1 386,0 19 639,19-20 610,-19 20 1312,0 0 1,0 0-577,-1 0 32,1 20-128,0-1-513,-20 1-223,21 0-129,-1 0 64,-2 0-96,-18 0-224,0 0-512,0-1-642,0-19-1953,0 0-5541</inkml:trace>
  <inkml:trace contextRef="#ctx0" brushRef="#br0">10818 5981 13484,'0'20'2114,"0"19"-2082,0-19 225,0 20 768,0-20-641,19 20-448,-19-21-96,20 2-321,0-2-640,0-19-1121,-20-19-4036</inkml:trace>
  <inkml:trace contextRef="#ctx0" brushRef="#br0">10956 6021 14029,'20'19'512,"1"-19"-384,-1 0 929,-2-19-128,23 19-705,-1 0-512,-21-20-481,1 20-672,0 0-2755</inkml:trace>
  <inkml:trace contextRef="#ctx0" brushRef="#br0">11035 6100 12139,'0'40'2082,"0"-40"-2691,20 20 866,21-20 768,-2 0-513,1 0-480,20 0-320,-21-20-609,1 20-1890,-1-20-6950</inkml:trace>
  <inkml:trace contextRef="#ctx0" brushRef="#br0">11452 6060 13805,'21'20'128,"-21"-20"128,20 20 1249,0 0-1312,-20 0-1443,20 0-2561,-1-20-3460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56:1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13141 9200 12619,'119'-60'321,"-60"20"-225,0 21 128,-39 19 481,-20-20 256,-20 20-641,-19 20-192,-40-1-64,-2 21 0,2-20-32,-20 20-32,0 0-32,0-1-32,-1 1 32,21 0 32,19-20-32,21-1 96,19-19 32,20 20 32,0 1 353,40-2 63,19 1-448,20 19 65,21-18-65,-1-1-32,0-20-32,-18 20-64,-2 0-96,-20-1-193,-39-19-576,-20 21 609,0-2 320,-41 1-160,-17 0-32,-1 0 384,-2 0 417,2 19 95,39-19-63,-20-20-321,40 20-31,20 0-1,20 0 64,-1-20-288,42 0 33,-22 0-65,20 0-353,-19-20-479,-21 20-930,1 0-2082,-40 0-7366</inkml:trace>
  <inkml:trace contextRef="#ctx0" brushRef="#br0">12803 8763 8071,'40'0'1313,"-40"20"-544,20-20 320,-20 20-160,0 19-481,0-19-319,0 20-65,0-20-64,0-1 192,0 2 0,0-21-96,-20 19 64,20-38 64,0 19-192,0-21 1,0 2-33,0-1 32,0-20-64,20 20-1,-1-19-223,1 19 96,0 0 160,0 20 64,0 0 96,-1 0-64,-19 20-128,0 0-32,20-1-128,-20 1-320,0 0-193,0 0 128,20-20 353,-20 0 192,0 0 64,0 0-64,0-20-64,0 0 96,20 0 32,-20 1 0,21-1 96,-3 0 449,-18 20 288,41 0-33,-21 0-95,0 0-192,-2 20 31,3 0-352,-1-1-128,0 21-192,-20-20-865,20 0-1729,-20 19-2371</inkml:trace>
  <inkml:trace contextRef="#ctx0" brushRef="#br0">12683 10353 12235,'0'79'705,"0"-59"-481,20 20-64,-20-21-96,0 2-64,0-2-384,0-19-1122,0 0-512,0 0-1120</inkml:trace>
  <inkml:trace contextRef="#ctx0" brushRef="#br0">12724 10174 13612,'20'0'0,"-2"0"-768,23 0 608,-1 0 192,-1 0-289,-19 0-2241,20-20-7462</inkml:trace>
  <inkml:trace contextRef="#ctx0" brushRef="#br0">12922 10273 11530,'20'20'609,"0"-20"-481,-1 0 929,1 0-96,0-20-705,21 20-704,-23 0-2018,2 0-1122</inkml:trace>
  <inkml:trace contextRef="#ctx0" brushRef="#br0">12962 10372 12139,'-20'40'609,"20"-20"-641,20-20 1024,-1 0 898,21 20-929,1-20-737,-3 0-288,23-20-224,-2 20-897,0-20-3524</inkml:trace>
  <inkml:trace contextRef="#ctx0" brushRef="#br0">13497 10293 13965,'20'40'160,"-20"-20"96,0-1 929,21 2-704,-21-21-866,20 19-1569,-2-19-1217,2 0-1441</inkml:trace>
  <inkml:trace contextRef="#ctx0" brushRef="#br0">13121 11486 14541,'119'-40'641,"-99"19"-481,19 2-64,-39 19 321,-20-20 63,-19 20-448,-22 20-96,3-1-160,-42 2-33,1 19 161,20 0 0,-20-1 32,18 1 32,2-20 32,0 19 0,39 1 192,21-20 129,-1 0-129,40 0 256,19-1 33,21 1-193,-1-20-224,40 0 32,-19 20-64,19-20-32,-19 0-192,-21 0-673,-18 20-352,-23 0 128,-18 0 416,-18 20 257,-23-2 416,1 23 897,-19-21 352,0-1-96,-1 1 32,40 0-288,-1-21-545,3-19-255,36 0 31,3 0 160,19 0-192,19 0 0,21 0-192,-21-19-192,0 19-225,2 0-672,-23 0-1441,-17 19-4677</inkml:trace>
  <inkml:trace contextRef="#ctx0" brushRef="#br0">12724 11188 8039,'20'59'2434,"-20"-19"-2145,0-1-449,0 1-609,0-20 513,0 19 95,0-39 65,0 0-256,0 0 320,0-19 64,0-21-64,0 20 64,0-20-32,18 1 192,-18 19-128,0-20 449,21 21 480,-21 19 0,20 0-449,-20 0-448,20 19-32,-20 1-352,20 0-417,-20 0-159,20 0-65,-20-20 64,19 19 416,1-19 353,-20-19 449,20 19 319,-20-20 33,20 0 96,0 0 96,-20 0 160,19 20-385,1 0-319,0 0 447,0 0 193,1 0-448,-21 20-257,18 20-224,-18-20-64,0-1-224,20 1-545,-20 0-1985,21 0-4645</inkml:trace>
  <inkml:trace contextRef="#ctx0" brushRef="#br0">12624 12638 11947,'0'59'2338,"0"-39"-2146,0 20-384,0-21-128,0 1 128,0 1-1122,0-1-2786</inkml:trace>
  <inkml:trace contextRef="#ctx0" brushRef="#br0">12624 12459 4548,'0'-40'10698,"0"40"-11243,21 0-1152,-21 0-481,18 0-321,2 19-1600</inkml:trace>
  <inkml:trace contextRef="#ctx0" brushRef="#br0">12843 12499 13196,'0'19'-288,"20"2"-481,-20-21 897,19 0 96,1 0-256,0 0-1697,20 0-4549</inkml:trace>
  <inkml:trace contextRef="#ctx0" brushRef="#br0">12902 12638 12844,'-20'39'352,"20"-19"-256,20-20 320,0 20-255,0-20-642,19 0-2690</inkml:trace>
  <inkml:trace contextRef="#ctx0" brushRef="#br0">13378 12578 15726,'0'40'1153,"0"-40"-1120,0 20 287,0-1 128,0 21-256,0-20-576,0 0-1121,0 0-866,0-1-2721</inkml:trace>
  <inkml:trace contextRef="#ctx0" brushRef="#br0">11055 8862 6790,'21'-59'192,"-1"59"417,-20-20 704,0 20 513,0 0-577,0 0-544,0 20 319,0 19 1,0 21-224,-20 0-416,20-1-225,0 1-128,-21-1 32,21 1-32,21-20-32,-21-1-320,20 1-321,0 0-800,-1-20-1378,-19-20-3715</inkml:trace>
  <inkml:trace contextRef="#ctx0" brushRef="#br0">10620 9498 9320,'-20'19'2851,"20"-19"-2883,38 21 128,3-21 929,18 0 192,21 0-320,19 0-416,1-21-65,-1 21 96,20 0 33,-19 0-161,-21-19-384,0 19-128,-20 0-96,-19 0-737,-20 0-1730,-20 0-3554</inkml:trace>
  <inkml:trace contextRef="#ctx0" brushRef="#br0">11076 9816 9192,'-21'79'3395,"21"-39"-3202,-20 20-257,2 0 64,18 0 96,-20-21 0,-1 0 160,1-18-32,20-1 513,0-20 192,0-20-641,0-1-384,0-18 32,0 0-32,20-21-192,1 20-65,-1 0 161,-2 20 192,2 0 160,21 1 192,-21 19 65,-1 19-225,1 1 64,0 0-224,0 0 32,-20 20-64,0-20-32,20-1 32,-20-19-64,0 20-128,0-20 0,20 0 96,-20-20-96,19 1 64,1 19 96,0-20-1,0 0 33,1 0 97,17 20 447,-18 0 449,21 20 64,-23 0-480,3 0-161,-1 19-160,-20 1-192,20-20 32,-20 19-192,20-18-192,-20-1-385,0-20-864,19 19-2115,-19-19-2850</inkml:trace>
  <inkml:trace contextRef="#ctx0" brushRef="#br0">11116 11267 11306,'0'0'1089,"0"20"-768,-20-1 1376,20 21-416,0 0-480,0-1-513,20 1-192,-20 0-96,19 0 33,1 0-418,-20 0-704,20-20-1665,-20 19-2307</inkml:trace>
  <inkml:trace contextRef="#ctx0" brushRef="#br0">10857 11764 12748,'-20'19'768,"20"-19"-576,20 0 962,40 0 95,-1-19-481,20 19-575,21 0-97,-1 0 0,0-20 32,0 20-64,-18 0-192,-2 0-705,-20 0-993,-19 0-1793,-20 0-4933</inkml:trace>
  <inkml:trace contextRef="#ctx0" brushRef="#br0">11076 12141 13484,'-21'139'32,"1"-80"-704,20-19 640,0 0 608,-18-40-191,18 19-129,0 2 0,0-21 609,0 0-641,0-21-224,18 2-128,2-21 128,1-20 0,-1 1-32,0 19-224,-1 20-321,1 1 385,-20-1 320,20 20 32,-20 20 32,20-1 97,-20 1-193,0 20 0,0-20 64,20 19-32,-20-19 0,0 1-96,20-2 0,-20-19-32,19 0 96,1 0 0,0-19-31,0-22-33,1 22 0,-3-1-32,22 0-32,-19 0 32,-1 20 192,-2 0 641,3 20 63,-1 0-255,0 19-32,-20 2-289,20-22-192,-20 1-32,0 0-160,19-1-352,-19 2-513,0-21-1217,0 20-3780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56:2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14212 9041 8584,'0'0'608,"-20"20"-63,1 0 800,-1 39 673,0 1-192,-20 19-641,21 21-417,19-21-511,-20 1-193,40-1 0,-1 1-32,1-20 0,20-21-609,-1 1-127,21-20-321,-1 0-609,-18-20-736,-3 0-4004</inkml:trace>
  <inkml:trace contextRef="#ctx0" brushRef="#br0">14550 9041 13036,'20'99'64,"0"-39"-64,-20 19 96,19 1 64,-19 19-64,0 1-64,0-20 32,0 19 0,0-40 65,0-19-97,20 0 64,-20-21-64,0 2 32,0-21 160,20-21-256,-20-18-160,0-1-161,0 0-447,20 1-546,0-1 994,-1 20 384,1 0 192,0 20 449,21 0 512,-23 40-256,2-20-96,1 20-161,-1-1-255,-20 1-321,20 0-96,-1 0-513,1-1-832,0 1-1954,0-20-2851</inkml:trace>
  <inkml:trace contextRef="#ctx0" brushRef="#br0">15244 9776 13708,'-40'0'-384,"22"0"64,-3 40 416,1-20 288,20 20 33,0 0-193,20-1 32,1 1-96,17-20 161,3 20-225,18-40-96,-19 19-32,0-19 64,-1-19-32,1-1 0,-40 0 32,0 0-64,0-20-257,-20 20-319,-20-20-834,1 21-543,-21-1 1120,21 0 929,-2 20 1089,1 0 32,1 20-96,39 0-64,-20-1-160,40 2-128,1-21-129,17 19-320,3 1-95,18-20-161,-19 0-609,19 0-992,-19 0-3460</inkml:trace>
  <inkml:trace contextRef="#ctx0" brushRef="#br0">15979 9041 10602,'-20'-20'640,"0"20"-608,0 20 833,1 20 480,-1 0-384,0 39 0,0-19 256,0 19-352,20 21-320,0-22-225,0 3-256,0-22 0,20 21-96,0-41-128,20 21-385,-1-20-127,1-21-578,-1 2-639,1-2-1026,1-19-3075</inkml:trace>
  <inkml:trace contextRef="#ctx0" brushRef="#br0">16158 9498 14317,'20'19'192,"20"2"-32,-21 19 801,21-1 545,0 1-770,-1 0-511,22-20-225,-23 20-385,23-21-223,-22 1-866,1 0-1633,-20-20-1633</inkml:trace>
  <inkml:trace contextRef="#ctx0" brushRef="#br0">16516 9458 12619,'-61'40'1282,"41"0"-1090,2 0 352,-23 20 1058,1-21-289,21 21-961,-1-1-640,0-19-32,20-20-225,0 0-480,0-1-1057,20-19-1985,0 0-4742</inkml:trace>
  <inkml:trace contextRef="#ctx0" brushRef="#br0">16694 8981 15118,'-40'40'512,"40"-20"-512,-20 0 289,1 19 960,19 1-416,-20 0-417,20 0-256,0 19-64,0-19 64,39 20-128,-19-21-320,20-18-385,19-2-95,-19 1-321,-1-20-1025,1 0-2050</inkml:trace>
  <inkml:trace contextRef="#ctx0" brushRef="#br0">16933 9180 12812,'0'60'929,"-20"-40"-962,20 19 482,0-19 256,0 0-577,20 20-481,-2-40-704,-18 19-416,21-19-1250,-1 0-5701</inkml:trace>
  <inkml:trace contextRef="#ctx0" brushRef="#br0">16933 9081 14862,'-20'-20'768,"20"20"-1248,0 0 288,0 0-385,20 0-1665,-20 20-3331</inkml:trace>
  <inkml:trace contextRef="#ctx0" brushRef="#br0">17071 9001 11434,'0'20'705,"20"-20"-545,0 20 1794,0 20-449,-1-21-351,1 21-514,0-20-448,0 20 33,0 0-161,-20-1-96,0-19-417,0 20-512,-20-20-576,20 19-1442,-20-39-2530</inkml:trace>
  <inkml:trace contextRef="#ctx0" brushRef="#br0">17230 8941 9673,'19'21'1153,"1"-2"-865,0 21 2050,1 0-224,-1 20-608,18-1-674,-17 21-415,-1-1-65,0 0 1,-20-19-161,0 20-192,-20 0-64,0-21-32,-1 1-97,1-21-287,2 1-65,-2-20-416,-1 0-992,21-20-3621</inkml:trace>
  <inkml:trace contextRef="#ctx0" brushRef="#br0">17646 9598 7110,'99'-20'8552,"-38"0"-7943,-2 20 448,-19 0-513,-20 0-704,0 0-769,-20 0-3427</inkml:trace>
  <inkml:trace contextRef="#ctx0" brushRef="#br0">18223 9398 14381,'38'0'96,"-38"0"-897,21 0 705,-21 20 353,0 20-1,20-20-192,-20 19-32,20 2 128,0-21 192,-1 19-223,1-18-129,20-21 64,-20 0 192,19 0-64,-19 0 96,0-40 65,1 20-65,-3 0-160,-18-21-128,0 2-128,0 19-224,0 1-321,0-2-96,0 21-416,0 21 865,0 18 288,20 0 96,-20 2 96,20 18 160,-20 1-96,21 0 33,-1-1 287,0 1-255,-20-21 415,0 21-287,-20-20 287,0-20 65,-21 20 160,21-21-289,-39-19-255,19 0-289,1 0 0,-21 0-320,21-39-257,-1 19-640,1-20-736,19 20-1475,-21-19-1280</inkml:trace>
  <inkml:trace contextRef="#ctx0" brushRef="#br0">18818 8882 11050,'0'-20'2338,"-20"20"-2338,20 20 385,-20 0 1472,1 0-575,19 20-578,-20-1-63,20 21-225,0-21 65,0 21-321,20 0-128,-1-20-224,1-1-417,0 1 225,20-20-577,-21 0-865,21-20-1761,-20 0-2467</inkml:trace>
  <inkml:trace contextRef="#ctx0" brushRef="#br0">19037 9140 12844,'0'60'800,"0"-40"-928,0 0 224,0 19 0,20-19-192,-20 0-1793,18 0-1603,3 0-3490</inkml:trace>
  <inkml:trace contextRef="#ctx0" brushRef="#br0">19057 9041 13100,'0'0'1698,"0"0"-4037,0 0-1536,0 0-2435</inkml:trace>
  <inkml:trace contextRef="#ctx0" brushRef="#br0">19235 8962 10794,'20'19'448,"-1"1"1058,1 20 832,0 0-448,0-21-962,0 21-607,-1 0-193,1-20-32,-20 20-96,0-1-64,0-19-160,-20 20-417,20-20-640,-19 0-993,-1-20-2018</inkml:trace>
  <inkml:trace contextRef="#ctx0" brushRef="#br0">19492 8842 7815,'0'20'512,"21"-20"-416,-1 20 2307,0 0-257,0 19-577,-1 21 1,21-20-321,-20 40-480,19-21-33,1 21-63,-20-21-161,19 20-31,1-19-97,-19-1-31,-1 22-161,-20-22-128,0 21 128,0-21-96,0 1-224,-20 0-224,-21-1-289,21-19-512,1 0-128,-1-1-1538,0-18-5253</inkml:trace>
  <inkml:trace contextRef="#ctx0" brushRef="#br0">13993 11227 14253,'0'-39'-320,"0"39"192,0 19 31,0 1 354,0 40 447,0-1 65,0 20-160,-18 22 63,18 18-127,-20 0-353,-1 19-256,21-18-513,0-1 1,21-40-321,17-19-224,-17-1-288,19-38-225,19-2-1217,-19-38-3106</inkml:trace>
  <inkml:trace contextRef="#ctx0" brushRef="#br0">14352 11446 9192,'20'139'641,"-2"-60"-513,-18 1-256,0 19 288,0-19 481,0 19-65,0-40-384,0 1-192,0-20 385,20-21 640,-20-19-129,0-19-639,21-1-257,-21-20-96,20 0-32,-20 1-65,20-1-415,0-1 480,-20 22 32,19 19-1,1 0 162,0 0 543,-20 19-127,20 22-417,-20-1 0,0-1 0,20 1-321,-20 0-1376,19-1-1794,1 1-4709</inkml:trace>
  <inkml:trace contextRef="#ctx0" brushRef="#br0">14868 12062 7783,'-20'0'6022,"-1"0"-5958,1 19 32,20 21 640,-18 0 161,18-20-512,0 19-257,0 1-64,18 0 96,2-21 192,21-19-160,18 0-95,-19 0-65,-1-19-32,1-1-64,0 0 32,-21 0 32,-19 0 0,-19 0-129,-21 1-255,0-1-1025,1 0-417,-21 20 1762,21 0 480,-22 20 33,43 0 351,-2-1 1,-1 1-256,21 0 127,21-20 97,17 20-320,23-40-257,-22 20-96,21 0-384,-21-20-962,1 20-1889,0-20-4003</inkml:trace>
  <inkml:trace contextRef="#ctx0" brushRef="#br0">15720 11207 13869,'0'-19'961,"-18"19"-1122,18 19-703,-20 1 832,-21 40 544,21-1 353,-19 41 32,-1-1-193,20 1 129,1 19-192,-1-20-769,20-1 288,20-17-769,-1-2-63,1-19-482,41-21 194,-23 1-610,3-40-1409,18 0-3971</inkml:trace>
  <inkml:trace contextRef="#ctx0" brushRef="#br0">15860 11764 13869,'0'0'961,"0"0"-897,40 39 32,-21 1 416,21 0 449,1 0-256,17-21-481,3 21-160,-22 0-128,21-20-416,-21 0-1410,1-1-2595,-20-19-5700</inkml:trace>
  <inkml:trace contextRef="#ctx0" brushRef="#br0">16237 11803 13324,'-39'20'192,"-1"0"-64,19 20 1122,-17 0 255,-3 19-704,1-19-705,22 0-416,-3-1-449,21 1-256,0-20-897,21 0-1121,-3-20-2242</inkml:trace>
  <inkml:trace contextRef="#ctx0" brushRef="#br0">16376 11267 15630,'0'59'257,"-20"1"-193,20-21 352,0 22 769,0-21-833,0-1-320,20 1-352,0-20-160,1 19-385,17-19-1441,3-20-1986</inkml:trace>
  <inkml:trace contextRef="#ctx0" brushRef="#br0">16555 11446 10441,'20'19'993,"-20"2"-1057,20-2-128,-20 21 160,20-20-320,-1 0-1762,1 0-4388</inkml:trace>
  <inkml:trace contextRef="#ctx0" brushRef="#br0">16733 11366 13965,'-39'-20'993,"39"20"-961,0-20-32,0 20-289,0 0-2625,0 20-4870</inkml:trace>
  <inkml:trace contextRef="#ctx0" brushRef="#br0">16852 11326 11530,'0'20'3588,"0"-20"-3652,0 20 352,20 0 1025,1 19-352,-1-18-641,0 19-223,-2 0-161,3-1 96,-21 1-193,20 0-287,-20-21-513,-20 21-448,20-20-1314,-21-20-3234</inkml:trace>
  <inkml:trace contextRef="#ctx0" brushRef="#br0">17131 11188 12299,'-40'-20'1057,"40"20"-801,0 20 801,0 19 417,20 21-513,0-1-449,19 20-192,1-18-31,19 18 159,-18-19-95,-3 19-225,-18 20 64,1-19-96,-21-2-96,0 3 0,-21-2-96,1-19-192,2-1-321,-23 1-224,1-21-832,1 1-2083,-1-40-6341</inkml:trace>
  <inkml:trace contextRef="#ctx0" brushRef="#br0">17666 11783 14701,'79'0'3716,"-38"-19"-2979,-1 19-609,-1 19 192,-19-19-384,20 0-160,-20 0-1698,19 20-4324</inkml:trace>
  <inkml:trace contextRef="#ctx0" brushRef="#br0">18342 11664 14445,'0'0'320,"0"20"-416,0 0 160,0 20 289,0-1 31,0 21-256,0-1-96,19-19 0,1 0 32,0 0 32,20-20-31,-1 0 447,-19-20 33,21 0-129,-3-20-160,-18 0-32,1-20-63,-1 0 31,-20 0-224,0 21-193,0-21-223,0 20-257,0 20 97,0 0-129,0 0 417,0 40 256,0-1-32,0 20 96,0 2 96,20-2 192,-20 1 160,0-1-191,0 1 127,-20 19-64,0-19-63,-1-21-1,1 2 192,0-2 161,2-39 96,-3 21-321,-19-21-352,1 0-32,-1 0-416,0-40-417,-19 0-288,18-20-1282,3 0-2081,18-39-5700</inkml:trace>
  <inkml:trace contextRef="#ctx0" brushRef="#br0">18699 11188 2114,'0'-20'8936,"0"20"-9160,0 0 32,0 20 1185,-20 19 352,1 1-384,19 39-417,-20-19-31,20 20-1,0-21-352,20 1-192,-1-20 0,1-1-160,20-19-64,-1 0-193,-19-20-1536,20 0-2564</inkml:trace>
  <inkml:trace contextRef="#ctx0" brushRef="#br0">18976 11287 12940,'-18'0'640,"18"0"-1184,0 0 95,0 0-1216,18 19-5254</inkml:trace>
  <inkml:trace contextRef="#ctx0" brushRef="#br0">18976 11446 13292,'0'40'96,"0"-21"-288,20 21 96,-20-20-609,20 0-1473,-20 20-4196</inkml:trace>
  <inkml:trace contextRef="#ctx0" brushRef="#br0">19175 11247 10730,'20'40'160,"0"-21"96,0 21 1121,0 0-288,-1-1-608,1 1-481,-20 0-32,20 0 0,-20 0-64,0 0-161,0-1-383,-20-19-1090,20-20-2530</inkml:trace>
  <inkml:trace contextRef="#ctx0" brushRef="#br0">19334 11148 10345,'0'0'737,"20"0"-353,-1 20 2051,1-20-706,21 39-480,-1 1-736,-1 0-193,21 19 257,-21 20 192,-19 1-481,20 0-96,-21 19-64,-19 0-96,0 1 64,0-1-96,0 0 128,0-19-160,0 19 0,-19-20 64,19-19-96,0 0-128,0-20-1025,-20-21-2178,20 2-7784</inkml:trace>
  <inkml:trace contextRef="#ctx0" brushRef="#br0">20168 11902 14253,'-20'21'1409,"20"-21"-960,0 0 736,0 0-480,0 0-609,0 0-609,0 0-192,0 0-736,0 0-2370,20 0-5702</inkml:trace>
  <inkml:trace contextRef="#ctx0" brushRef="#br0">20784 11664 14029,'0'0'640,"18"0"-255,3 20 672,-1 0 192,0 0-576,19 20-353,21-1-256,-1 1 64,2 0-128,-3-21-64,-17 21-577,18 0-704,-19-20-1249,-20-20-2019,-1 20-4515</inkml:trace>
  <inkml:trace contextRef="#ctx0" brushRef="#br0">21260 11565 10666,'-20'40'768,"0"0"-672,1-1 929,-21 21 705,-1-1-609,3 1-961,-23 0-192,22-1-288,-1 1-225,20-21-864,0 1-1057,20-20-1762</inkml:trace>
  <inkml:trace contextRef="#ctx0" brushRef="#br0">21517 11028 3555,'0'0'10057,"0"0"-9961,-18 20 97,-23 1 1152,21 18 96,0 21-320,1-1-704,-1 1-161,20-1-128,20-19-32,-1-1-64,1 1-96,20 0-160,-1-19-256,-19-2-385,21-19-1185,-3 0-3139</inkml:trace>
  <inkml:trace contextRef="#ctx0" brushRef="#br0">21657 11069 10345,'0'-21'-640</inkml:trace>
  <inkml:trace contextRef="#ctx0" brushRef="#br0">21697 11267 15086,'-20'20'448,"20"19"-416,0-19 192,0 0 33,20 20-353,-20-21-993,19 2-1122,1-2-95,0-19-1089</inkml:trace>
  <inkml:trace contextRef="#ctx0" brushRef="#br0">21815 10909 12716,'40'20'736,"-20"0"-512,21 19 1058,-3 1 672,3 20-737,-3-20-961,3 20-192,-21-1-128,-20 0 64,0 1-673,-20-1-832,0-19-961,-19 21-802,-1-22-2241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46:2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6708 5742 1,'0'-19'767,"0"19"-158,0 0-1,0-20-127,-20 20 384,20 0-321,0 0 129,0-19 128,0 19-129,0 0 225,0 0 96,0-21 160,0 21-288,0 0-224,0 0-97,0 0 65,0 0 95,0 0-191,0 0-97,0 0-64,0 0-95,0 0-193,0 0-128,0 0 64,0 0 96,0 21 0,0-2-64,0-19 0,0 20-32,0-1 64,0 1 32,0 1 0,0 18-96,0-19 32,0-1 160,0 22-31,0-22 31,0 1-96,0 20-32,0 0 32,0-21-64,-20 21 0,20 0 32,0-20 0,0 19-32,-19 1 128,19-20 1,0 20-129,0 0 0,-20-21-32,20 22 0,0-22 0,0 21 0,0-20 32,0 20 0,0-1 288,0 1-160,0-20-32,0 39 64,0-19 65,-20 0-129,20 0-32,0 0-64,0-1 32,0 1-32,0 0-32,20-1 0,-20 1 32,0 0 0,0-1-32,20 1 32,-20 0-32,0 0 0,0 0 32,19-21-32,-19 21 0,0 0 32,0-20-64,20 19 32,-20 1 32,0-20-32,20 0-32,-20 19 64,0-18-64,20-2 32,-20 2 0,0-2 32,21 0-32,-21 2 0,0-1 0,0 0-32,18-20 64,-18 20-64,0-20 64,0 20-32,0-20 0,20 0 32,-20 0-64,0 19 0,0-19 96,0 0-64,21 0 32,-21 0-64,0 20 0,0-20 96,20 0-64,-20 0 0,20 0 0,-20 0 0,18 20 64,3-20-64,-1 0 32,0 0-96,19 20 128,-19-20-64,20 0 32,0 0-32,-1 0-32,22 20 64,-23-20 64,23 0-192,-2 0 96,0 0 64,1 0-128,-1 20 64,2-20 96,18 0-192,-20 0 160,20 0-192,-19 0 96,19 0 0,-18 0 32,18 0 0,0 19 0,0-19 64,0 0-96,1 0 0,0 0 32,19 0 0,-20 0 32,20 0-64,-20-19 32,20 19 0,1 0 0,-20 0 0,19 0 96,-20 0-192,21 0 96,-1 0 0,-20 0 0,20 0 0,-20 0 0,21 0-64,-1-20 32,-19 20 0,20 0 32,-1 0 64,-20 0-128,20 0 64,-20 0 0,20 0 32,-20 0-96,21 0 32,-1 0-64,0-20-64,-18 20 0,18 0 64,0 0 63,0-20 33,1 20 0,-21 0 0,20 0 33,-20-20-33,20 20 0,0-20 0,-20 20-33,22 0-63,-2-19-32,1 19 0,-21-20 64,20 20 64,-20 0-32,20-20 0,-20 20 32,0-20-128,22 20 0,-22 0 96,0-20 0,21 20 0,-1-21-32,-20 21 128,0 0-128,2-19 64,-2 19-225,0 0 97,0 0 128,1 0-160,-21 0-64,0 0 128,2 0 96,-2-19 0,1 19 0,-21 0 0,21 0 64,-21 0 96,1 0-96,-1 0-64,1 0 64,-19 0-64,17 0 0,-18 0 0,1-21-32,-1 21 64,0-19-64,0 19 32,-20-21 0,19 1 32,1 20 0,-20-19-32,20-1 96,0-20-64,-20 20 0,20-19 0,-20 19-32,19-20 0,-19 0-32,20-19 32,-20 19 32,20-19-64,-20-1 32,0-20 32,20 21-32,-20-20 0,0-1-32,0 20-32,0-39-96,-20 19-64,20 1 128,0 0 0,0-1 64,-20 1-32,20 19 64,-20 0 0,20 1 64,-19-1-96,19 20 32,-20 1 0,20-1 0,-20 1-32,0-2 32,0 21-96,1-19-1,-1 20-31,20-2-32,-20 21 128,0-20-64,-1 20 0,-17-20 64,18 20 64,-41 0 0,22 20 32,-21-20 64,1 0-64,-20 20 64,0-20-128,-2 21 0,2-21 0,-20 19-96,-21-19 0,21 0-32,-20 20 64,20-20 64,-39 0-32,18 0 32,-19 19 32,1-19 0,-2 20 32,1-20-64,-19 0 32,18 21 0,-38-21-64,20 20 0,18-20 0,-18 19 32,-2-19 0,-18 0 32,18 20-32,2-20 0,19 0 32,-19 0-32,18 0 32,-18 0-32,18 0 0,2 0 32,19 0-32,-21 0 0,21 0-32,1 0 64,-1-20-32,-1 20 32,1 0 32,0-19 96,20 19-95,-21 0-65,21 0 0,-20 0 32,19 0-64,-18 0 32,19 0 32,-20 0-32,20 0 64,-21 0 96,1 0 160,20 0-160,-1 0-64,1 0-64,0 0-64,0 0-32,20 0 32,0 0 64,-2 0-64,22 0-32,-1 0-192,1 19-193,18-19-704,3 0-1761,-3 20-450,3-20-1792</inkml:trace>
  <inkml:trace contextRef="#ctx0" brushRef="#br0">12446 5564 13965,'0'0'1185,"0"-20"-1121,0 0 577,19 0 544,21-39-609,0-2-191,19-17-97,20-21-160,21-1 128,-1-39-160,40 0-256,-19-21 512,18-19-416,1 20 193,-19 20-194,-1 40 1,-60 19 96,1 41-384,-41 19-160,-19 0-577,0 20-2018,-19 20-1506,-1 0-4387</inkml:trace>
  <inkml:trace contextRef="#ctx0" brushRef="#br0">14390 2801 13196,'-38'-80'-224,"38"41"544,0 0 64,38 18 225,-18-18-129,41-1-191,18 20 63,0 0 97,0 20-225,-18 20-192,-3 20-32,3 19 0,-22 1-224,-19 20-257,-20-1 129,0-19 63,-20-1 289,-19-19 65,-1 0 63,-1-21 32,-18 1 32,19-20-96,-19 0 0,0-20 0,39 1 0,0-1-32,0-20-64,40 20 0,0 20-128,0-20 32,39 20 160,0-19 64,2 19-32,-3 19 1,3-19-65,-22 20-32,21-20-64,-21 20-577,1 0-897,-20 0-1216,-20-20-769</inkml:trace>
  <inkml:trace contextRef="#ctx0" brushRef="#br0">14113 3437 12523,'-39'40'2403,"58"-40"-3044,21 0 1698,39-20-256,20 0-449,21 0-352,19 1 32,-1-1 224,42 0 257,-22 0-129,-18 20-448,-2-20-32,-39 20-993,-39 0-1537,-21 0-3204</inkml:trace>
  <inkml:trace contextRef="#ctx0" brushRef="#br0">14410 3616 9096,'0'20'-3363,"21"-20"3235,19 19 1729,-20 2-544,19 18-576,21 21-257,-41 0-32,21 19-192,-20-19-576,-20-1-449,0 1 1057,-20-21 160,-20-18 897,21-2 769,-21-19-193,-19 0-864,19-19-353,20-2-416,-21-18 33,41 0-33,0-2 0,0 22-32,41-1 288,-21 0 0,39 20 0,-19 0-95,0 0-129,19 0-96,-19 20-161,-1 0-960,2 19-1697,-3-18-802,3-2-2850</inkml:trace>
  <inkml:trace contextRef="#ctx0" brushRef="#br0">15046 3835 13388,'-20'-20'288,"0"0"-352,1 40 1089,-1 0-512,0-1-257,0 21-128,20 0 96,0 0-31,20-1-97,20 2 0,-1-22-96,1 1-96,19 0 32,2-20 192,-23 0-64,3-20 0,-1 0 0,-21 1-64,1-22-32,-20 2-128,-20-21-129,1 21-95,-21-1-64,-21 0 512,2 0 480,19 20-95,-19 20-33,19 0 65,1 20-353,19 0-128,0 0 32,20 0 32,40 0 32,-1 20-96,1-21-192,19 1-257,1 0-352,-1 0-832,2 0-3300</inkml:trace>
  <inkml:trace contextRef="#ctx0" brushRef="#br0">15483 4013 8776,'-20'41'1089,"20"-22"-1089,0 1 1153,0 0-320,20-1-545,-20 2-128,39-2 449,-19-19 416,20 0-257,-1 0-287,-19 0 31,21-19-31,-21-2-33,-20-18-192,0 19 321,0-20-97,-40 20-383,-1 1-1,2-1-192,-1 20-65,1-20-351,-1 20-1410,0 0-2946</inkml:trace>
  <inkml:trace contextRef="#ctx0" brushRef="#br0">15860 3079 832,'-20'-39'10122,"20"39"-9321,0-20 576,20 20-384,0 0-96,39-20-513,2 20-192,-3-20-64,3 20 65,18-20-193,-20 20-32,-19-20-321,-1 20-480,1 0-544,-20 0-737,-20 0-416,0 0 704,-20 0 609,0 0 672,-19 20 513,19 0 801,-20 0 544,20 0 65,20 19-193,-19 22-160,19-22-353,19 21-512,1-20-31,0 19-193,0-19-161,0 0 257,-20-1 32,19-19 321,-19 20 416,0-20 256,-19-20-97,-21 19-415,20-19-257,-19 20-128,-21-20-96,21 0-96,-1 0-256,-1 0-801,41 0-1730,0-20-3779</inkml:trace>
  <inkml:trace contextRef="#ctx0" brushRef="#br0">16733 3059 13741,'20'-19'640,"-20"19"-896,-20 19 961,1 1 191,-21 21-223,20-2-257,-19 21 1,19-1-65,20 1 0,-20 0-352,20-1 0,20 1-320,0-21 64,-1 1-513,21 0-608,0-21-929,-1 2-1826</inkml:trace>
  <inkml:trace contextRef="#ctx0" brushRef="#br0">16992 3259 15214,'0'-20'256,"-20"40"-1057,-1-1 1090,21 21 319,-18 0-416,-2 0-128,20 19 33,20 1-33,-2-21 64,23 1 32,-1-20 32,19 0 224,-19-1-31,-1-38-161,1 19-32,-1-40 32,1 21 97,-19-22-193,-21-18 0,0 19-128,0-19-96,-21-1-320,-19 1-1,1 19 385,-21 20 160,21-1 64,-21 21 1,21 21-1,-1-21-192,19 40 32,3-20 0,18 19 32,18-19-32,23 20-128,18 0-257,1-21-351,-21 1-738,21 0-1440,-1 0-3973</inkml:trace>
  <inkml:trace contextRef="#ctx0" brushRef="#br0">17547 3556 10345,'-19'21'2915,"19"-2"-4196,0 1 1505,-20 0 385,20-1-513,0 2-224,20-1-33,-1-1 193,1-19 65,0 0-194,0 0 65,0 0 193,-1-19 223,-19-1 353,0-1 95,0-18-223,0 19-513,-19 1-320,-1-2-128,0 21-321,0 0-736,-19 0-1538,39 0-3587</inkml:trace>
  <inkml:trace contextRef="#ctx0" brushRef="#br0">17984 3655 17808,'20'21'1153,"-20"-1"-1505,-20-20 480,0 39 32,1-19-288,-1 0-705,-20 0-224,20 20 33,-19-21-1475,19 2-5861</inkml:trace>
  <inkml:trace contextRef="#ctx0" brushRef="#br0">18361 3120 15630,'-19'-21'-1377,"-1"21"-353,0 0 2179,0 40-97,-19-1-32,19 22-95,0-2 319,20 1 161,0-1-353,0 1-288,40-20-64,-1 20-64,1-41 64,-1 1 96,21 0 64,-21-20 1,21-20 95,-21 0 224,1-20 225,-19 1-64,-1-1-321,-20 0-128,-20 1-512,-1-21-129,1 0 33,-39 21 224,-1-1 160,1 19 128,0 2 192,19 19-96,-19 0 32,19 19-95,19 2-65,21-1 32,0 20-32,21-1-64,19 1-96,-1 0-641,1-20-736,19 19-1538,-19-19-2595</inkml:trace>
  <inkml:trace contextRef="#ctx0" brushRef="#br0">18699 3517 14637,'0'60'225,"0"-41"383,0 21 481,20-21-736,-20 22-321,0-22-385,0 1-319,0 20-738,20-40-2273,-20 20-4517</inkml:trace>
  <inkml:trace contextRef="#ctx0" brushRef="#br0">18976 2861 14733,'20'0'161,"0"20"-290,21 0 1635,-2 19-65,1 21-352,-1 19-160,-19 1-448,20 0 95,-20-1-320,-1 1 1,-19-1-321,0 0-32,0-19-641,-19 0 0,-1-1-576,0-19-1121,-39 20-3684</inkml:trace>
  <inkml:trace contextRef="#ctx0" brushRef="#br1">6609 7710 8295,'0'0'353,"0"0"544,0 0 960,0 0-736,0 0-608,0 0-225,0 0-128,0 0-32,0 20 97,0-1 31,0 1-160,0 20 32,0-20 256,20 39-95,-20-19-129,0 0 64,20 20-32,-20-1-96,0 1 0,0 0-32,0-1-31,0 20 95,0 1 0,0 0 0,0-1 0,0-19-96,0 19 64,0-19 96,0 19 0,0 0 1,-20 1-97,20-20-32,-20 19 0,20-19 32,0 19 0,-20-19-96,20-1 32,0 1 32,0 0-32,-20 0-32,20-20-32,0 19 0,0-19 96,20-1-64,-20 1-32,20-20 32,-20 0-32,20 0 32,0-1 160,-1 2-192,1-21 64,0 19 64,0-19-32,1 0-32,-3 0-64,2-19-128,21 19 160,-3 0-96,3-21 32,-1 21-32,19-19 0,1 19 0,-1-20 96,20 20-64,0-20 32,2 20 32,18-20 0,1 20 32,-1-20 0,19 0-32,1 20 0,0-19-32,21-1 64,-2 0-64,-19 0-64,21 0-129,-1 0 1,19 1 64,-18 19 96,18-21 96,-18 21-64,18-19 32,1 19 0,-21 0 0,22-20 0,-2 20-32,21-20 32,-20 20 0,20 0 0,-21 0 0,21 0 64,0 0-128,-21 0 128,22 0-32,-2 0-32,0 0 0,1 0 0,0 0 32,0 0 32,-1 0-64,-20 0 0,22-20 64,-2 20-32,-20 0-32,22 0 0,-22 0 0,2 0 0,-2 0-64,0 0 32,2 0-64,-2 0 32,-18 0 0,-1 0 32,-21 0 32,22 0 0,-21 0-64,0 0-32,-1 0-32,-17 0 32,-2 0 64,0 0-32,1 0 31,-1 0-31,-20 0 32,0 0 32,-20 0 32,1 0 0,-1 0 0,2 20-32,-2-20-32,-19 0 64,-1 0-32,1 0 0,0-20 0,-1 20 0,-19 0 97,21-21-97,-41 21 32,18-19 0,2 19-32,-20-20 64,20 0-128,-20 20 64,0-19 0,0-2 0,21 1-64,-21-19 64,0 19-32,20-20 64,-20 1-32,0-1 32,0 0 96,18-19 96,-18-1 32,0-20-64,0 21-160,0-21 64,0 1-224,21-21 64,-21 1 0,0 20-96,0-20 96,0-1 32,0 0 32,0 21 96,0 0 32,0 19 32,0-20 161,0 21-225,0 19-96,-21-19-64,21 19 0,0 0-32,0 0-97,0 0-63,0 21 160,0-22 64,0 41-64,-18-19-64,18-1 32,-20 20 192,-21 0-32,21 0 0,-19 0 0,-1 0 0,-19 0 0,-1 20-32,-19-20 0,0 0 0,0 19-32,-21-19 64,1 0-64,18 20 0,-18-20 32,-19 0-32,19 0 32,0 0 0,-20 21 0,-1-21 32,21 0 64,-20 0-32,19 0-64,-19 0 0,20 0-64,0 0 0,-21 0-32,21 0-64,-20 0-1,1 0 129,19 0 32,-21 0 0,21 0 96,-20 0-96,-1 0 65,1 0-33,-1 0-32,3 0 0,-3 0-32,1 0 0,-1 19 32,1-19-33,0 0-63,1 0 96,-1 0 0,-1 0 0,1 0 0,-1 21 0,1-21 0,1 0 0,19 19 0,-20-19 64,-1 19-64,1-19 0,-1 21 32,21-21-32,0 0 0,-20 20 0,19-20 0,1 0 0,-19 20 65,-1-20 31,20 0-96,-21 20 96,1-20-64,20 0 32,0 0-64,-1 20-32,-19-20-32,20 0 64,0 0-32,-1 0-32,1 0 128,0 0 0,0 0 32,-1 0-64,1 0-32,0 0-32,0 0 32,0 0 0,-1 0-64,-19 19 32,20-19 32,-21 0 0,21 0 32,0 20 32,20-20-32,-20 0 96,20 0-64,-2 0-32,2 0 64,0 0-32,0 0-64,0 0 64,18 0 0,2 0 97,-1 0-129,1 0 0,-2 0 96,3 0-32,-1 0-32,-2 0 0,22 0-32,-21 0 32,1 0-96,19 0-160,-19 20-225,19-20-479,1 0-1635,-2 0-4451</inkml:trace>
  <inkml:trace contextRef="#ctx0" brushRef="#br1">9091 9717 7751,'0'0'1441,"-20"0"-864,20 0 544,0 20 480,0 0-480,0 19-288,0 1 96,20 19-64,-20 21-225,19 0-159,-19-1-353,20 21-32,20-41 32,-20 1-160,19-1 160,1-19-192,-19 0 32,-3-21-128,2 2-352,1-2-866,-1-19-1600,-20 0-4037</inkml:trace>
  <inkml:trace contextRef="#ctx0" brushRef="#br1">9964 10353 12203,'40'-20'-64,"-1"20"128,22 0 320,-23 39 321,23 1 192,-2 20-256,0 19-577,-19 1 32,-20 0-96,0-1-96,0 0-33,-20-39-159,0 0 288,-20-20 96,0-20 64,-20 0 1,20-20-97,-19-20 192,-1 0 96,40 20-256,-21-19-64,42 19-64,-1 0 32,0 20 0,19 0-32,1 20 32,20-20 0,-1 20 32,-18 0-64,18-1 64,-19-19-480,-1 20-897,-19 0-897,-20 0-1186,0 0-4770</inkml:trace>
  <inkml:trace contextRef="#ctx0" brushRef="#br1">9766 11128 14189,'-41'0'-481,"61"0"321,41 0 737,18 0 544,20-20-320,21 20-417,-3 0-128,43 0-64,-20 0-95,-2-20-1,1 20-64,-20 0-128,-19 0-609,-41 20-1121,-19-20-1601,-21 0-4613</inkml:trace>
  <inkml:trace contextRef="#ctx0" brushRef="#br1">9944 11406 12684,'60'40'576,"-21"-21"-640,22 21-192,-23-19 224,-18 18 64,21 1-32,-41 0-192,0-1-257,0 1 513,-20-20 513,-21 0 159,3-20 129,-3 0-224,1 0-385,1-20-96,19-20-32,0 20 65,0-19-193,40 19-193,0 0 97,0 20 32,19 0 160,21 0 0,-21 0-32,22 20-64,-23 0 0,3 19 0,-1-19-160,-21 20-416,1-20-1026,0-20-1152,-20 19-1186</inkml:trace>
  <inkml:trace contextRef="#ctx0" brushRef="#br1">10600 11505 17680,'20'-40'64,"-20"40"-864,0-19 639,-20 38 257,0-19 97,-1 40-65,1 0-160,2 20 64,18-1 96,0 1 64,0-20-160,18-1-64,23 1 64,-1-20-256,-1 0-128,21-20 63,-1-20 97,-19 20-256,-1-40 320,1 20 128,-20-19 128,-1-1-64,-38 0 0,-1 1-96,-20-1-192,1 0-641,-21 1-96,1 39 833,-2-21 544,23 42-96,-23-2 97,43 1 95,-23 20 129,41-20 160,0 19-161,20 1-95,19 0-257,22-20-256,-2-1-224,1 1-160,-1 0-481,0 0-1025,-19-20-3075</inkml:trace>
  <inkml:trace contextRef="#ctx0" brushRef="#br1">11055 11823 16111,'21'40'608,"-1"-20"-576,0-1 449,-20 21 95,19-21-544,1 22-960,-20-1-2692,20-20-8103</inkml:trace>
  <inkml:trace contextRef="#ctx0" brushRef="#br1">11572 10691 13292,'-59'-21'320,"59"2"161,0 19-193,0 0 481,0-20 64,39 20-417,1 0-320,0 0-64,19 0 32,0-20-96,-19 20-128,19 0-417,-39 0-63,1 0-225,-1 0-96,-20 0 32,0 0 64,-20 20 385,-1-20 448,-17 20 384,17-1-31,1 22-193,0-2 0,20 1 64,0 39 64,20-19-192,0 20-32,1-20-32,-3-1 32,23 1 97,-21-21 319,0 1 193,-20-20 127,0-20 321,0 0 32,-20 0-608,-21 0-353,21 0-128,-19-20-224,-1 20-481,1-20-704,-1 0-865,20 20-2467</inkml:trace>
  <inkml:trace contextRef="#ctx0" brushRef="#br1">12366 10651 12908,'-19'-20'1025,"-1"20"-993,0 20 416,-1 20 865,1-1-224,2 21-384,-2-20-256,-21 39-33,21 0 0,20 2-191,0-2-290,0-20-31,40 1-288,-19-21-289,17 1-127,3-20-834,18-20-1281,-19 0-2370</inkml:trace>
  <inkml:trace contextRef="#ctx0" brushRef="#br1">12762 10869 1345,'-18'20'10314,"-2"0"-11051,-21 0 513,21 20 480,2 0 641,-3-1-32,21 21-737,0-20-64,21 0-32,-3-1 224,22-19-224,1 0-192,-2-20 32,21 0-225,-21 0 257,21-20 64,-40-20 289,19 21 543,-19-21 65,-20 0 0,0-20-673,-20 21-128,0-21-96,-19 20-128,-21 20 32,21 0 320,-21 0 353,1 40-33,18 0-160,3 0 193,17 20-1,21-1-95,0-18 95,21 18-159,17-18-289,3 18-64,-3-19-288,23 0-353,-2 0-672,1-20-2243,-21 20-6021</inkml:trace>
  <inkml:trace contextRef="#ctx0" brushRef="#br1">13299 11188 16719,'0'39'481,"20"-19"-225,-20 0 769,0 19-737,0-19-800,0 0-1602,0 0-2370</inkml:trace>
  <inkml:trace contextRef="#ctx0" brushRef="#br1">13398 11287 96,'-39'0'5285,"39"0"-4421,-20 0 97,20 0 769,-20-20 160,20 20-737,-20 0-288,0 0-65,1 20-511,-21-1-257,20 1-32,-19 0 0,19 0-32,0 0-32,20 19-32,0-18-1,0-21-63,20 19 96,18-19 224,3 0 33,-1 0 191,-1-19 160,1-2 65,-20-18 32,-1 19-65,1 0-63,-20-20-65,0 21-128,0-1 129,-20 0-321,-19 20-256,19 0 0,0 0-417,0 0-320,1 0-640,19 0-1122,0 20-960,19-20-1217</inkml:trace>
  <inkml:trace contextRef="#ctx0" brushRef="#br1">13596 11346 12812,'0'60'128,"-20"-41"-481,2 2 546,-2 19 255,-1-21-352,1 2-128,0-2-192,2-19 96,-3 20-769,21-20-2626,0 0-4933</inkml:trace>
  <inkml:trace contextRef="#ctx0" brushRef="#br1">14034 10830 9096,'-20'0'3299,"-19"0"-3267,19 19 160,-21 21 481,3 0 512,17 0-544,1 19-513,20 1-64,0 0-128,20-20 64,19-1-192,1-19-129,19 0-127,22-20 224,-22 0 128,20 0 64,-19-20 64,-1-20 160,-18 1 192,-23-1 417,2 0-32,-20 0-97,-38-20-223,-3 21-289,1-1 0,-39 0 96,0 20 129,0 20 31,0 0 33,-2 20-321,42 20-64,19-20-64,0 20 32,40-21 0,0 2 32,19 18-32,22-18 0,-2-2 0,1 1-160,19 0-32,-20-20-705,1 20-577,-21-20-1312,-19 20-3076</inkml:trace>
  <inkml:trace contextRef="#ctx0" brushRef="#br1">14570 11168 14157,'20'39'1249,"-1"-19"-1025,-19 0 321,0 0 640,0 19-705,0-19-512,0 0-256,0 20-353,0-40-672,20 20-1794,-20-20-3587</inkml:trace>
  <inkml:trace contextRef="#ctx0" brushRef="#br1">14669 10631 15983,'20'39'480,"19"2"-320,2-2 257,-3 21 768,3-21-256,-1 21-449,19 0-288,-39-1-96,19 21 161,-39-20-321,0 19 32,0-20-129,-19 21-255,-21-20-801,0-1-577,1-19-1185,-2 0-8776</inkml:trace>
  <inkml:trace contextRef="#ctx0" brushRef="#br2">19334 7948 2626,'0'0'577,"-20"0"576,20 0 352,0 0 225,0 0-449,0 0-192,0 0-513,20 0-31,-20 0-257,20-20-64,-1 20-63,1 0 63,0 0-96,1 0 32,19 0 0,-1 0-128,21 0 32,-1 0 0,0 0-64,21 0-32,20 0 64,-1 0-64,19 0 0,21 0 0,1 0 32,-2 0 32,42 0 0,-2 20 64,0-20 65,1 0 95,19 20 192,21-20-191,-21 19-161,21-19-32,-1 0 32,-19 21-96,-1-21 32,-20 0 0,2 0 32,-22 0 0,-38 20 256,-41-20 1,-39 0-33,19 19-192,-19-19-480,-20 0-802,-20 0-1600,0 20-5254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47: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11076 10412 256,'20'-19'7110,"-20"-2"-4996,0 21-160,0 0 0,0 0-641,0 0-512,0 0-320,0 21 127,-20-2-191,-1 21-161,1 0-64,-18 39 32,-3 20 65,2 41 63,-21 19-64,-19 20-128,0-1 161,-20-18-225,20-21 96,18 0 96,22-60-160,19-20-96,0-19-64,20-21-128,0-19-448,0 0-482,20-38-927,0 17-1186,-1-38-2082</inkml:trace>
  <inkml:trace contextRef="#ctx0" brushRef="#br0">10699 10631 11146,'-61'20'1281,"43"-20"481,-2 0-897,20 0-193,20 0-31,-2-20-32,23 0-65,18-20-224,1 1-127,19-21-33,0 0-128,0 20 0,2 1-32,-22 19 96,-19 0 96,-1 20-160,1 0-32,-20 20 96,1 20 64,-3 0-64,2-1-64,0 1 129,1-1-161,-1-18 32,-2-2-128,3 1-289,19 1-864,-20-2-2306,-1-19-9354</inkml:trace>
  <inkml:trace contextRef="#ctx0" brushRef="#br0">17925 8902 3106,'0'0'1826,"0"0"288,0 0 320,-20 0-255,20 0-610,0 0-352,0 0-224,20 20 224,0-1-352,39 21-64,0 0-257,22 20-159,-2-1-1,20 21-224,0-1-96,21-19 64,-21 20-128,20-2 161,-1 3 31,1-2 0,-19-19-224,-21-21 0,1 1-32,-21 0-160,-19-20-129,-21-20-223,-19 0-257,0 0-320,0-20-1057,-39 0-2146,-1 0-2691</inkml:trace>
  <inkml:trace contextRef="#ctx0" brushRef="#br0">17765 9439 9865,'0'-21'544,"21"1"-223,-1-19 479,0-1 706,0-19-673,-1-1-193,1-19-191,20 19-225,-20-20-96,-1 21-96,1-1 0,0 20 32,-20 1-32,20-1 32,0 40 0,19 0 0,-19 0 161,0 20 31,19 20 96,22 19-128,-23 1-160,23-1-32,-2-19-64,1 20 0,-21-20-320,22-21-449,-43 1-1024,2 0-2628</inkml:trace>
  <inkml:trace contextRef="#ctx0" brushRef="#br0">11731 9578 7655,'-60'-61'1089,"21"42"320,-1-1-352,-19 0-608,-22 20 351,22 20-255,-40 0-225,20 20-192,-1 20-64,21-1 32,0 1 0,39 19-63,-1 1 95,21-1 64,41-19-160,18 19-64,40-19-192,20-21 128,1 2-321,-1-41 481,19 0 609,1-20 96,-19-1-161,-21-38-224,0 19-159,-40-19-65,-18-21-64,-41 20-32,-21 1-128,-19-20 192,-19 19-32,-20 1 32,-20-1-96,18 40-96,-18 0 0,20 20-384,20 0-705,19 20-1730,1 20-5477</inkml:trace>
  <inkml:trace contextRef="#ctx0" brushRef="#br0">17806 8326 6117,'20'-40'833,"-20"0"705,20 1 960,-20 18-768,-20 2-321,0-1-769,-21 0-63,3 0-193,-23 0-288,2 20-96,-40 0-32,20 20-64,-20 20-192,18-1-32,2 1 128,20 40 160,19-21 0,20 21 64,40-1 32,20 20-32,-1-19-32,41-20 0,20-1 96,-1-19 192,19-20 481,21-20 32,-19 0-193,19-20 193,-21-39-32,-19-1-321,-18 1-160,-42-2-256,-39 2 64,0-20-160,-59-1 64,-20 20-160,-21-19 64,-39 39 0,20 0 128,-21 21-160,2 19-545,19 19-896,-1 21-2627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1:54:44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22422 5007 8776,'18'-39'192,"-18"39"1313,0-20 449,0 20-833,0 0-1153,20 20-160,-20-1 480,0 21-159,0 20 255,0 19-128,-20 21-96,20-1-64,-18 0 0,-2-19-64,20-21 97,0-19-65,0-20 128,0 1 288,0-21 33,0 0 256,0 0-481,20-41-224,-2 21-64,2-19-64,0-1-32,19 0-129,-1 0-63,-18 21 128,19 19 0,-18 0 64,-3 0 32,-18 19 160,19 1 64,-19 0-96,20 20 0,-20 0-160,0-1-448,0 1-353,21 0-577,-21-20-1344,19-1-3492</inkml:trace>
  <inkml:trace contextRef="#ctx0" brushRef="#br0">23084 5107 13580,'0'0'32,"-20"0"-32,1 0 705,0 19 288,-1 21-448,-19 1-33,20 18 0,-20 1-287,20 19-193,19-20 0,19 1-32,-19 0-513,39-21-159,-20-19 95,20 0-352,0 1-352,-20-21-1153,1 0-3268</inkml:trace>
  <inkml:trace contextRef="#ctx0" brushRef="#br0">23182 5425 13260,'0'0'-320,"20"0"832,-20 0 1282,0 20-353,0-1-416,20 1-96,-3 0-512,4 0-225,-1 20-96,-1-1-416,20 1-1090,0 1-480,0-22-160,0 1-2274</inkml:trace>
  <inkml:trace contextRef="#ctx0" brushRef="#br0">23494 5524 13388,'-20'-20'-384,"1"20"352,0 20 640,-20-20 161,-1 40-545,2-20-128,-21 39-96,21 1-320,-2-21-897,20 2-705,40-21-2338</inkml:trace>
  <inkml:trace contextRef="#ctx0" brushRef="#br0">23661 5126 15470,'41'-19'-672,"-21"19"928,0 19 1345,-1 2-127,21-2-513,0 22-609,-1 18 0,1-19 1,-20 38-129,-1-17-32,1-2-96,-20 21 0,0-21-96,0 1-96,0-1-513,0-18-383,-20-2-866,1 1-961,-1-20-2754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47:36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17945 1291 4420,'-20'0'352,"20"0"1410,0-20 480,-20 20-865,20-19-288,20-1-32,0 0 256,-20 20-160,19-20-224,1 20-320,0 0-161,0 0-127,0 20-129,-1 20-96,1-21 0,0 41-32,0-20-96,1-1-192,-3 2-96,-18-22-385,20 1-640,21 0-1570,-41-20-1762</inkml:trace>
  <inkml:trace contextRef="#ctx0" brushRef="#br0">18342 1232 13484,'0'20'-256,"19"-1"736,-19 1 738,0 0-770,0 0-288,0 20-64,20-20-64,-20-1-192,20 1-544,0 20-1955,0-20-5124</inkml:trace>
  <inkml:trace contextRef="#ctx0" brushRef="#br0">18897 1410 12523,'20'-19'96,"-20"19"-96,-20 0 1154,-19 19-97,-1 1-545,0 20-32,21 0-95,-21 20 63,20-1-63,0 1-97,20-1-160,0-19-32,40 0-96,0 19-192,19-38-385,0 18-704,22-19-2114,-23-20-6310</inkml:trace>
  <inkml:trace contextRef="#ctx0" brushRef="#br0">19255 1847 14381,'0'21'96,"0"-21"-128,-20 19 801,20 2-449,0 18-224,0 1-160,20-20-192,19 0 96,1 0 96,-1-20 32,1 0 32,1-20 128,-3 0 64,-17 0 353,-1 0-33,-20 0-128,0 1-95,0-1-257,-20-1-96,-1 2-225,3-2-351,-2 2-545,0 0-1057,-1 19-1314,1 0-832</inkml:trace>
  <inkml:trace contextRef="#ctx0" brushRef="#br0">19533 1947 1953,'40'60'2275,"-21"-20"-1859,-19-40 865,0 19-448,20 1-225,-20-20 225,0-20 1057,0 1-1858,20-1-96,-20-20 128,20 20-32,-20 0-32,20 1 96,-20-1 192,0 20 449,0-21 128,0 21 32,19 0 160,-19 0-481,20 21-383,0-1-290,-20 19-895,20 1-2244,0 0-4163</inkml:trace>
  <inkml:trace contextRef="#ctx0" brushRef="#br0">19889 1887 12908,'0'21'32,"20"-1"288,-20-1 641,21 21-609,-21-20-160,20 20-192,0-21-192,-1 1 417,21-20 319,-20 0 33,0-20-97,-1 1-128,-19-1-127,20-20-97,-20 20-64,0-19-256,0 19-449,0 20-961,0-21-1889,0 2-3043</inkml:trace>
  <inkml:trace contextRef="#ctx0" brushRef="#br0">20148 1967 9352,'20'20'577,"-20"0"1729,19 0 0,1-20-1121,0 0-448,21-20 32,-21 20-289,19-20 33,-19 0-161,0 0-160,0 1-128,-20-1-64,0 20-256,0-21-288,-20 21-1,20-19 129,-20 19 127,-21 0 193,23 0 64,-2 19 0,-1 2 64,21 18 32,0 1 0,21 0-32,17-1 32,-17 1-192,19-20 64,-1-20-32,1 0 0,0 0 0,-21 0 0,1-20-288,0 0-641,0 0 0,-20 1-32,0 19-449,0 0 770,0 0 255,0 0 833,0 19 33,0 1-65,0 0-96,0 0-160,0 0-192,20-20 64,-20 0 96,0 0 321,0 0 671,19 0-671,-19-20-193,0 0-96,20 0 0,-20 0-64,0 1 0,0 19-64,20-20 32,-20 20-32,0-20-64,0 20-64,0 0-257,20 0-1088,-20 20-417,0-20-1666</inkml:trace>
  <inkml:trace contextRef="#ctx0" brushRef="#br0">20565 2027 9256,'0'0'801,"-20"0"1601,20 0 577,0-20-1313,0 20-545,0 0-320,0 0-417,0 0 32,20 0-95,0 20-1,-1 19-32,1-19 32,20 0-191,-19 20-33,17-20-96,3-1-160,-3 21 416,3-20-256,-1 0-353,-21 1-159,1-21-321,0 0-448,-20 0-897,0 0-1986</inkml:trace>
  <inkml:trace contextRef="#ctx0" brushRef="#br0">20902 1947 16976,'-19'20'-161,"-1"20"65,0-20 993,-39 19-96,19 21-641,-19-20-96,18 19 160,-18-19-352,19 0 192,20-21-1313,20 2-2947</inkml:trace>
  <inkml:trace contextRef="#ctx0" brushRef="#br0">21776 1669 8520,'20'-60'1313,"-20"40"-1377,0-19 1441,0-1-480,0 0-641,-20 0-128,0 1 0,0 0 33,0-2 351,-19 21-128,19 20-31,-21 0 319,23 40 1,-23 0-193,21 19-287,0 21-33,20-1-160,0 1-224,20-1-65,21 1 193,-21-21 96,-2 1 0,3-20-32,-1-20-96,-20 0 96,-41-40-448,23 20-257,-23-20 256,1 0 161,22 0 256,-3 20 416,21-19 257,-20 19 224,20-20-289,20 20-416,-20-21-224,39 21 64,1-19 32,1 19 0,18-21-32,0 2-224,1 19-385,-1-19-672,1 19-961,-21 0-1922</inkml:trace>
  <inkml:trace contextRef="#ctx0" brushRef="#br0">22074 1887 1665,'20'21'769,"0"-21"544,-20 0 257,19 20-834,-19-1-255,0 1 31,-19 0-127,19 0 159,0-20-448,0 0 64,0 0-288,19-20-961,-19 20-576,0-20-481,0 0-1056</inkml:trace>
  <inkml:trace contextRef="#ctx0" brushRef="#br0">22133 1928 768,'0'-20'2146,"20"20"-416,-20 0-353,0 0-704,0 20-449,0-20-96,0 19-128,0-19 32,0 20-160,0-20-96,0 0 128,0 0 96,0 0 32,0 0 32,0 0 320,0-20 225,0 20-65,0-19 129,-20 19 64,20-20 192,0 20 96,0-21 352,0 21-320,0 0-641,0 0-448,0 0 128,0 0 64,0 21-31,0-1-33,0 19-64,20-19 0,0 20-32,0-20-32,0-1 32,-1 1-32,1-20-257,0 0-287,0 0-449,-20 0-897,20-20-897,-1 1-1120</inkml:trace>
  <inkml:trace contextRef="#ctx0" brushRef="#br0">22351 1868 928,'0'0'1025,"20"0"-448,-20 19-65,21 2 417,-1-1-64,-20 19 64,18-19 32,2 20-128,-20-20-609,21-1-224,-21-19 32,0 20-224,0-20 128,0-20 64,0 1-193,0-1 193,0 0 33,0 0-1,0 0 320,0 0 961,0 20 545,0 0-193,0-19-768,20 19-640,-20 0 255,20 0-256,-1 19-96,1 1-128,20 0-96,-20 0-128,-1 0-609,1 0-1601,-20-1-1441</inkml:trace>
  <inkml:trace contextRef="#ctx0" brushRef="#br0">22809 1947 12395,'0'-19'609,"0"19"-545,0 0 1601,-21 0-704,1 19-576,0 1-161,2 0-96,18 20-32,0-20-64,18 19-288,2-19-353,21 0-320,-21 0-320,39-20-1217,-39 0-2339</inkml:trace>
  <inkml:trace contextRef="#ctx0" brushRef="#br0">22947 1928 13292,'-19'0'-32,"19"-20"1121,19 20 865,1 0-1281,0 0-193,39 0-64,-19 0-31,19 0-417,1 0-257,-21 0-607,-19 0-1026,1-21-3235,-21 21-4132</inkml:trace>
  <inkml:trace contextRef="#ctx0" brushRef="#br0">23086 1669 10602,'20'39'768,"0"-19"2307,-20 0-1121,19 0-833,-19 21-640,0 18-289,20-19-160,-20 39-64,0-19-449,0-21-608,20 1-512,-20-20-994,0-20-1953</inkml:trace>
  <inkml:trace contextRef="#ctx0" brushRef="#br0">23384 1947 12427,'20'40'577,"-20"-20"-65,0-20 641,0 40-992,0-21-1026,20 1-1441,-20 0-1378,19-20-2145</inkml:trace>
  <inkml:trace contextRef="#ctx0" brushRef="#br0">23523 1868 16207,'-20'-40'-128,"20"21"256,-20-2 320,20 21-1056,0 0-3845,20-20-2785</inkml:trace>
  <inkml:trace contextRef="#ctx0" brushRef="#br0">23602 1987 9480,'-20'60'2307,"20"-41"-2211,0-19 448,20 20 225,-20-20-865,21 20-353,-1-20 385,18 0 128,-17 0 97,19 0 255,-21 0 545,1-20 64,-20-19-609,20 19-63,-20 0-129,-20-20-160,0 20-128,1 1-160,-21-1-609,19 20-2402,1-21-4581</inkml:trace>
  <inkml:trace contextRef="#ctx0" brushRef="#br0">23940 2126 8936,'0'40'4292,"0"-21"-3940,0 1 1602,0-20-256,0 0-994,0 0-736,19 0 0,-19-20-192,20-19 64,-20 19-160,20-20 192,-20 1 64,20 19 32,1-20 128,-3 20 384,2 20 33,0 0-97,-20 0-32,21 20-127,-21 0-161,20 0-32,-2 19-160,-18 1-769,21-20-769,-21 20-1697,0-21-4773</inkml:trace>
  <inkml:trace contextRef="#ctx0" brushRef="#br0">24317 1331 15406,'20'0'-576,"-20"0"1184,0 0-127,0 21-449,-20-2-609,20 1-832,-20 19-1922,20 1-2115</inkml:trace>
  <inkml:trace contextRef="#ctx0" brushRef="#br0">24495 1391 15502,'21'0'-512,"-21"19"1729,0-19-96,0 20-705,-21 20-256,21-20-128,0 19-800,-20 21-1763,2-20-5380</inkml:trace>
  <inkml:trace contextRef="#ctx0" brushRef="#br0">18838 2444 3363,'-40'0'1665,"40"0"33,-20 0 928,20 0-768,0 20-929,0-20 32,20 0 32,0 19-32,39-19-32,1 20-225,40-20-191,19 0-193,39 0 0,2 0 129,18-20-225,21 20-128,-1 0-128,0 20 128,-19 0-192,-20-20 96,-41 20-544,-37-20-834,-42 20-447,-19 0-2307,-20-20-6086</inkml:trace>
  <inkml:trace contextRef="#ctx0" brushRef="#br0">19413 1847 1249,'0'0'1441,"0"0"225,0 0 320,0 0-65,0-19-415,0 19-33,0 0-416,0 0-224,0 0-353,-20 0-416,20 0 1,0 0-130,-20 0-63,1 0-32,-1 0 64,0 0-961,-20 19-2146,21 2-5445</inkml:trace>
  <inkml:trace contextRef="#ctx0" brushRef="#br0">19810 5981 8423,'0'0'-320,"0"20"192,0 19 576,20 21 289,-20 0-160,21 19-449,-1 1 64,-20-1-128,18-19 32,-18-20 289,20-1 223,1-39 289,-21 0 192,0-20-769,0-39-320,0-1-128,0 0 32,-21-18 96,21 18 0,-20 0 0,20 0-64,0 1-352,20 19-97,-20 0 225,21 20 160,19 1 96,-21 19 224,1 19 192,0-19-63,0 20 31,0 0-128,-20 20 64,-20-20-95,20-1-33,-20 21-32,20-20-32,0 0-448,-20 20-385,20-21-320,20 2 192,0 18 641,-20-18 64,20 18 128,19 0 32,-39 2 0,20-22 32,-20 21 0,0-20 288,-20 0 449,0-20 64,-19 20-449,-1-20-224,1 0-352,19 0-769,-21 0-705,21 0-864,20 0-2531</inkml:trace>
  <inkml:trace contextRef="#ctx0" brushRef="#br0">20406 6379 6245,'40'19'545,"-40"1"-961,-20 0 576,0 0 64,1 20 320,-1-21 65,0 21 64,20-20 608,20 0-192,-20-20 0,20 0-224,19 0-193,-19-20-31,20 20 0,-21-40 31,-19 20 65,20 1-129,-20-1-319,-20 0-161,1 0-256,-1 0 96,-20 0-385,20 20-896,20 0-1185,-19 0-2115</inkml:trace>
  <inkml:trace contextRef="#ctx0" brushRef="#br0">20863 6418 7655,'0'-20'1954,"0"20"-353,-20 0-416,20 20 32,-20 20-288,20-20-608,-21 19-193,21-19-32,0 20-32,21-20 0,19 1-64,-20-2 32,19-19 64,1 0-96,-1-19-96,-19-2-64,0 1 32,0-20 64,-20 20 32,0 1 64,0 19-64,0 0-97,0 0-63,0 0 96,0 19 64,0 1 0,0-20 32,21 20 0,17-20 64,-18 20-64,1-20 224,-1 0 257,0 0 31,-1-20-127,1 0-129,-20 20-128,0-39-160,-20 19-320,20 0-545,-19 0-1121,19 0-1954,-20-19-5187</inkml:trace>
  <inkml:trace contextRef="#ctx0" brushRef="#br0">21339 5961 13452,'20'20'449,"-20"-20"-321,20 40 384,-20-21 577,0 21-512,20 20-1,-20 0-223,0 19-129,0-20-64,0 21-160,19 0-192,-19-21-737,20 2-608,0-2-1378,0-40-352,-20 2-2467</inkml:trace>
  <inkml:trace contextRef="#ctx0" brushRef="#br0">21616 6517 10153,'41'-19'641,"-1"19"1056,-21-20 449,21 20-1217,0 0-833,-1 0-800,-19 0-1731,0 0-3362</inkml:trace>
  <inkml:trace contextRef="#ctx0" brushRef="#br0">22570 6379 6502,'-40'-20'2082,"21"20"-1089,-21 0 704,-1 0-512,3 0-736,-3 0-257,21 20-96,1 19-64,-1-19 0,20 20 192,0-1-96,39 1-64,-19 0 1,41-19-33,-23 17 128,3-17 0,-21 19 32,-1-21-32,-19-19 64,0 20 1,0-20 127,-39 0-192,-2 0-128,3 0-32,-23 0-224,22-20-513,-1 1-1121,0-2-1473,21 2-1858</inkml:trace>
  <inkml:trace contextRef="#ctx0" brushRef="#br0">22649 5921 13068,'40'0'-128,"-20"40"0,-20 0 256,0 19 224,0 21 32,0 19-95,-20 0-161,0-19 0,0 0-64,20-1 64,-20-19-96,20-20 64,0-21 32,20 2 97,-20-21 607,0 0-319,20-21-385,-20 2-96,20-21-64,-20 0 0,20 0-192,1 20-129,-3 0 193,2 1 32,-20 19 32,20 0 160,1 39 32,-21-19 64,20 0-96,-2 21-96,3-3-192,-1-17-1409,0 19-2467,19-21-2851</inkml:trace>
  <inkml:trace contextRef="#ctx0" brushRef="#br0">23126 6637 10473,'0'-19'961,"-20"-2"-480,0 21 608,0 0-481,0 21-351,1-2-65,19 0 0,-20 21 0,20 0 0,20-20-64,-20 20-63,19-20 31,21 0-64,0-1-64,-1-19-64,-19 0-65,21-19 33,-23-1 128,2 0 0,-20 0 0,0-20 32,0 21-64,0-2 32,-20 2-64,20-2-64,-18 21 32,-3 0-32,21 0 32,0 21 0,0-21 32,0 19 64,0 2-32,21-2 64,-3-19-32,2 0 32,21 20 0,-41-20 0,20 0 32,-20 0-32,0 0 64,18 0-128,-18 0 128,0 20-32,0 0-32,0 0 32,0 0-32,0 19-32,21 1 64,-21 19-96,0-19 96,0 0-64,0-20 32,0 20 96,0-40 321,0 19 512,0-19-641,0-19-128,0-2-128,0-18 64,0-1-128,0 0 0,0-19-96,0-1-384,0 1-289,20 19 449,0 1 352,0-1 0,-1 19 128,1 21 256,0 0-63,0 21 63,-20 19-160,0-21-63,-20 21-65,20-20-64,-20 20 32,0-21-128,1 1-449,19 0-448,-20 0-1185,0-20-2658</inkml:trace>
  <inkml:trace contextRef="#ctx0" brushRef="#br0">23483 6796 9224,'60'0'2659,"-41"0"-2083,1-20 1538,21 20-704,-21 0-706,-2-20-159,23 20 31,-1 0-287,-21-20-161,1 20-128,0-19-289,-20 19-639,0 0-97,-20-21 64,-19 21 288,19 0 385,-21 21 192,3-21 0,18 19 96,-1-19 96,21 20 160,0 0 0,0 0-32,21 0-31,-1 0-97,18-20 0,3 19 0,-2-19-64,1 0 160,-20 0-64,0 0-96,-1 0-64,-19 0-160,20 0 0,-20 0 96,-20 0 32,20 0 64,0 0-32,-19 20 64,19-20 0,0 20 32,0-20 96,19 20 32,-19-20 0,20 0 33,0 0 31,0 0 32,19-20 96,-19 0-63,0 0-97,0-19-96,1-1-128,-3-19-64,2-2-224,-20 2-353,0-21 97,0 21 383,0-20 129,-20 38 32,2 2 96,-3 0 65,1 39 63,0 0 160,0 39 161,1 0-33,-1 21 65,20 20-257,20-1 0,-1 1-95,21-21-65,19 21-64,2-20 0,-23-21-64,23 21 0,-22-40-256,-19 19-417,0-19-544,-20 0-1345,-20-20-4837</inkml:trace>
  <inkml:trace contextRef="#ctx0" brushRef="#br0">5299 5107 1825,'-60'19'-160,"21"2"192,19-21 192,-21 0 161,3 19 159,-23-19-191,22 0-1,-21 0 449,1 0-289,0 0 225,19 0 224,-19 0-193,19 0-447,-19 0-193,18-19-192,-19 19-64,21 19 0,-21-19 96,21 0 0,-1 20 96,1-20-96,19 21-65,0-21 97,-1 19 32,21-19-32,-20 20-32,20 0-64,0-1 160,0 2 0,0 18-96,0 0 129,0 22-97,0-2 352,0 1-128,20 39-64,-20-20-64,21 21-32,-21-21-32,20 21 65,-20-21-130,20 0 130,-20 21-33,0 0 0,18-1-32,-18 0-32,0 1-32,0 19-128,21-20-65,-21 20 33,0 0 32,20-19-96,-20-1 192,20 0-225,-20-20 193,20 2 96,-20-22 32,0-19 32,0 19 161,19-19-129,-19 0 160,0-1 32,-19 1-96,19 0-95,0-20 127,0 20-128,0-20 32,0-20 32,0 19 0,19-19 0,-19 20 97,20-20-65,-20 0-96,20 0-32,0 20 64,0-20 96,-1 0 33,21 0 127,1 0-288,-3 0-32,3 20-64,-1-20 64,19 0 32,0 0-96,1 0 96,19 0-64,-20 0 0,22-20-32,-2 20-32,0-20-256,-20 20 64,21 0-193,-21-20-479,-18 20-33,18 0 256,-39 0 513,20 0 128,-21 0 96,-19 0 320,20 0 481,-20 0 320,0 0-224,0 0-64,0 0-352,0 0-481,-20 0-96,20 0 0,0 0-33,0-19-127,0-1-128,0-1 224,0 2-32,0-1-257,0-20-31,0-19 128,20 19 352,-20-20-64,0 1 0,0-21-64,0-20 32,0 1-32,0-20-32,0 0-353,0-20 97,0 0 192,0 0 192,-20 1-64,20-22 288,-19 1 256,-1 20-127,20-20-1,-20 0 33,20 20 63,0 0-288,0 0-96,0 40-64,0-1 0,0 40 32,0 20-64,0 1-96,0 19-256,0 20-2114,0 0-4037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49:3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6253 1649 352,'-21'20'608,"21"-20"449,-20 0 97,20 0 31,0-20-224,-20 20-161,20 0 65,0 0-64,0 0-417,0 0 33,20 0 351,0 0-127,19 0-289,22 0-127,18 0-65,20 0 384,0 0 161,41 0-161,-2-20-223,21 20-33,-1 0-32,2 0-128,-2 0-192,-18 0-288,-41 0-161,-20 0-928,-20 20-1698,-19-20-3587</inkml:trace>
  <inkml:trace contextRef="#ctx0" brushRef="#br0">18381 1550 4035,'-59'0'32,"39"0"673,0 0 1025,-1 0-161,3 0-160,18 0-223,0 0-482,0 0-31,0 0 128,18 0-129,23 0-351,18 0-97,1 0-64,60 0-96,18 0 32,41 0-32,20 0-32,38 20 0,2-1 32,18 1 32,2 0 0,-20 20-63,18-20-1,-38-20 0,-1 19-32,-19-19 0,-21 0-417,-38 0-2466,-41 0-5348</inkml:trace>
  <inkml:trace contextRef="#ctx0" brushRef="#br1">19950 7670 1953,'-20'-20'801,"20"20"673,-21 0 127,21 0 1,-20-21-65,20 21-320,-18 0-96,18 0 0,-20 0-64,20 0-256,0 0-288,0 0-129,0 0-64,0 0 33,20 0 31,-20 0-32,38 21-192,3-21 129,-2 20-97,1-20 32,19 20-160,1 0 32,-1 0-96,2-1 0,-2 1 0,-19 0 0,19 0-64,-19-20-32,-20 20 0,-1-20-128,-19 0-353,0 0-608,-19 0-1153,-1-20-1057,-20 20-3620</inkml:trace>
  <inkml:trace contextRef="#ctx0" brushRef="#br1">20327 7510 9256,'0'-39'481,"0"19"63,0 20 898,0-20-65,0 20-704,0 0-385,0 0-160,-21 20 352,3 20 65,-2-1-65,-21 22-63,1-23-129,1 23-192,-21-2 0,1 1-32,19-1-32,1-19-64,19-20-320,20 0-897,-21 0-2178,21-20-8040</inkml:trace>
  <inkml:trace contextRef="#ctx0" brushRef="#br0">20168 7908 448,'0'0'512,"0"0"-159,0 0 63,0 0 385,0 0 96,0 0-64,0 0 127,0 0-127,0 0 128,0 0-96,0 0-64,0 20-129,0-20-95,0 0-161,19 20-224,-19-20 1,0 20-1,0-20-64,0 19-32,0-19 0,0 21-32,0-21 64,0 20-96,0-20 0,0 19 0,20-19-32,-20 20 32,0 0 0,0-20 1,0 20-33,0 0 32,0 0-32,0 0 32,0-1 128,0 2 32,20-2-96,-20 1-32,0 0-32,20 0-32,-20 0 32,0 0-32,0-20 32,-20 19-32,20 1 0,0 1 0,0-2 64,0 21-64,0-21 0,0 2-64,0-1 32,0-1 128,-20 1-160,20 0 64,0 0 64,0 0-64,0-1 0,0 2 0,0-2 0,0 2-64,0-2 64,0 1 64,0 0-128,0 0 64,0 0 0,0 0 0,0-1-32,0 1 0,20 0 0,-20 0 32,0 0 0,0 0 0,20-1-32,-20 2 0,0-2 32,0 1 0,0 20 0,0-20 32,0 0-32,0-1 0,0 2 0,-20-2 0,20 21-32,0 0 0,-20-20 0,20 19 0,0-19 32,0 0 0,-20 20-32,20-20 32,0-1 32,-19 1-32,19 1-32,0-2 32,0 21-64,0-21-128,0 2 31,0-1 97,0 0 32,0 0 64,0-1-128,0 2 96,0-2-32,0 1 0,0 0 64,-20 0-32,20 20 0,0-21-32,0-19-32,0 20 128,0 0-32,0 0-32,20-20 0,-20 20 0,0-20 0,0 20 32,0-1-32,0-19 64,0 21 65,0-2-65,-20 1-32,20 0 0,0-20-32,0 20 128,0 0-32,0 0-32,0 0 320,0-1-31,0 1-321,20 1 192,-20-2 96,0 1-96,0 0-63,0 20-33,0-20-32,19-1-32,-19 1 0,0 0-32,0 0 32,0 0 32,0 0-96,0-1 64,0 2 32,0-2 192,0 1-159,0 0-33,0 0 64,0 19-128,0-18 0,0-2-32,20-19 32,-20 20-64,0 1 0,0-21 32,0 19-32,0-19-96,20 20 0,-20-20-65,0 0-95,0 0-320,20 0-706,-20 0-1280,0 0-4100</inkml:trace>
  <inkml:trace contextRef="#ctx0" brushRef="#br0">20049 7789 928,'0'0'961,"0"0"-480,-20 0-97,20 0 33,-20 0-257,20 0-64,-20 0-64,1 0 384,19 0 129,-20 0-65,0 0-128,-1 0-63,1 0-65,2 0-64,-23 0-32,21 0-32,-19 0-64,19 0-32,-20 0 32,1 0 0,19 0 0,-40 0-64,21 0 96,-1 0-31,-19 0 95,-2 0-96,22 0 32,-21 0-32,21 0 0,-21 0 64,1 0-64,-2 0 128,2 0 0,1 0 481,-23 0 256,22 0-257,0 0-319,-21 0 159,21 0-128,-20 0-288,18 0 0,-18 0-64,20 0 33,-22 0-66,2 0 66,-20 0-66,20 0 33,0 0 65,-20 0-33,18 0 0,2 0 32,0 0-32,0-20 32,0 20-64,-2 0 0,22 0 64,-20-20 0,-20 20-128,20 0 0,-2 0-32,-18-19-64,20 19-1,-20 0-63,0 0 128,20 0 64,-21-20 32,1 20 0,0 0 64,0 0-32,0 0 0,18 0 0,-18-20 0,20 20 0,0 0 0,-21 0-64,21 0 0,19-20 128,-19 20-96,0 0 0,0 0 0,-2-20 0,2 20 225,0 0-225,0 0-33,0 0 33,18 0 33,-18 0-66,20 0 1,-1 0-128,1 0 96,19 0 32,-19 0 32,18 0 0,1 0 160,21 0-96,-1 0-32,0 0-192,20 20-1794,0-20-6213</inkml:trace>
  <inkml:trace contextRef="#ctx0" brushRef="#br0">10401 6359 3843,'0'0'1858,"0"0"-1826,0 0-128,-20 20 608,20-1 481,0 21-32,0 20 641,0-1-321,0 2-705,0 17 289,0 2-192,20-20-577,-20 19 0,20-39 0,-1-1-96,1 1 0,0 0 0,-20-21-352,20 2-545,1-21-672,-21 0-1442,18 0-2819</inkml:trace>
  <inkml:trace contextRef="#ctx0" brushRef="#br0">10104 6796 7815,'0'-20'801,"0"0"-257,38 0 321,-18 1-96,21-21-65,18 0-159,0 0-225,-19-20-160,20 21-64,-21-1-96,-19-20 97,0 41-194,1-22 1,-3 41 0,-18-19 64,0 19-160,0 19 384,0 22 32,0-2-127,0 1-1,0 0 0,20-1-417,1 1-1024,-1 1-2146,0-3-4259</inkml:trace>
  <inkml:trace contextRef="#ctx0" brushRef="#br0">9707 7093 9673,'-20'0'160,"20"0"-320,0 21 32,0 19 320,0-1 384,20 21 65,-20 19-65,0 20 65,0 0-289,0-19-63,0 0 31,0-21-224,0-19 0,0-20 64,18 0-96,-18-20 161,0 0 95,20-20-320,1 0-352,-21-20-33,20 21 33,0-21-1,-20 0-223,19 19 63,1 2 385,0 0 96,0 19 128,-20 0 129,20 0 255,-20 19 1,19 21-193,-19-20-160,0 20-96,0-1-32,20-19-352,-20 0-577,0 0-577,20 0-480,0 0-2850</inkml:trace>
  <inkml:trace contextRef="#ctx0" brushRef="#br0">10083 7312 11530,'-20'0'225,"20"20"-353,-20 0 224,20 0 352,-20 19-96,20 1-63,0 19-97,0 1 96,0-20-128,0 20-96,20-20 193,0-1-386,0-19-127,1 0-513,-3 0 129,2-20-866,0 0-896,1-20-2018</inkml:trace>
  <inkml:trace contextRef="#ctx0" brushRef="#br0">10203 7591 7879,'18'19'1281,"-18"0"0,21 2-576,-1-1-481,0 0-224,0 0-800,19 0-674,-19-1-256,0-19-1152,20 0-1601</inkml:trace>
  <inkml:trace contextRef="#ctx0" brushRef="#br0">10401 7591 4356,'-60'38'5060,"40"-17"-4867,-19-1 159,19 20 1314,-21-1-674,41 1-895,-18 0-65,18-20-833,18-1-1313,3-19-577,-1 0-3074</inkml:trace>
  <inkml:trace contextRef="#ctx0" brushRef="#br0">10401 7292 12619,'20'0'385,"-1"20"-449,1 0 736,0 20 802,-20-1-834,20 41-319,1-20-161,-21-1-128,0 21 96,0-21-384,0-19-33,0 20-351,0-21-866,0 1-736,-21-20-1601</inkml:trace>
  <inkml:trace contextRef="#ctx0" brushRef="#br0">10778 7570 8007,'-20'0'1698,"20"0"-673,0 0 1025,0 0-289,0 0-896,20 0-416,20 0 31,-21 0-224,21 0-224,0 0-128,-1-19-448,-19 19-898,1 0-2369,-1 0-5350</inkml:trace>
  <inkml:trace contextRef="#ctx0" brushRef="#br0">10798 7690 14189,'0'20'128,"20"0"-256,-1-20 320,21 0 0,0 0-96,-1 0-1313,-19 0-3779</inkml:trace>
  <inkml:trace contextRef="#ctx0" brushRef="#br0">11335 7629 11274,'-21'0'1089,"21"0"-352,0 0 384,0 0-160,0 0-545,21 0-224,-21 0-127,38 0-1,-18 0-257,1 0-768,-1 21-1153,-2-21-2338</inkml:trace>
  <inkml:trace contextRef="#ctx0" brushRef="#br0">11948 7372 6085,'-18'-20'545,"18"0"-225,0 0 1346,0 20-705,-20-20-97,20 20-511,-20-20-193,-1 20-64,1 20 0,2 0 0,-3 0-32,1 20 64,-20-1-64,40 1 65,-19 0-129,19-21 96,19 1-96,1 1 64,0-2 0,21-19 32,-23 0-96,2 0 0,21-19 64,-21-2-32,-20 21 32,18-20-32,-18 1-32,0-1 32,0 0 0,0 20-32,0-20 64,0 20 96,-18 0 64,18 20 225,0 20 63,0-21-255,0 22-97,0-1-128,0-2 64,0-17-545,18 19-960,3-20-1121,-21 0-1634</inkml:trace>
  <inkml:trace contextRef="#ctx0" brushRef="#br0">12248 7491 13356,'-20'0'-224,"20"0"128,-21 19 384,1 1 64,0 1-287,1 19-65,19-2-33,0-17-191,0-1-160,19 20-417,21-40-320,-19 20 641,-1-20 319,18 0 161,-17 0 0,-1-20 257,0 0 191,-1 0 161,-19 0-257,0-1-32,0 2-224,-19 0 225,-1-2-161,0 2-128,-1 19-64,1-21-256,2 21-1090,-2 0-2049</inkml:trace>
  <inkml:trace contextRef="#ctx0" brushRef="#br0">12525 7570 7719,'0'40'288,"-20"-21"545,20 22 1057,0-21-673,20 0-609,0 0-383,-1-20-1,1 19 96,20-19 129,-1-19-129,1-1-224,-19 0 64,17-20 224,-38 19 65,0 2-161,0-21-224,-18 21-64,-23 19-32,-17-21-32,17 21-64,-18 0-384,19 21-770,0-2-2882</inkml:trace>
  <inkml:trace contextRef="#ctx0" brushRef="#br0">10738 8505 10634,'-19'0'993,"-1"-20"1121,20 20-225,20 0-800,-20 0-736,19 0 31,21 0-320,-20 0-192,19 0-320,1 0-674,0 0-1216,-21 20-2242</inkml:trace>
  <inkml:trace contextRef="#ctx0" brushRef="#br0">11314 8386 2530,'21'-21'4100,"-21"1"-3171,-21 20 1473,21 0-608,-20-19-641,0 19-513,0 19-480,1 1-95,-1 20 127,20-20-64,0 19-64,20 2-32,-1-2-160,21-19-225,1 0-31,-3-20 128,3 20 192,-21-20-32,19-20 128,-19 20 32,0-20 32,-20 0 128,0-19 257,0 19-1,-20-1-224,-21 2 225,23-21 95,-23 21-63,21 19-161,-18-21-320,17 21-32,1 0 0,20 0-224,0 0-513,0 21-864,20-2-1634,1-19-3171</inkml:trace>
  <inkml:trace contextRef="#ctx0" brushRef="#br0">11691 8505 2146,'20'19'11915,"-20"-19"-11691,20 20 929,-20-20-96,0 0-737,0 20-223,0-20-226,19 20-255,-19-20-609,20 0-1377,0 0-2627</inkml:trace>
  <inkml:trace contextRef="#ctx0" brushRef="#br0">11969 8207 12299,'0'19'897,"0"1"-577,0 0 1218,0 20-193,0-1-480,0 2-513,0 18-32,0 1-159,0-1-1,0-19-192,0 0 32,0 0-545,20-1-352,0-19-416,0-20-1057,0 20-2499</inkml:trace>
  <inkml:trace contextRef="#ctx0" brushRef="#br0">12248 8485 12427,'18'39'961,"2"-39"-641,1 40 1218,-1-20-33,0 0-704,19-1-481,-19 2-352,20-2-288,-21 21-1378,1-20-2690,0-20-6886</inkml:trace>
  <inkml:trace contextRef="#ctx0" brushRef="#br0">12485 8564 13676,'-39'40'993,"19"-21"-897,0 21 193,0 0 191,0 0-480,-19 0-2498,39-1-8777</inkml:trace>
  <inkml:trace contextRef="#ctx0" brushRef="#br1">20604 7629 6470,'0'0'4996,"0"0"-4163,0-19-320,20 19 640,20-19-64,-1 19-417,2-21-255,38 2-225,0-2 0,1 1-32,-1 20-64,0-19-96,1-1-32,-20 20 32,-1-20-160,1 0-64,-41 20-321,1 0-800,0-20-609,-20 20-1697,-20 0-5061</inkml:trace>
  <inkml:trace contextRef="#ctx0" brushRef="#br1">20883 7372 10537,'19'0'577,"-19"0"-577,0 0 480,0 19 225,-39 1-385,19 20-223,-39-20-1,19 19-128,-1 2 160,-18-1-96,19-2 160,21-17 192,-1-1-127,20-20 223,20 20 289,-1-20-97,41 20-159,-21-20-225,22 0-160,18 0-128,0 0 64,0 0-96,-19 0-320,-1 0-897,-18 0-2435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50: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19592 8186 1985,'0'-19'801,"-19"19"961,19-20 64,0 20-417,0 0-224,0 0-128,0 0-128,0 0 32,0 0-257,0 0-223,0 0-417,0 0-64,0 0 288,19 20-32,1-1 225,0 21-193,0 0 97,0 0-97,-1-1-32,21 2-128,-20 18 32,0-19-128,-1-20 64,1 19-128,0-19 32,1 0-64,-1 0-128,-20-1-480,18-19-449,-18 0-1090,0 0-960,0 0-3619</inkml:trace>
  <inkml:trace contextRef="#ctx0" brushRef="#br0">19652 8544 5701,'0'0'1153,"-20"0"160,20 0-416,0 0-128,0 0-161,-20 0-415,20 0-1,0-20 96,-20 20 225,20-19 127,0 19-223,0-20-193,0-20-128,0 20 0,0-19-96,0-2 0,0 2 0,0-1 64,-19 0-96,19 21 288,0-21 161,19 40-129,-19-20-192,0 20-96,20-20 32,-20 20-32,20 0 64,0 0-64,0-20 32,-1 20-64,1 0 0,0 0-32,0 0-256,19 20-545,-19-20-705,0 20-672,1-20-2338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51: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17964 5842 256,'0'0'544,"0"0"385,0 0-32,-19 0-96,19 0 32,0 0-129,0 0 1,0 0-353,0 0 289,0 0 128,-20 0 31,20 0-127,0 0-64,0 19-65,-20-19 129,20 0-97,-20 0 97,20 0-225,0 0-224,0 0 33,0 0 31,-20 0 32,20 0-31,0 0 127,20 0-96,-20 0 1,0 0-225,0 0 64,0 0-64,0 0 128,0 0-32,20 0-64,-20 0 1,20-19-33,19 19-32,1 0-64,19-20 0,1 20-128,-1-19 31,20-1 65,2-1 32,-2 1 0,0 1 0,20 19-32,-19-20 0,-20 20-96,-1 0-320,-19 0-609,-20 0 192,-1 0 577,-19 0-385,0 0-96,-19 0-480,-1 0-961,0 20-288,-20-20-2275</inkml:trace>
  <inkml:trace contextRef="#ctx0" brushRef="#br0">18203 5584 2146,'20'-20'4035,"-20"20"-3490,0-20 1473,20 20 256,-20 0-929,0 0-640,0 0 0,0 0-193,-20 20-480,0-20-64,-21 39 32,23-19 0,-23 20 0,1 0-32,1-1 0,-1-19-128,20 21 32,1-22 64,-1 1 64,20-1 64,0-19-64,0 0-32,0 21 96,0-21 64,0 0 64,20 0 64,-1 20 161,21-20-33,0 0-96,-1 19-160,1-19-64,19 0-64,-18 20-192,-3-20-320,3 0-513,-21 20-641,0-20-1377,-1 20-5028</inkml:trace>
  <inkml:trace contextRef="#ctx0" brushRef="#br0">8952 5544 7431,'-20'0'960,"20"0"578,0 0-353,0 0-416,0 0-353,0 0 129,0 0 223,20 20-95,0 0-225,0-1-191,-1 1 95,21 20-160,-20 0-96,39 19-64,-19-18 32,-1 17 0,21-17-32,-21-2-32,2 1 0,-21 0-96,0-21 32,19 1-128,-39 20-224,20-20-321,0-20-640,-20 20-1282,0 0-1601</inkml:trace>
  <inkml:trace contextRef="#ctx0" brushRef="#br0">8911 6179 5765,'0'0'865,"-18"0"-513,18-19 321,0 19 512,0 0-384,0-20-97,0 20-255,0-20 127,0 0-159,0 0-65,0 20-128,0-20-64,0-19-128,0 19 32,18 0 33,-18-20-33,0 1 64,0-21-32,0 21 32,0-2-64,0-18-32,0 19-32,-18 0 64,18 1 96,0-1 0,0 40 321,0-20-289,0 20-64,18 0 0,3 0 193,-1 20-193,20-20-32,-21 20-32,21-20 32,19 20-32,-19-20-32,19 19 64,1-19-32,-21 0-96,2 0-384,-1 0-545,-22 0-1377,-18-19-2755</inkml:trace>
  <inkml:trace contextRef="#ctx0" brushRef="#br1">4108 10393 6598,'0'0'2338,"0"0"-1441,0 0 1249,0 0 160,0 0-1345,0 19-769,0 1-32,0 20 161,0 20 159,0 0-128,0-1-127,0 1-97,0-1-32,0-19-32,0-1-96,0 1-32,0-20-128,19 0-321,-19 0-384,20-20-608,-20-20-1442,0 20-2722</inkml:trace>
  <inkml:trace contextRef="#ctx0" brushRef="#br1">3949 10532 12619,'-20'19'321,"20"-19"-353,0-19 736,0 19 706,20 0-1090,-20-21-224,20 2-32,20-1 0,-21 0 0,21 0-32,-20 0 32,0 1-64,-1-2 0,1 2-32,0 19-32,0 0-32,1 19 64,-21 2 96,18 18 64,2 1-32,-20-1-64,21 1-64,-1 1-64,0-2-256,-2-19-1025,3-1-2819</inkml:trace>
  <inkml:trace contextRef="#ctx0" brushRef="#br1">3671 11346 13004,'0'40'-64,"0"-1"64,0-18 256,20 19 353,-20-21-449,19 21-160,-19-20-128,20 0-193,-20-20-672,0 20-1025,20-20-1281</inkml:trace>
  <inkml:trace contextRef="#ctx0" brushRef="#br1">3770 11207 10730,'59'0'704,"-39"0"-415,21 0 95,-2 0 225,-19 0-129,0 20-128,0 20-159,0-20-1,-20 19 96,-20 1 449,0 19 127,0-19-31,0 21-224,20-42-417,-19 1 256,19 0-416,0 0-160,19-20 160,1 20 0,20-20-288,-1 0-96,-19-20-225,20 20-480,-1-20-1473,1 20-3428</inkml:trace>
  <inkml:trace contextRef="#ctx0" brushRef="#br1">4325 11247 11659,'0'0'64,"0"0"0,0 0 865,21-20-257,-1 0-544,-20 20-128,20-19 0,0 19 0,-20 0 0,0 0-32,0 0-256,-20 0 0,0 19 64,0 1 159,-19 0 33,19 0 32,0 19 0,20-19 97,0 20 31,0-20 32,20 0-64,0-1 128,19 2 0,1-2-128,-20-19-64,19 21 32,-19-21-64,0 0 65,-20 0 95,0 0 576,0 19 33,-20-19-545,0 21-160,-19-21-160,19 19-320,-20-19-673,19 20-993,21-20-1025,-18 0-2050</inkml:trace>
  <inkml:trace contextRef="#ctx0" brushRef="#br1">4704 11207 10730,'20'0'1025,"-20"0"-2146,-20 20 928,20 20 1218,-20-20-320,20 19-609,0 1-64,0 0 256,20-21-31,0 2-65,19-2-32,1-19-64,-20 0 192,19-19 257,1-2 192,-20 2-257,-1-21 353,1 0-257,-20 20-31,0-19-193,-20 19 33,-19-20-482,-1 40-191,-19-19-96,-2 38-289,3 1-1985,-1 0-5606</inkml:trace>
  <inkml:trace contextRef="#ctx0" brushRef="#br1">4127 10273 10826,'0'0'1281,"0"0"-1441,0 0 192,0-20 384,0 20 33,0 0-481,0-19 64,0 19-32,0-20 96,0 20-224,0-21-1538,0 2-3235</inkml:trace>
  <inkml:trace contextRef="#ctx0" brushRef="#br1">4127 9796 10762,'-19'-39'384,"19"19"-416,-20-20 224,20 20-96,0-19-544,-20 18-1538,20-18-512,0-1-866</inkml:trace>
  <inkml:trace contextRef="#ctx0" brushRef="#br1">4108 9140 3331,'0'-59'3971,"-20"19"-3490,20 20 63,0 0-448,0-19-320,-20 18-416,20 2-321,0-21-128,0 20-257,0 0-864</inkml:trace>
  <inkml:trace contextRef="#ctx0" brushRef="#br1">4048 8505 10281,'0'-60'1025,"0"40"-833,-20-19 225,20-2 384,0 22-609,0-21-737,0 20-1345,0-20-800,0 21-930</inkml:trace>
  <inkml:trace contextRef="#ctx0" brushRef="#br1">4028 7908 1889,'0'-20'6534,"0"0"-6501,0 1-33,0 19 416,0 0 64,0-20-640,0 20-673,0 0-224,0 0-3491</inkml:trace>
  <inkml:trace contextRef="#ctx0" brushRef="#br1">4088 7789 10313,'0'0'128,"0"0"-96,-20 0 225,20-20 511,0 20-736,0 0-352,0 0-609,0 0-192,0 0-512,0 0-1442</inkml:trace>
  <inkml:trace contextRef="#ctx0" brushRef="#br1">4009 7749 448,'-20'0'480,"0"0"-319,20 0-738</inkml:trace>
  <inkml:trace contextRef="#ctx0" brushRef="#br1">3811 7769 160,'-41'0'1569,"21"0"-736,0 0-353,0 0 129,1 0-161,-1-20-191,0 20-385,0 0-673,0 0-320,1 0 384,-1 0 225,20 0-1,-20 0 225</inkml:trace>
  <inkml:trace contextRef="#ctx0" brushRef="#br1">3730 7730 11530,'0'0'1474,"0"0"-1346,0 0 1121,0-20 609,0 20-993,0 0-801,0 0 32,-20 0 0,20-20-224,-19 20-449,-1 0-288,0 0-127,0 0-290,0 0-704,1 0-384,-21 20-577,20-20-1889</inkml:trace>
  <inkml:trace contextRef="#ctx0" brushRef="#br1">3175 7789 6245,'-20'-20'0,"20"20"-2722</inkml:trace>
  <inkml:trace contextRef="#ctx0" brushRef="#br1">2659 7749 3779,'-40'-19'-897,"19"19"545,-17 0 320,17 0 352,-19 0-288,22 0-736</inkml:trace>
  <inkml:trace contextRef="#ctx0" brushRef="#br1">2084 7769 5765,'0'0'3107,"0"0"-2146,18 0 736,2 0-800,1-20 64,19 20-512,-1-19-417,1 19-32,-1 0-64,21 0-353,-21 0-800,1 0-1217,-20 0-3780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0.0176562494206543" units="cm"/>
          <inkml:channelProperty channel="Y" name="resolution" value="0.0352777736620375" units="cm"/>
        </inkml:channelProperties>
      </inkml:inkSource>
      <inkml:timestamp xml:id="ts0" timeString="2011-09-13T23:55:1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21908 3612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3:52:2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10203 7968 8904,'-61'-20'673,"41"0"992,20 20-384,-18-20-288,18 20-192,18 0-385,22 20 257,19 0-289,22 0-287,-2-1 63,20 2-96,1-1 0,-1-1-32,0 1-32,0 0 96,-20 0-160,0-20-128,-18 20-321,-22-20-256,-19 0-255,0 20-162,-20-20-287,-20-20-1570,0 20-2434</inkml:trace>
  <inkml:trace contextRef="#ctx0" brushRef="#br0">10897 7948 9577,'0'0'993,"0"0"-1026,20 0 450,-1 20 352,21-1 416,1 2-481,18-1-511,0-1 95,1 1-128,-20 20-32,-1-20-32,1 20-128,-40-21 96,0 21 0,0-20 32,-40 0-192,1 0 0,-1-20-320,0 20-1122,1-20-2369</inkml:trace>
  <inkml:trace contextRef="#ctx0" brushRef="#br0">11948 7968 13484,'0'79'-160,"0"-39"128,0 0-64,0 0 608,0 0 161,0-1-385,0-19-256,0-20 97,21 0 31,-21 0-96,20-20-160,0-19-97,-20-1-95,20 0 0,0-20 160,-20 21-160,0-2-321,19 22 96,-19-1 385,0 0-96,0 20 0,0 20 256,0 0 0,0 20 32,0-20 0,0-1 32,0 1-64,20 0-160,0-20-384,0 0-1,0 0 257,-1-20 224,21 0 32,-19 1 32,-1-1 448,-2-1 577,2 21-32,1 0-288,-1 0 192,0 0 160,-1 41-320,1-22-161,0 21-63,-20 0-417,20 0-96,-20 0-320,0-21-1122,20 1-2337,-20 0-9161</inkml:trace>
  <inkml:trace contextRef="#ctx0" brushRef="#br0">11969 8186 4067,'0'0'1378,"0"0"-65,0 0 192,0 0-512,0 0-96,0-19-128,20 19-97,-20-20-63,20 20 128,-20-20-289,0 0-128,0 0-191,0 0 63,0 0-32,-20 20-64,0-19-32,-1-1-32,-17 20-64,18-21-32,-21 21 64,2 0-64,19 21 32,-20-1 32,21-20-64,-1 39 96,0-19-96,20 0 64,0 20 0,-20-1 32,20 1 0,20 0 0,-20-20-32,0 20 0,20-1 0,-20-18 0,20-2 0,-20-19 64,0 20-32,0-20 64,0 0-64,0-20-64,0 20-32,0-19-128,0-2-160,-20 1-129,20 20-320,0-19 33,0-1 31,0 20-96,0-20-224,0 0 128,-20 20 737,20-20 128,0 20 128,0 0 0,0-20 64,20 20-128,-20 0 0,20-19 32,-20 19 64,19 0 193,-19-21-97,20 2-64,-20 19 224,20-20 1,0 20-225,-20-20-128,21 0 0,-3 20 256,2-20 0,-20 20-64,21 0-96,-1-20 1,-20 20 287,20 0-224,-20 20-64,0-20 0,18 20-32,-18-20 353,21 20-97,-21 0 128,0 19-127,0-18-193,0-2-96,0 1 0,20 20-64,-20-20 96,-20 0-96,20-1 64,0 1-64,0-20-32,0 21 0,0-21 32,0 0 32,0 0-64,0-21-64,20 21 96,-20-20 0,0 1 0,0-1-33,20-20 1,-20 20 32,0 0 0,20 1 0,-20-21 32,20 20 32,-20 20-32,0-20 32,19 0-32,1 0 32,-20 20-32,20-20 0,0 20 32,0 0 0,-1 0 33,1 0 31,21 0 192,-21 0-64,-2 20 0,2-20-64,1 20 1,-1 0-33,0-20-128,-1 20 128,1 0-96,-20-1 32,20 2 32,-20-2 288,0 1-95,0 20-161,0-20 0,0 0-96,0-20-64,0 19 0,20-19-481,-20 20-1408,0-20-2404</inkml:trace>
  <inkml:trace contextRef="#ctx0" brushRef="#br0">12584 8544 4067,'61'-20'7111,"-23"1"-6887,3-1 513,-21 20 384,19-21 256,-39 21-288,20-19-288,-20 19-449,-41-20-287,3 20-65,-41 0-32,-21 20-1,-19-1-63,-41-19 96,2 21-32,19-1 64,-20 19-64,40-19 160,20 0-31,20 19-33,39-18-64,40 19-32,20-21 64,20 1 32,39 0 0,40 0 64,-1-20-96,42 0 0,-21 0 0,-1 20-32,-18-20 64,-41 0-64,-39 0-96,-20 20 64,-40-20 64,-20 39 0,-39-19-32,0 0 32,-20 20 0,19 0 64,0-21 64,21 21 97,19 0 63,19-20-224,42-1-96,19 2 96,19-2 96,21-19 0,0 20-96,19-20 1,0-20-129,0 20 96,-20-19-417,0 19-512,-38-21-832,-21 21-3044</inkml:trace>
  <inkml:trace contextRef="#ctx0" brushRef="#br0">11790 9776 11530,'-20'0'-224,"20"20"224,0-20 545,20 40 896,-20-20-864,0 0-513,0-1 32,20 21-352,-20-20-449,21-20-1729,-3 0-5190</inkml:trace>
  <inkml:trace contextRef="#ctx0" brushRef="#br0">11890 9458 15054,'40'-19'-160,"-1"19"-289,-19-21 193,20 21-1794,-20 0-3523</inkml:trace>
  <inkml:trace contextRef="#ctx0" brushRef="#br0">12029 9677 15438,'-20'0'128,"40"0"-64,0 0 385,-1 0 448,41-20-609,-21 20-352,1 0-737,1-19-2402,-23 19-5477</inkml:trace>
  <inkml:trace contextRef="#ctx0" brushRef="#br0">12108 9816 13805,'20'20'96,"19"0"192,1-20 769,19 0 0,2 0-865,-2-20-897,1 20-4612</inkml:trace>
  <inkml:trace contextRef="#ctx0" brushRef="#br0">12683 9737 16207,'20'39'192,"1"-19"-32,-21 0 865,20 0-288,-20 0-705,18 0-865,3-1-1729,-21 2-4229</inkml:trace>
  <inkml:trace contextRef="#ctx0" brushRef="#br0">13776 8167 12908,'-40'0'96,"20"19"-160,0 41 32,1 0 224,-21 39 384,-1 1 161,21-1-352,-18 20-289,38-20 352,-21 1 32,42-21-255,-1 1-161,18-21-64,3-19-160,-1 0-481,19 0-704,0-40-1794,1 0-3524</inkml:trace>
  <inkml:trace contextRef="#ctx0" brushRef="#br0">14311 8386 16143,'0'99'-64,"0"-40"-32,0 1 160,0 20 256,-20 19 0,1 0-256,-1 0-64,0-19-448,0 19 192,20-39 128,0-20 128,0-40 0,20 0-289,0-20-191,19-20 288,-19-20-33,0 1-447,1-1 544,-1 20 576,-2 21 225,23 19-33,-21 0-63,0 19-161,0 1-159,-1 20-225,-19 0-32,20 0-64,-20-1-161,20 1-479,-20-20-321,20 20-577,-20-21-1184,20 1-1891</inkml:trace>
  <inkml:trace contextRef="#ctx0" brushRef="#br0">14769 9121 11755,'20'-21'1473,"-20"2"-1409,0 19 705,0 19 544,-20 2-704,20-2-417,0 21-160,-21-20 32,21 20-64,21-20 0,-1-1-32,-2 1 0,23-20-96,-21 0 0,19 0-97,-19 0-31,0-20-128,0 1-257,-20-21-704,0 20-801,-40-20-1025,20 1 833,-19 18 3459,-2 21 1986,3 0-257,18 21-960,-1-2-673,1 1-256,20 0-320,20 0-65,21 0 97,-3-20-289,23 20-288,-2-20 1,-19 0-65,-1 0-481,1 0-928,-20 0-1634,-20-20-6310</inkml:trace>
  <inkml:trace contextRef="#ctx0" brushRef="#br0">15702 8723 10153,'18'20'160,"-18"0"513,41 0 1153,-21 0 127,19 19-735,21 1-289,19 0-385,0 0-96,-18-1-223,18-19-193,-20 0-641,-19 0-480,0-20-1666,-1 0-4644</inkml:trace>
  <inkml:trace contextRef="#ctx0" brushRef="#br0">16237 8723 12940,'-59'60'1153,"39"-21"-1057,-19 1 32,-1 0 705,-1-1-64,3 21-577,-3-20-224,1 0-96,21 0-129,19-21-479,0 1-1282,19 0-2178</inkml:trace>
  <inkml:trace contextRef="#ctx0" brushRef="#br0">15503 8186 10762,'-20'21'-993,"0"-21"-160,20 39 256,-40 1 961,21 0 416,-1 20 193,0-1 128,0 20 288,0-19-385,1 19-287,19 1-225,0-20-128,19-1 32,1 1-416,20-20 32,-20-21 127,-1 21-95,21-20-513,-20-20-640,19 0-1634</inkml:trace>
  <inkml:trace contextRef="#ctx0" brushRef="#br0">16455 8326 14349,'-20'0'1698,"20"0"-1698,-18 19 32,-3 22 320,1-22 545,0 40-417,0-18-255,20-2-225,0 21-64,20-20-385,0 0-320,21-21-544,-3 1-1506,3 0-2049</inkml:trace>
  <inkml:trace contextRef="#ctx0" brushRef="#br0">16634 8485 160,'-19'20'13997,"19"-20"-13805,0 19-256,0-19-64,0 20 160,19-20-128,1 20-993,-20-20-545,20 20-159,0-20-1731</inkml:trace>
  <inkml:trace contextRef="#ctx0" brushRef="#br0">16733 8505 2081,'-19'-41'8521,"-1"22"-7464,20-1 416,0 0 64,0 1-992,0-2-641,0 1-1826,20 1-3555</inkml:trace>
  <inkml:trace contextRef="#ctx0" brushRef="#br0">16852 8286 15342,'0'0'352,"20"20"449,1-20 897,-1 20-353,0-20-704,19 19-545,1 22-64,-20-22-160,-1 21-193,1-21-191,0 22-193,-20-2-96,-20 1 321,0-20 128,1-1 95,-1 2 1,0-2-32,-21 2-64,23-21-289,18 0-704,-20 0-1154,20 0-1505</inkml:trace>
  <inkml:trace contextRef="#ctx0" brushRef="#br0">17249 8306 7943,'0'-40'3459,"0"40"-3331,0 0 321,0 20 1377,20 0-321,-20 19-608,41 21-192,-21-1-1,18 21 193,-17-20-320,-1 20-257,0-21-288,-1 20 0,-38-19-32,-1-1-64,0 1-160,-21 0-1,23-21 161,-43 1-320,22-20-160,19 0-642,-20 0-1696,20 0-3140</inkml:trace>
  <inkml:trace contextRef="#ctx0" brushRef="#br0">17765 8981 15502,'21'-19'256,"-1"19"-384,39 0 288,-19-21 33,39 21-193,-19 0-481,-21-19-4291</inkml:trace>
  <inkml:trace contextRef="#ctx0" brushRef="#br0">18719 8723 12908,'-20'20'96,"20"0"-96,0 39 0,0-19 96,0 20 0,0-1-64,0-19-160,20 0 128,20-1 0,-1 1 96,-19-20 0,20-20 160,-1 0-128,1-20-63,-1-20 159,-19 21-64,0-41 96,-20 20-128,21 0-128,-21 1-128,0-1 32,0 40 96,0 0-192,0 20 160,0 0 32,0 40 32,0-1 32,20 1-32,-20-1 32,18 21-32,-18-1-32,0-19 64,0-21 385,-18 21 287,-23-20 385,21 0-192,-39-20-96,19 0-192,-19-20-225,19 0-320,-19 0-128,-1-20-224,21 0-257,-2-20-416,1 0-704,22 0-1570,18 1-1313,0-41-3971</inkml:trace>
  <inkml:trace contextRef="#ctx0" brushRef="#br0">19354 8207 12940,'-20'19'384,"0"21"481,20 0 320,-20 19 320,20 1-672,-20 0-320,20-1-321,0 1-64,0-1 0,20-19 64,0 0-256,20 0-352,-21-20-257,1-1-320,21-19-896,-21 0-2115,18-19-3139</inkml:trace>
  <inkml:trace contextRef="#ctx0" brushRef="#br0">19573 8505 10826,'0'39'2274,"0"-19"-1794,0 20-223,0-21 447,0 2-512,19-2-127,-19 2-674,20-2-736,0-19-705,0 20-2178</inkml:trace>
  <inkml:trace contextRef="#ctx0" brushRef="#br0">19632 8445 11723,'-20'-20'1217,"20"0"-1249,0 20-289,0 0-511,20 0-1795</inkml:trace>
  <inkml:trace contextRef="#ctx0" brushRef="#br0">19771 8365 11723,'0'21'1761,"19"-21"-960,1 19 736,0 1-287,21 19-578,-3-18-383,3 18-225,-21 1-64,-1-20-64,1 19 96,-20 1-257,0 0-543,-20-20-417,1 20-609,-1-20-1121,-21 0-2466</inkml:trace>
  <inkml:trace contextRef="#ctx0" brushRef="#br0">20108 8167 13164,'0'19'160,"0"2"481,40 18 1120,-1 21-479,21-1-225,-1 1-257,2 20-95,-2-1-449,-19 0-224,-1 1 0,-19-1 64,-20 21-96,0-21 0,0 1-64,-20-1-32,1 1 0,-21-21-96,20-19-128,-19 0-129,-1-1-255,-19-18-770,-2 18-2562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1:54:41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19015 5147 7975,'-19'0'609,"-1"0"736,20 0-128,0 0-160,0 0-64,0-21-32,20 21-449,-1-19-223,2-1-33,16 0-96,4 0-64,-2-20 0,-1 1-32,1-1-64,0 0-192,-20 1 609,1-2-321,0 22 0,-20 19-32,0-21 32,19 21-256,-19 21-353,0-21 481,0 19 192,19 22-64,1-2-32,-20 1-64,19-20-32,22 19-320,-22 1-1217,-1-20-2307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1023" units="cm"/>
        </inkml:traceFormat>
        <inkml:channelProperties>
          <inkml:channelProperty channel="X" name="resolution" value="0.000620058645244314" units="cm"/>
          <inkml:channelProperty channel="Y" name="resolution" value="0.000499919705809771" units="cm"/>
          <inkml:channelProperty channel="F" name="resolution" value="2.84167" units="1/cm"/>
        </inkml:channelProperties>
      </inkml:inkSource>
      <inkml:timestamp xml:id="ts0" timeString="2011-09-13T21:58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19533 8842 960,'-20'-20'1442,"20"20"-577,-21 0-513,21 0-96,0 0 0,0-19 161,0 19 63,0 0 225,0-20-64,0 20 416,0 0-129,0-20-127,0 20-96,0 0-33,-18 0-191,18 0-65,0 0 193,0 0-1,0 0-95,0 0 64,0-20-1,0 20-128,0 0-95,-20 0 63,20 0 97,0 0-97,0 0 65,0 0 63,0 0-128,0 0 1,0 0-161,0 0-32,0 0-64,0 0-63,0 0-1,0 0 64,0 0 0,0 0 32,0 20-32,0-20 0,0 0-160,0 0 32,0 0 33,0 0-33,0 20 64,0-20-96,0 0 64,0 0-64,20 0 32,-20 20-64,0-20 224,0 0-160,0 0 32,18 0-64,-18 0-32,0 19 160,0-19-96,0 0 96,21 0-32,-21 20 129,0-20-161,20 0 64,0 20-96,0-20 96,-1 20-224,1 0 96,0-20 0,0 20 0,19-1 32,-19 2 0,0-2-64,20 1 128,-21 0-224,1 0 160,0 0 0,21 0-96,-23-1 64,2 2 0,1-2 0,19 1 0,-21 0-32,21 0 64,-20-20 0,0 20-32,-20-20-32,19 0 128,-19 20-96,0-20-96,20 0 160,-20 0-32,0 0 32,0 0 32,0 0-64,0 0 0,0 0-64,0 0 32,-20-20 0,20 20-192,0 0 128,-19-20 0,19 20-64,-20 0-33,0-20 97,0 20-96,0-20 96,1 20 0,-1-20-96,0 1 128,-1 19 64,1-21-32,-18 21 96,17-19-192,-19-1 96,21 0 32,-21 0-32,0 0 64,1 0-32,19 1 0,-20-2 0,21 2 64,19-1-64,-20 0 128,0 0-224,0 0 96,-1 20 0,3-20 0,18 1 97,-20 19-193,20-20 64,-20 20 0,20 0 0,0 0 32,0 0-161,20 0 97,-20 0 64,20 20 0,-2-20-32,-18 0 0,21 19-32,-1 1 32,0-20 129,19 20-258,-19 0 129,0 0-32,20 19 64,-21-18-32,21-2 32,0 21-96,-1-20 64,2 20 0,-3-21-32,-18 2 64,21-2-128,-2 1 160,-19 0-128,20 0 160,-20-20-224,-1 0 96,-19 20 32,20-20 0,-20 0-96,0 0 96,0 0-192,0 0-96,0 0-737,0 0-769,-20-20-897,20 20-3330</inkml:trace>
  <inkml:trace contextRef="#ctx0" brushRef="#br0">20069 8743 4868,'0'0'513,"0"0"-161,0 0 1762,0 0-352,0 0-930,-20 0-287,20 20 63,-20-20-63,20 20-161,0-20-95,-20 20-97,0-1-32,1-19 64,-1 20 129,0 20-1,-21-20-64,23 19 0,-23 1 1,1-20-225,21 20 32,-21-20-64,20 19 0,0-18 0,1-2 160,-1 1-32,20 0 64,-20-20-127,20 20-65,0-20 0,0 0-32,0 0 32,0 0-32,0 0 0,0 0-64,0 0 0,0 0-1,0 0 1,0 0 64,0 0-128,0 0-32,0 0-32,0-20 160,20 20 32,0-20-32,-20 0-32,19 20-32,1-19-64,0-2 63,0-18 97,19 19 0,-19 0-32,21-20 0,-21 21 0,18-21 64,3 20 0,-2-20-64,1 20 32,0 0-32,-1 1 32,-19-1 32,0 0-32,0 20 0,-20-20 32,0 20 0,0 0 65,0 0 31,0 0-64,-20 0-96,20 20 0,-20-20 32,0 20-32,0 0 0,-19-1 32,-1 1 0,1 0 32,-1 0-32,-19 20 32,18 0 128,-18-1 128,-1 1 0,21-20-63,-21 19 95,21-18-128,19 18-64,0-19 0,0 0-96,-1 0-32,21-20 32,0 20-64,-18-20 32,18 0 32,0 20 0,0-20 32,0 0-64,-20 0 0,20 0-96,0 0 96,-20 19 0,20-19-32,0 0-32,0 0-32,0-19-96,20 19 64,-20-20 32,20 0 32,-2 0-64,3 0 96,19-20-97,-1 21 33,1-21 64,0 0 32,-1 0-64,21 1 64,-21-21 0,2 40 0,-3-20 64,3 20-32,-21 1-32,0-1 32,-1 20 32,-19-20 1,20 20-33,-20 0 32,0 0-96,0 0-32,-20 0-65,1 20 97,19-20-32,-40 20 64,19-1-32,-17 1 32,18 0 0,-21 20 0,2-1 0,-1-18 0,0 18-32,1-19 64,-1 20-32,1-20-32,19 20-128,0-21-801,0 1-416,20 0-1602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  <a:endParaRPr lang="en-US" sz="1400" baseline="0" dirty="0">
              <a:solidFill>
                <a:prstClr val="black"/>
              </a:solidFill>
            </a:endParaRP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18.png"/><Relationship Id="rId7" Type="http://schemas.openxmlformats.org/officeDocument/2006/relationships/tags" Target="../tags/tag20.xml"/><Relationship Id="rId6" Type="http://schemas.openxmlformats.org/officeDocument/2006/relationships/image" Target="../media/image20.png"/><Relationship Id="rId5" Type="http://schemas.openxmlformats.org/officeDocument/2006/relationships/tags" Target="../tags/tag19.xml"/><Relationship Id="rId4" Type="http://schemas.openxmlformats.org/officeDocument/2006/relationships/image" Target="../media/image13.png"/><Relationship Id="rId3" Type="http://schemas.openxmlformats.org/officeDocument/2006/relationships/tags" Target="../tags/tag18.xml"/><Relationship Id="rId28" Type="http://schemas.openxmlformats.org/officeDocument/2006/relationships/notesSlide" Target="../notesSlides/notesSlide4.x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8.png"/><Relationship Id="rId25" Type="http://schemas.openxmlformats.org/officeDocument/2006/relationships/customXml" Target="../ink/ink8.xml"/><Relationship Id="rId24" Type="http://schemas.openxmlformats.org/officeDocument/2006/relationships/image" Target="../media/image27.png"/><Relationship Id="rId23" Type="http://schemas.openxmlformats.org/officeDocument/2006/relationships/customXml" Target="../ink/ink7.xml"/><Relationship Id="rId22" Type="http://schemas.openxmlformats.org/officeDocument/2006/relationships/image" Target="../media/image26.png"/><Relationship Id="rId21" Type="http://schemas.openxmlformats.org/officeDocument/2006/relationships/customXml" Target="../ink/ink6.xml"/><Relationship Id="rId20" Type="http://schemas.openxmlformats.org/officeDocument/2006/relationships/image" Target="../media/image25.png"/><Relationship Id="rId2" Type="http://schemas.openxmlformats.org/officeDocument/2006/relationships/image" Target="../media/image5.png"/><Relationship Id="rId19" Type="http://schemas.openxmlformats.org/officeDocument/2006/relationships/customXml" Target="../ink/ink5.xml"/><Relationship Id="rId18" Type="http://schemas.openxmlformats.org/officeDocument/2006/relationships/image" Target="../media/image24.png"/><Relationship Id="rId17" Type="http://schemas.openxmlformats.org/officeDocument/2006/relationships/customXml" Target="../ink/ink4.xml"/><Relationship Id="rId16" Type="http://schemas.openxmlformats.org/officeDocument/2006/relationships/image" Target="../media/image23.png"/><Relationship Id="rId15" Type="http://schemas.openxmlformats.org/officeDocument/2006/relationships/tags" Target="../tags/tag24.xml"/><Relationship Id="rId14" Type="http://schemas.openxmlformats.org/officeDocument/2006/relationships/image" Target="../media/image19.png"/><Relationship Id="rId13" Type="http://schemas.openxmlformats.org/officeDocument/2006/relationships/tags" Target="../tags/tag23.xml"/><Relationship Id="rId12" Type="http://schemas.openxmlformats.org/officeDocument/2006/relationships/image" Target="../media/image22.png"/><Relationship Id="rId11" Type="http://schemas.openxmlformats.org/officeDocument/2006/relationships/tags" Target="../tags/tag22.xml"/><Relationship Id="rId10" Type="http://schemas.openxmlformats.org/officeDocument/2006/relationships/image" Target="../media/image21.png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30.png"/><Relationship Id="rId7" Type="http://schemas.openxmlformats.org/officeDocument/2006/relationships/tags" Target="../tags/tag27.xml"/><Relationship Id="rId6" Type="http://schemas.openxmlformats.org/officeDocument/2006/relationships/image" Target="../media/image29.png"/><Relationship Id="rId5" Type="http://schemas.openxmlformats.org/officeDocument/2006/relationships/tags" Target="../tags/tag26.xml"/><Relationship Id="rId4" Type="http://schemas.openxmlformats.org/officeDocument/2006/relationships/image" Target="../media/image14.png"/><Relationship Id="rId3" Type="http://schemas.openxmlformats.org/officeDocument/2006/relationships/tags" Target="../tags/tag25.x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7.png"/><Relationship Id="rId23" Type="http://schemas.openxmlformats.org/officeDocument/2006/relationships/image" Target="../media/image36.png"/><Relationship Id="rId22" Type="http://schemas.openxmlformats.org/officeDocument/2006/relationships/tags" Target="../tags/tag34.xml"/><Relationship Id="rId21" Type="http://schemas.openxmlformats.org/officeDocument/2006/relationships/image" Target="../media/image19.png"/><Relationship Id="rId20" Type="http://schemas.openxmlformats.org/officeDocument/2006/relationships/tags" Target="../tags/tag33.xml"/><Relationship Id="rId2" Type="http://schemas.openxmlformats.org/officeDocument/2006/relationships/chart" Target="../charts/chart8.xm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7" Type="http://schemas.openxmlformats.org/officeDocument/2006/relationships/customXml" Target="../ink/ink9.xml"/><Relationship Id="rId16" Type="http://schemas.openxmlformats.org/officeDocument/2006/relationships/tags" Target="../tags/tag32.xml"/><Relationship Id="rId15" Type="http://schemas.openxmlformats.org/officeDocument/2006/relationships/image" Target="../media/image33.png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image" Target="../media/image32.png"/><Relationship Id="rId11" Type="http://schemas.openxmlformats.org/officeDocument/2006/relationships/tags" Target="../tags/tag29.xml"/><Relationship Id="rId10" Type="http://schemas.openxmlformats.org/officeDocument/2006/relationships/image" Target="../media/image31.png"/><Relationship Id="rId1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31.png"/><Relationship Id="rId7" Type="http://schemas.openxmlformats.org/officeDocument/2006/relationships/tags" Target="../tags/tag37.xml"/><Relationship Id="rId6" Type="http://schemas.openxmlformats.org/officeDocument/2006/relationships/image" Target="../media/image38.png"/><Relationship Id="rId5" Type="http://schemas.openxmlformats.org/officeDocument/2006/relationships/tags" Target="../tags/tag36.xml"/><Relationship Id="rId4" Type="http://schemas.openxmlformats.org/officeDocument/2006/relationships/image" Target="../media/image14.png"/><Relationship Id="rId3" Type="http://schemas.openxmlformats.org/officeDocument/2006/relationships/tags" Target="../tags/tag35.x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3.png"/><Relationship Id="rId23" Type="http://schemas.openxmlformats.org/officeDocument/2006/relationships/image" Target="../media/image42.png"/><Relationship Id="rId22" Type="http://schemas.openxmlformats.org/officeDocument/2006/relationships/image" Target="../media/image41.png"/><Relationship Id="rId21" Type="http://schemas.openxmlformats.org/officeDocument/2006/relationships/customXml" Target="../ink/ink12.xml"/><Relationship Id="rId20" Type="http://schemas.openxmlformats.org/officeDocument/2006/relationships/image" Target="../media/image40.png"/><Relationship Id="rId2" Type="http://schemas.openxmlformats.org/officeDocument/2006/relationships/chart" Target="../charts/chart10.xml"/><Relationship Id="rId19" Type="http://schemas.openxmlformats.org/officeDocument/2006/relationships/customXml" Target="../ink/ink11.xml"/><Relationship Id="rId18" Type="http://schemas.openxmlformats.org/officeDocument/2006/relationships/image" Target="../media/image39.png"/><Relationship Id="rId17" Type="http://schemas.openxmlformats.org/officeDocument/2006/relationships/customXml" Target="../ink/ink10.xml"/><Relationship Id="rId16" Type="http://schemas.openxmlformats.org/officeDocument/2006/relationships/tags" Target="../tags/tag42.xml"/><Relationship Id="rId15" Type="http://schemas.openxmlformats.org/officeDocument/2006/relationships/image" Target="../media/image33.png"/><Relationship Id="rId14" Type="http://schemas.openxmlformats.org/officeDocument/2006/relationships/tags" Target="../tags/tag41.xml"/><Relationship Id="rId13" Type="http://schemas.openxmlformats.org/officeDocument/2006/relationships/image" Target="../media/image29.png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2.png"/><Relationship Id="rId1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../media/image14.png"/><Relationship Id="rId7" Type="http://schemas.openxmlformats.org/officeDocument/2006/relationships/tags" Target="../tags/tag45.xml"/><Relationship Id="rId6" Type="http://schemas.openxmlformats.org/officeDocument/2006/relationships/image" Target="../media/image31.png"/><Relationship Id="rId5" Type="http://schemas.openxmlformats.org/officeDocument/2006/relationships/tags" Target="../tags/tag44.xml"/><Relationship Id="rId4" Type="http://schemas.openxmlformats.org/officeDocument/2006/relationships/image" Target="../media/image33.png"/><Relationship Id="rId3" Type="http://schemas.openxmlformats.org/officeDocument/2006/relationships/tags" Target="../tags/tag43.xml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3.png"/><Relationship Id="rId27" Type="http://schemas.openxmlformats.org/officeDocument/2006/relationships/tags" Target="../tags/tag51.xml"/><Relationship Id="rId26" Type="http://schemas.openxmlformats.org/officeDocument/2006/relationships/image" Target="../media/image49.png"/><Relationship Id="rId25" Type="http://schemas.openxmlformats.org/officeDocument/2006/relationships/customXml" Target="../ink/ink17.xml"/><Relationship Id="rId24" Type="http://schemas.openxmlformats.org/officeDocument/2006/relationships/image" Target="../media/image48.png"/><Relationship Id="rId23" Type="http://schemas.openxmlformats.org/officeDocument/2006/relationships/customXml" Target="../ink/ink16.xml"/><Relationship Id="rId22" Type="http://schemas.openxmlformats.org/officeDocument/2006/relationships/image" Target="../media/image47.png"/><Relationship Id="rId21" Type="http://schemas.openxmlformats.org/officeDocument/2006/relationships/customXml" Target="../ink/ink15.xml"/><Relationship Id="rId20" Type="http://schemas.openxmlformats.org/officeDocument/2006/relationships/image" Target="../media/image46.png"/><Relationship Id="rId2" Type="http://schemas.openxmlformats.org/officeDocument/2006/relationships/chart" Target="../charts/chart12.xml"/><Relationship Id="rId19" Type="http://schemas.openxmlformats.org/officeDocument/2006/relationships/customXml" Target="../ink/ink14.xml"/><Relationship Id="rId18" Type="http://schemas.openxmlformats.org/officeDocument/2006/relationships/image" Target="../media/image45.png"/><Relationship Id="rId17" Type="http://schemas.openxmlformats.org/officeDocument/2006/relationships/customXml" Target="../ink/ink13.xml"/><Relationship Id="rId16" Type="http://schemas.openxmlformats.org/officeDocument/2006/relationships/image" Target="../media/image29.png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image" Target="../media/image32.png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image" Target="../media/image44.png"/><Relationship Id="rId1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png"/><Relationship Id="rId7" Type="http://schemas.openxmlformats.org/officeDocument/2006/relationships/tags" Target="../tags/tag55.xml"/><Relationship Id="rId6" Type="http://schemas.openxmlformats.org/officeDocument/2006/relationships/image" Target="../media/image50.png"/><Relationship Id="rId5" Type="http://schemas.openxmlformats.org/officeDocument/2006/relationships/tags" Target="../tags/tag54.xml"/><Relationship Id="rId4" Type="http://schemas.openxmlformats.org/officeDocument/2006/relationships/image" Target="../media/image13.png"/><Relationship Id="rId3" Type="http://schemas.openxmlformats.org/officeDocument/2006/relationships/tags" Target="../tags/tag53.xml"/><Relationship Id="rId2" Type="http://schemas.openxmlformats.org/officeDocument/2006/relationships/image" Target="../media/image5.png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tags" Target="../tags/tag59.xml"/><Relationship Id="rId7" Type="http://schemas.openxmlformats.org/officeDocument/2006/relationships/image" Target="../media/image52.png"/><Relationship Id="rId6" Type="http://schemas.openxmlformats.org/officeDocument/2006/relationships/tags" Target="../tags/tag58.xml"/><Relationship Id="rId5" Type="http://schemas.openxmlformats.org/officeDocument/2006/relationships/image" Target="../media/image51.png"/><Relationship Id="rId4" Type="http://schemas.openxmlformats.org/officeDocument/2006/relationships/tags" Target="../tags/tag57.xml"/><Relationship Id="rId3" Type="http://schemas.openxmlformats.org/officeDocument/2006/relationships/image" Target="../media/image14.png"/><Relationship Id="rId2" Type="http://schemas.openxmlformats.org/officeDocument/2006/relationships/tags" Target="../tags/tag56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1.png"/><Relationship Id="rId14" Type="http://schemas.openxmlformats.org/officeDocument/2006/relationships/tags" Target="../tags/tag62.xml"/><Relationship Id="rId13" Type="http://schemas.openxmlformats.org/officeDocument/2006/relationships/image" Target="../media/image33.png"/><Relationship Id="rId12" Type="http://schemas.openxmlformats.org/officeDocument/2006/relationships/tags" Target="../tags/tag61.xml"/><Relationship Id="rId11" Type="http://schemas.openxmlformats.org/officeDocument/2006/relationships/image" Target="../media/image54.png"/><Relationship Id="rId10" Type="http://schemas.openxmlformats.org/officeDocument/2006/relationships/tags" Target="../tags/tag60.xml"/><Relationship Id="rId1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customXml" Target="../ink/ink21.xml"/><Relationship Id="rId7" Type="http://schemas.openxmlformats.org/officeDocument/2006/relationships/image" Target="../media/image58.png"/><Relationship Id="rId6" Type="http://schemas.openxmlformats.org/officeDocument/2006/relationships/customXml" Target="../ink/ink20.xml"/><Relationship Id="rId5" Type="http://schemas.openxmlformats.org/officeDocument/2006/relationships/image" Target="../media/image57.png"/><Relationship Id="rId4" Type="http://schemas.openxmlformats.org/officeDocument/2006/relationships/customXml" Target="../ink/ink19.xml"/><Relationship Id="rId3" Type="http://schemas.openxmlformats.org/officeDocument/2006/relationships/image" Target="../media/image56.png"/><Relationship Id="rId2" Type="http://schemas.openxmlformats.org/officeDocument/2006/relationships/customXml" Target="../ink/ink18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60.png"/><Relationship Id="rId10" Type="http://schemas.openxmlformats.org/officeDocument/2006/relationships/customXml" Target="../ink/ink22.xml"/><Relationship Id="rId1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../media/image53.png"/><Relationship Id="rId7" Type="http://schemas.openxmlformats.org/officeDocument/2006/relationships/tags" Target="../tags/tag65.xml"/><Relationship Id="rId6" Type="http://schemas.openxmlformats.org/officeDocument/2006/relationships/image" Target="../media/image52.png"/><Relationship Id="rId5" Type="http://schemas.openxmlformats.org/officeDocument/2006/relationships/tags" Target="../tags/tag64.xml"/><Relationship Id="rId4" Type="http://schemas.openxmlformats.org/officeDocument/2006/relationships/image" Target="../media/image14.png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73.png"/><Relationship Id="rId31" Type="http://schemas.openxmlformats.org/officeDocument/2006/relationships/customXml" Target="../ink/ink33.xml"/><Relationship Id="rId30" Type="http://schemas.openxmlformats.org/officeDocument/2006/relationships/image" Target="../media/image72.png"/><Relationship Id="rId3" Type="http://schemas.openxmlformats.org/officeDocument/2006/relationships/tags" Target="../tags/tag63.xml"/><Relationship Id="rId29" Type="http://schemas.openxmlformats.org/officeDocument/2006/relationships/customXml" Target="../ink/ink32.xml"/><Relationship Id="rId28" Type="http://schemas.openxmlformats.org/officeDocument/2006/relationships/image" Target="../media/image71.png"/><Relationship Id="rId27" Type="http://schemas.openxmlformats.org/officeDocument/2006/relationships/customXml" Target="../ink/ink31.xml"/><Relationship Id="rId26" Type="http://schemas.openxmlformats.org/officeDocument/2006/relationships/image" Target="../media/image70.png"/><Relationship Id="rId25" Type="http://schemas.openxmlformats.org/officeDocument/2006/relationships/customXml" Target="../ink/ink30.xml"/><Relationship Id="rId24" Type="http://schemas.openxmlformats.org/officeDocument/2006/relationships/image" Target="../media/image69.png"/><Relationship Id="rId23" Type="http://schemas.openxmlformats.org/officeDocument/2006/relationships/customXml" Target="../ink/ink29.xml"/><Relationship Id="rId22" Type="http://schemas.openxmlformats.org/officeDocument/2006/relationships/image" Target="../media/image68.png"/><Relationship Id="rId21" Type="http://schemas.openxmlformats.org/officeDocument/2006/relationships/customXml" Target="../ink/ink28.xml"/><Relationship Id="rId20" Type="http://schemas.openxmlformats.org/officeDocument/2006/relationships/image" Target="../media/image67.png"/><Relationship Id="rId2" Type="http://schemas.openxmlformats.org/officeDocument/2006/relationships/image" Target="../media/image62.png"/><Relationship Id="rId19" Type="http://schemas.openxmlformats.org/officeDocument/2006/relationships/customXml" Target="../ink/ink27.xml"/><Relationship Id="rId18" Type="http://schemas.openxmlformats.org/officeDocument/2006/relationships/image" Target="../media/image66.png"/><Relationship Id="rId17" Type="http://schemas.openxmlformats.org/officeDocument/2006/relationships/customXml" Target="../ink/ink26.xml"/><Relationship Id="rId16" Type="http://schemas.openxmlformats.org/officeDocument/2006/relationships/image" Target="../media/image65.png"/><Relationship Id="rId15" Type="http://schemas.openxmlformats.org/officeDocument/2006/relationships/customXml" Target="../ink/ink25.xml"/><Relationship Id="rId14" Type="http://schemas.openxmlformats.org/officeDocument/2006/relationships/image" Target="../media/image64.png"/><Relationship Id="rId13" Type="http://schemas.openxmlformats.org/officeDocument/2006/relationships/customXml" Target="../ink/ink24.xml"/><Relationship Id="rId12" Type="http://schemas.openxmlformats.org/officeDocument/2006/relationships/image" Target="../media/image63.png"/><Relationship Id="rId11" Type="http://schemas.openxmlformats.org/officeDocument/2006/relationships/customXml" Target="../ink/ink23.xml"/><Relationship Id="rId10" Type="http://schemas.openxmlformats.org/officeDocument/2006/relationships/image" Target="../media/image54.png"/><Relationship Id="rId1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53.png"/><Relationship Id="rId7" Type="http://schemas.openxmlformats.org/officeDocument/2006/relationships/tags" Target="../tags/tag69.xml"/><Relationship Id="rId6" Type="http://schemas.openxmlformats.org/officeDocument/2006/relationships/image" Target="../media/image52.png"/><Relationship Id="rId5" Type="http://schemas.openxmlformats.org/officeDocument/2006/relationships/tags" Target="../tags/tag68.xml"/><Relationship Id="rId4" Type="http://schemas.openxmlformats.org/officeDocument/2006/relationships/image" Target="../media/image14.png"/><Relationship Id="rId3" Type="http://schemas.openxmlformats.org/officeDocument/2006/relationships/tags" Target="../tags/tag67.xml"/><Relationship Id="rId2" Type="http://schemas.openxmlformats.org/officeDocument/2006/relationships/image" Target="../media/image75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6.png"/><Relationship Id="rId11" Type="http://schemas.openxmlformats.org/officeDocument/2006/relationships/customXml" Target="../ink/ink34.xml"/><Relationship Id="rId10" Type="http://schemas.openxmlformats.org/officeDocument/2006/relationships/image" Target="../media/image54.png"/><Relationship Id="rId1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53.png"/><Relationship Id="rId7" Type="http://schemas.openxmlformats.org/officeDocument/2006/relationships/tags" Target="../tags/tag73.xml"/><Relationship Id="rId6" Type="http://schemas.openxmlformats.org/officeDocument/2006/relationships/image" Target="../media/image52.png"/><Relationship Id="rId5" Type="http://schemas.openxmlformats.org/officeDocument/2006/relationships/tags" Target="../tags/tag72.xml"/><Relationship Id="rId4" Type="http://schemas.openxmlformats.org/officeDocument/2006/relationships/image" Target="../media/image14.png"/><Relationship Id="rId3" Type="http://schemas.openxmlformats.org/officeDocument/2006/relationships/tags" Target="../tags/tag71.xml"/><Relationship Id="rId2" Type="http://schemas.openxmlformats.org/officeDocument/2006/relationships/image" Target="../media/image78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9.png"/><Relationship Id="rId11" Type="http://schemas.openxmlformats.org/officeDocument/2006/relationships/customXml" Target="../ink/ink35.xml"/><Relationship Id="rId10" Type="http://schemas.openxmlformats.org/officeDocument/2006/relationships/image" Target="../media/image54.png"/><Relationship Id="rId1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53.png"/><Relationship Id="rId7" Type="http://schemas.openxmlformats.org/officeDocument/2006/relationships/tags" Target="../tags/tag77.xml"/><Relationship Id="rId6" Type="http://schemas.openxmlformats.org/officeDocument/2006/relationships/image" Target="../media/image52.png"/><Relationship Id="rId5" Type="http://schemas.openxmlformats.org/officeDocument/2006/relationships/tags" Target="../tags/tag76.xml"/><Relationship Id="rId4" Type="http://schemas.openxmlformats.org/officeDocument/2006/relationships/image" Target="../media/image14.png"/><Relationship Id="rId3" Type="http://schemas.openxmlformats.org/officeDocument/2006/relationships/tags" Target="../tags/tag75.xml"/><Relationship Id="rId2" Type="http://schemas.openxmlformats.org/officeDocument/2006/relationships/image" Target="../media/image81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2.png"/><Relationship Id="rId11" Type="http://schemas.openxmlformats.org/officeDocument/2006/relationships/customXml" Target="../ink/ink36.xml"/><Relationship Id="rId10" Type="http://schemas.openxmlformats.org/officeDocument/2006/relationships/image" Target="../media/image54.png"/><Relationship Id="rId1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37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13.png"/><Relationship Id="rId5" Type="http://schemas.openxmlformats.org/officeDocument/2006/relationships/tags" Target="../tags/tag81.xml"/><Relationship Id="rId4" Type="http://schemas.openxmlformats.org/officeDocument/2006/relationships/image" Target="../media/image83.png"/><Relationship Id="rId3" Type="http://schemas.openxmlformats.org/officeDocument/2006/relationships/tags" Target="../tags/tag80.xml"/><Relationship Id="rId2" Type="http://schemas.openxmlformats.org/officeDocument/2006/relationships/image" Target="../media/image53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4.png"/><Relationship Id="rId1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6.png"/><Relationship Id="rId2" Type="http://schemas.openxmlformats.org/officeDocument/2006/relationships/customXml" Target="../ink/ink38.xml"/><Relationship Id="rId1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7.png"/><Relationship Id="rId2" Type="http://schemas.openxmlformats.org/officeDocument/2006/relationships/customXml" Target="../ink/ink39.xml"/><Relationship Id="rId1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1.png"/><Relationship Id="rId7" Type="http://schemas.openxmlformats.org/officeDocument/2006/relationships/tags" Target="../tags/tag87.xml"/><Relationship Id="rId6" Type="http://schemas.openxmlformats.org/officeDocument/2006/relationships/image" Target="../media/image90.png"/><Relationship Id="rId5" Type="http://schemas.openxmlformats.org/officeDocument/2006/relationships/tags" Target="../tags/tag86.xml"/><Relationship Id="rId4" Type="http://schemas.openxmlformats.org/officeDocument/2006/relationships/image" Target="../media/image89.png"/><Relationship Id="rId3" Type="http://schemas.openxmlformats.org/officeDocument/2006/relationships/tags" Target="../tags/tag85.xml"/><Relationship Id="rId2" Type="http://schemas.openxmlformats.org/officeDocument/2006/relationships/image" Target="../media/image88.png"/><Relationship Id="rId1" Type="http://schemas.openxmlformats.org/officeDocument/2006/relationships/tags" Target="../tags/tag8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customXml" Target="../ink/ink42.xml"/><Relationship Id="rId8" Type="http://schemas.openxmlformats.org/officeDocument/2006/relationships/image" Target="../media/image95.png"/><Relationship Id="rId7" Type="http://schemas.openxmlformats.org/officeDocument/2006/relationships/customXml" Target="../ink/ink41.xml"/><Relationship Id="rId6" Type="http://schemas.openxmlformats.org/officeDocument/2006/relationships/image" Target="../media/image94.png"/><Relationship Id="rId5" Type="http://schemas.openxmlformats.org/officeDocument/2006/relationships/customXml" Target="../ink/ink40.xml"/><Relationship Id="rId4" Type="http://schemas.openxmlformats.org/officeDocument/2006/relationships/image" Target="../media/image93.png"/><Relationship Id="rId3" Type="http://schemas.openxmlformats.org/officeDocument/2006/relationships/tags" Target="../tags/tag89.xml"/><Relationship Id="rId2" Type="http://schemas.openxmlformats.org/officeDocument/2006/relationships/image" Target="../media/image92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9.png"/><Relationship Id="rId15" Type="http://schemas.openxmlformats.org/officeDocument/2006/relationships/customXml" Target="../ink/ink45.xml"/><Relationship Id="rId14" Type="http://schemas.openxmlformats.org/officeDocument/2006/relationships/image" Target="../media/image98.png"/><Relationship Id="rId13" Type="http://schemas.openxmlformats.org/officeDocument/2006/relationships/customXml" Target="../ink/ink44.xml"/><Relationship Id="rId12" Type="http://schemas.openxmlformats.org/officeDocument/2006/relationships/image" Target="../media/image97.png"/><Relationship Id="rId11" Type="http://schemas.openxmlformats.org/officeDocument/2006/relationships/customXml" Target="../ink/ink43.xml"/><Relationship Id="rId10" Type="http://schemas.openxmlformats.org/officeDocument/2006/relationships/image" Target="../media/image96.png"/><Relationship Id="rId1" Type="http://schemas.openxmlformats.org/officeDocument/2006/relationships/tags" Target="../tags/tag8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0.png"/><Relationship Id="rId1" Type="http://schemas.openxmlformats.org/officeDocument/2006/relationships/customXml" Target="../ink/ink4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customXml" Target="../ink/ink48.xml"/><Relationship Id="rId7" Type="http://schemas.openxmlformats.org/officeDocument/2006/relationships/image" Target="../media/image102.png"/><Relationship Id="rId6" Type="http://schemas.openxmlformats.org/officeDocument/2006/relationships/customXml" Target="../ink/ink47.xml"/><Relationship Id="rId5" Type="http://schemas.openxmlformats.org/officeDocument/2006/relationships/image" Target="../media/image101.png"/><Relationship Id="rId4" Type="http://schemas.openxmlformats.org/officeDocument/2006/relationships/tags" Target="../tags/tag92.x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15.png"/><Relationship Id="rId32" Type="http://schemas.openxmlformats.org/officeDocument/2006/relationships/customXml" Target="../ink/ink60.xml"/><Relationship Id="rId31" Type="http://schemas.openxmlformats.org/officeDocument/2006/relationships/image" Target="../media/image114.png"/><Relationship Id="rId30" Type="http://schemas.openxmlformats.org/officeDocument/2006/relationships/customXml" Target="../ink/ink59.xml"/><Relationship Id="rId3" Type="http://schemas.openxmlformats.org/officeDocument/2006/relationships/tags" Target="../tags/tag91.xml"/><Relationship Id="rId29" Type="http://schemas.openxmlformats.org/officeDocument/2006/relationships/image" Target="../media/image113.png"/><Relationship Id="rId28" Type="http://schemas.openxmlformats.org/officeDocument/2006/relationships/customXml" Target="../ink/ink58.xml"/><Relationship Id="rId27" Type="http://schemas.openxmlformats.org/officeDocument/2006/relationships/image" Target="../media/image112.png"/><Relationship Id="rId26" Type="http://schemas.openxmlformats.org/officeDocument/2006/relationships/customXml" Target="../ink/ink57.xml"/><Relationship Id="rId25" Type="http://schemas.openxmlformats.org/officeDocument/2006/relationships/image" Target="../media/image111.png"/><Relationship Id="rId24" Type="http://schemas.openxmlformats.org/officeDocument/2006/relationships/customXml" Target="../ink/ink56.xml"/><Relationship Id="rId23" Type="http://schemas.openxmlformats.org/officeDocument/2006/relationships/image" Target="../media/image110.png"/><Relationship Id="rId22" Type="http://schemas.openxmlformats.org/officeDocument/2006/relationships/customXml" Target="../ink/ink55.xml"/><Relationship Id="rId21" Type="http://schemas.openxmlformats.org/officeDocument/2006/relationships/image" Target="../media/image109.png"/><Relationship Id="rId20" Type="http://schemas.openxmlformats.org/officeDocument/2006/relationships/customXml" Target="../ink/ink54.xml"/><Relationship Id="rId2" Type="http://schemas.openxmlformats.org/officeDocument/2006/relationships/image" Target="../media/image31.png"/><Relationship Id="rId19" Type="http://schemas.openxmlformats.org/officeDocument/2006/relationships/image" Target="../media/image108.png"/><Relationship Id="rId18" Type="http://schemas.openxmlformats.org/officeDocument/2006/relationships/customXml" Target="../ink/ink53.xml"/><Relationship Id="rId17" Type="http://schemas.openxmlformats.org/officeDocument/2006/relationships/image" Target="../media/image107.png"/><Relationship Id="rId16" Type="http://schemas.openxmlformats.org/officeDocument/2006/relationships/customXml" Target="../ink/ink52.xml"/><Relationship Id="rId15" Type="http://schemas.openxmlformats.org/officeDocument/2006/relationships/image" Target="../media/image106.png"/><Relationship Id="rId14" Type="http://schemas.openxmlformats.org/officeDocument/2006/relationships/customXml" Target="../ink/ink51.xml"/><Relationship Id="rId13" Type="http://schemas.openxmlformats.org/officeDocument/2006/relationships/image" Target="../media/image105.png"/><Relationship Id="rId12" Type="http://schemas.openxmlformats.org/officeDocument/2006/relationships/customXml" Target="../ink/ink50.xml"/><Relationship Id="rId11" Type="http://schemas.openxmlformats.org/officeDocument/2006/relationships/image" Target="../media/image104.png"/><Relationship Id="rId10" Type="http://schemas.openxmlformats.org/officeDocument/2006/relationships/customXml" Target="../ink/ink49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customXml" Target="../ink/ink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7.png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116.png"/><Relationship Id="rId3" Type="http://schemas.openxmlformats.org/officeDocument/2006/relationships/tags" Target="../tags/tag94.xml"/><Relationship Id="rId2" Type="http://schemas.openxmlformats.org/officeDocument/2006/relationships/image" Target="../media/image31.png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customXml" Target="../ink/ink62.xml"/><Relationship Id="rId8" Type="http://schemas.openxmlformats.org/officeDocument/2006/relationships/image" Target="../media/image118.png"/><Relationship Id="rId7" Type="http://schemas.openxmlformats.org/officeDocument/2006/relationships/customXml" Target="../ink/ink61.xml"/><Relationship Id="rId6" Type="http://schemas.openxmlformats.org/officeDocument/2006/relationships/image" Target="../media/image33.png"/><Relationship Id="rId5" Type="http://schemas.openxmlformats.org/officeDocument/2006/relationships/tags" Target="../tags/tag99.xml"/><Relationship Id="rId4" Type="http://schemas.openxmlformats.org/officeDocument/2006/relationships/image" Target="../media/image31.png"/><Relationship Id="rId3" Type="http://schemas.openxmlformats.org/officeDocument/2006/relationships/tags" Target="../tags/tag98.xml"/><Relationship Id="rId2" Type="http://schemas.openxmlformats.org/officeDocument/2006/relationships/image" Target="../media/image117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0.png"/><Relationship Id="rId11" Type="http://schemas.openxmlformats.org/officeDocument/2006/relationships/customXml" Target="../ink/ink63.xml"/><Relationship Id="rId10" Type="http://schemas.openxmlformats.org/officeDocument/2006/relationships/image" Target="../media/image119.png"/><Relationship Id="rId1" Type="http://schemas.openxmlformats.org/officeDocument/2006/relationships/tags" Target="../tags/tag9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tags" Target="../tags/tag102.xml"/><Relationship Id="rId4" Type="http://schemas.openxmlformats.org/officeDocument/2006/relationships/image" Target="../media/image5.png"/><Relationship Id="rId3" Type="http://schemas.openxmlformats.org/officeDocument/2006/relationships/tags" Target="../tags/tag101.xml"/><Relationship Id="rId2" Type="http://schemas.openxmlformats.org/officeDocument/2006/relationships/image" Target="../media/image121.png"/><Relationship Id="rId1" Type="http://schemas.openxmlformats.org/officeDocument/2006/relationships/tags" Target="../tags/tag100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5.xml"/><Relationship Id="rId8" Type="http://schemas.openxmlformats.org/officeDocument/2006/relationships/image" Target="../media/image126.png"/><Relationship Id="rId7" Type="http://schemas.openxmlformats.org/officeDocument/2006/relationships/customXml" Target="../ink/ink64.xml"/><Relationship Id="rId6" Type="http://schemas.openxmlformats.org/officeDocument/2006/relationships/image" Target="../media/image125.png"/><Relationship Id="rId5" Type="http://schemas.openxmlformats.org/officeDocument/2006/relationships/tags" Target="../tags/tag105.xml"/><Relationship Id="rId4" Type="http://schemas.openxmlformats.org/officeDocument/2006/relationships/image" Target="../media/image124.png"/><Relationship Id="rId3" Type="http://schemas.openxmlformats.org/officeDocument/2006/relationships/tags" Target="../tags/tag104.xml"/><Relationship Id="rId2" Type="http://schemas.openxmlformats.org/officeDocument/2006/relationships/image" Target="../media/image123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9.png"/><Relationship Id="rId13" Type="http://schemas.openxmlformats.org/officeDocument/2006/relationships/customXml" Target="../ink/ink67.xml"/><Relationship Id="rId12" Type="http://schemas.openxmlformats.org/officeDocument/2006/relationships/image" Target="../media/image128.png"/><Relationship Id="rId11" Type="http://schemas.openxmlformats.org/officeDocument/2006/relationships/customXml" Target="../ink/ink66.xml"/><Relationship Id="rId10" Type="http://schemas.openxmlformats.org/officeDocument/2006/relationships/image" Target="../media/image127.png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2.png"/><Relationship Id="rId7" Type="http://schemas.openxmlformats.org/officeDocument/2006/relationships/customXml" Target="../ink/ink68.xml"/><Relationship Id="rId6" Type="http://schemas.openxmlformats.org/officeDocument/2006/relationships/image" Target="../media/image31.png"/><Relationship Id="rId5" Type="http://schemas.openxmlformats.org/officeDocument/2006/relationships/tags" Target="../tags/tag108.xml"/><Relationship Id="rId4" Type="http://schemas.openxmlformats.org/officeDocument/2006/relationships/image" Target="../media/image131.png"/><Relationship Id="rId3" Type="http://schemas.openxmlformats.org/officeDocument/2006/relationships/tags" Target="../tags/tag107.xml"/><Relationship Id="rId2" Type="http://schemas.openxmlformats.org/officeDocument/2006/relationships/image" Target="../media/image130.png"/><Relationship Id="rId1" Type="http://schemas.openxmlformats.org/officeDocument/2006/relationships/tags" Target="../tags/tag106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3.png"/><Relationship Id="rId2" Type="http://schemas.openxmlformats.org/officeDocument/2006/relationships/customXml" Target="../ink/ink69.xml"/><Relationship Id="rId1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4.png"/><Relationship Id="rId2" Type="http://schemas.openxmlformats.org/officeDocument/2006/relationships/customXml" Target="../ink/ink70.xml"/><Relationship Id="rId1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../media/image53.png"/><Relationship Id="rId7" Type="http://schemas.openxmlformats.org/officeDocument/2006/relationships/tags" Target="../tags/tag111.xml"/><Relationship Id="rId6" Type="http://schemas.openxmlformats.org/officeDocument/2006/relationships/image" Target="../media/image52.png"/><Relationship Id="rId5" Type="http://schemas.openxmlformats.org/officeDocument/2006/relationships/tags" Target="../tags/tag110.xml"/><Relationship Id="rId4" Type="http://schemas.openxmlformats.org/officeDocument/2006/relationships/image" Target="../media/image14.png"/><Relationship Id="rId3" Type="http://schemas.openxmlformats.org/officeDocument/2006/relationships/tags" Target="../tags/tag109.xml"/><Relationship Id="rId2" Type="http://schemas.openxmlformats.org/officeDocument/2006/relationships/image" Target="../media/image136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7.png"/><Relationship Id="rId11" Type="http://schemas.openxmlformats.org/officeDocument/2006/relationships/customXml" Target="../ink/ink71.xml"/><Relationship Id="rId10" Type="http://schemas.openxmlformats.org/officeDocument/2006/relationships/image" Target="../media/image54.png"/><Relationship Id="rId1" Type="http://schemas.openxmlformats.org/officeDocument/2006/relationships/image" Target="../media/image1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../media/image53.png"/><Relationship Id="rId7" Type="http://schemas.openxmlformats.org/officeDocument/2006/relationships/tags" Target="../tags/tag115.xml"/><Relationship Id="rId6" Type="http://schemas.openxmlformats.org/officeDocument/2006/relationships/image" Target="../media/image52.png"/><Relationship Id="rId5" Type="http://schemas.openxmlformats.org/officeDocument/2006/relationships/tags" Target="../tags/tag114.xml"/><Relationship Id="rId4" Type="http://schemas.openxmlformats.org/officeDocument/2006/relationships/image" Target="../media/image14.png"/><Relationship Id="rId3" Type="http://schemas.openxmlformats.org/officeDocument/2006/relationships/tags" Target="../tags/tag113.xml"/><Relationship Id="rId2" Type="http://schemas.openxmlformats.org/officeDocument/2006/relationships/image" Target="../media/image62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png"/><Relationship Id="rId1" Type="http://schemas.openxmlformats.org/officeDocument/2006/relationships/image" Target="../media/image138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../media/image53.png"/><Relationship Id="rId7" Type="http://schemas.openxmlformats.org/officeDocument/2006/relationships/tags" Target="../tags/tag119.xml"/><Relationship Id="rId6" Type="http://schemas.openxmlformats.org/officeDocument/2006/relationships/image" Target="../media/image52.png"/><Relationship Id="rId5" Type="http://schemas.openxmlformats.org/officeDocument/2006/relationships/tags" Target="../tags/tag118.xml"/><Relationship Id="rId4" Type="http://schemas.openxmlformats.org/officeDocument/2006/relationships/image" Target="../media/image14.png"/><Relationship Id="rId3" Type="http://schemas.openxmlformats.org/officeDocument/2006/relationships/tags" Target="../tags/tag117.xml"/><Relationship Id="rId2" Type="http://schemas.openxmlformats.org/officeDocument/2006/relationships/image" Target="../media/image140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1.png"/><Relationship Id="rId11" Type="http://schemas.openxmlformats.org/officeDocument/2006/relationships/customXml" Target="../ink/ink72.xml"/><Relationship Id="rId10" Type="http://schemas.openxmlformats.org/officeDocument/2006/relationships/image" Target="../media/image54.png"/><Relationship Id="rId1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../media/image53.png"/><Relationship Id="rId7" Type="http://schemas.openxmlformats.org/officeDocument/2006/relationships/tags" Target="../tags/tag123.xml"/><Relationship Id="rId6" Type="http://schemas.openxmlformats.org/officeDocument/2006/relationships/image" Target="../media/image52.png"/><Relationship Id="rId5" Type="http://schemas.openxmlformats.org/officeDocument/2006/relationships/tags" Target="../tags/tag122.xml"/><Relationship Id="rId4" Type="http://schemas.openxmlformats.org/officeDocument/2006/relationships/image" Target="../media/image14.png"/><Relationship Id="rId3" Type="http://schemas.openxmlformats.org/officeDocument/2006/relationships/tags" Target="../tags/tag121.xml"/><Relationship Id="rId2" Type="http://schemas.openxmlformats.org/officeDocument/2006/relationships/image" Target="../media/image143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png"/><Relationship Id="rId1" Type="http://schemas.openxmlformats.org/officeDocument/2006/relationships/image" Target="../media/image142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../media/image53.png"/><Relationship Id="rId7" Type="http://schemas.openxmlformats.org/officeDocument/2006/relationships/tags" Target="../tags/tag127.xml"/><Relationship Id="rId6" Type="http://schemas.openxmlformats.org/officeDocument/2006/relationships/image" Target="../media/image52.png"/><Relationship Id="rId5" Type="http://schemas.openxmlformats.org/officeDocument/2006/relationships/tags" Target="../tags/tag126.xml"/><Relationship Id="rId4" Type="http://schemas.openxmlformats.org/officeDocument/2006/relationships/image" Target="../media/image14.png"/><Relationship Id="rId3" Type="http://schemas.openxmlformats.org/officeDocument/2006/relationships/tags" Target="../tags/tag125.xml"/><Relationship Id="rId2" Type="http://schemas.openxmlformats.org/officeDocument/2006/relationships/image" Target="../media/image78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png"/><Relationship Id="rId1" Type="http://schemas.openxmlformats.org/officeDocument/2006/relationships/image" Target="../media/image14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../media/image53.png"/><Relationship Id="rId7" Type="http://schemas.openxmlformats.org/officeDocument/2006/relationships/tags" Target="../tags/tag131.xml"/><Relationship Id="rId6" Type="http://schemas.openxmlformats.org/officeDocument/2006/relationships/image" Target="../media/image52.png"/><Relationship Id="rId5" Type="http://schemas.openxmlformats.org/officeDocument/2006/relationships/tags" Target="../tags/tag130.xml"/><Relationship Id="rId4" Type="http://schemas.openxmlformats.org/officeDocument/2006/relationships/image" Target="../media/image14.png"/><Relationship Id="rId3" Type="http://schemas.openxmlformats.org/officeDocument/2006/relationships/tags" Target="../tags/tag129.xml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png"/><Relationship Id="rId1" Type="http://schemas.openxmlformats.org/officeDocument/2006/relationships/image" Target="../media/image145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../media/image53.png"/><Relationship Id="rId7" Type="http://schemas.openxmlformats.org/officeDocument/2006/relationships/tags" Target="../tags/tag135.xml"/><Relationship Id="rId6" Type="http://schemas.openxmlformats.org/officeDocument/2006/relationships/image" Target="../media/image52.png"/><Relationship Id="rId5" Type="http://schemas.openxmlformats.org/officeDocument/2006/relationships/tags" Target="../tags/tag134.xml"/><Relationship Id="rId4" Type="http://schemas.openxmlformats.org/officeDocument/2006/relationships/image" Target="../media/image14.png"/><Relationship Id="rId3" Type="http://schemas.openxmlformats.org/officeDocument/2006/relationships/tags" Target="../tags/tag133.xml"/><Relationship Id="rId2" Type="http://schemas.openxmlformats.org/officeDocument/2006/relationships/image" Target="../media/image147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png"/><Relationship Id="rId1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53.png"/><Relationship Id="rId7" Type="http://schemas.openxmlformats.org/officeDocument/2006/relationships/tags" Target="../tags/tag139.xml"/><Relationship Id="rId6" Type="http://schemas.openxmlformats.org/officeDocument/2006/relationships/image" Target="../media/image52.png"/><Relationship Id="rId5" Type="http://schemas.openxmlformats.org/officeDocument/2006/relationships/tags" Target="../tags/tag138.xml"/><Relationship Id="rId4" Type="http://schemas.openxmlformats.org/officeDocument/2006/relationships/image" Target="../media/image14.png"/><Relationship Id="rId3" Type="http://schemas.openxmlformats.org/officeDocument/2006/relationships/tags" Target="../tags/tag137.xml"/><Relationship Id="rId2" Type="http://schemas.openxmlformats.org/officeDocument/2006/relationships/image" Target="../media/image81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png"/><Relationship Id="rId1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image" Target="../media/image53.png"/><Relationship Id="rId7" Type="http://schemas.openxmlformats.org/officeDocument/2006/relationships/tags" Target="../tags/tag143.xml"/><Relationship Id="rId6" Type="http://schemas.openxmlformats.org/officeDocument/2006/relationships/image" Target="../media/image52.png"/><Relationship Id="rId5" Type="http://schemas.openxmlformats.org/officeDocument/2006/relationships/tags" Target="../tags/tag142.xml"/><Relationship Id="rId4" Type="http://schemas.openxmlformats.org/officeDocument/2006/relationships/image" Target="../media/image14.png"/><Relationship Id="rId3" Type="http://schemas.openxmlformats.org/officeDocument/2006/relationships/tags" Target="../tags/tag141.xml"/><Relationship Id="rId2" Type="http://schemas.openxmlformats.org/officeDocument/2006/relationships/image" Target="../media/image150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1.png"/><Relationship Id="rId11" Type="http://schemas.openxmlformats.org/officeDocument/2006/relationships/customXml" Target="../ink/ink73.xml"/><Relationship Id="rId10" Type="http://schemas.openxmlformats.org/officeDocument/2006/relationships/image" Target="../media/image54.png"/><Relationship Id="rId1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3.png"/><Relationship Id="rId3" Type="http://schemas.openxmlformats.org/officeDocument/2006/relationships/customXml" Target="../ink/ink75.xml"/><Relationship Id="rId2" Type="http://schemas.openxmlformats.org/officeDocument/2006/relationships/image" Target="../media/image152.png"/><Relationship Id="rId1" Type="http://schemas.openxmlformats.org/officeDocument/2006/relationships/customXml" Target="../ink/ink7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7.xml"/><Relationship Id="rId7" Type="http://schemas.openxmlformats.org/officeDocument/2006/relationships/image" Target="../media/image7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tags" Target="../tags/tag8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3.xml"/><Relationship Id="rId8" Type="http://schemas.openxmlformats.org/officeDocument/2006/relationships/image" Target="../media/image16.png"/><Relationship Id="rId7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tags" Target="../tags/tag11.xml"/><Relationship Id="rId4" Type="http://schemas.openxmlformats.org/officeDocument/2006/relationships/image" Target="../media/image14.png"/><Relationship Id="rId3" Type="http://schemas.openxmlformats.org/officeDocument/2006/relationships/tags" Target="../tags/tag10.xml"/><Relationship Id="rId2" Type="http://schemas.openxmlformats.org/officeDocument/2006/relationships/image" Target="../media/image13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0.png"/><Relationship Id="rId17" Type="http://schemas.openxmlformats.org/officeDocument/2006/relationships/tags" Target="../tags/tag16.xml"/><Relationship Id="rId16" Type="http://schemas.openxmlformats.org/officeDocument/2006/relationships/image" Target="../media/image5.png"/><Relationship Id="rId15" Type="http://schemas.openxmlformats.org/officeDocument/2006/relationships/tags" Target="../tags/tag15.xml"/><Relationship Id="rId14" Type="http://schemas.openxmlformats.org/officeDocument/2006/relationships/image" Target="../media/image19.png"/><Relationship Id="rId13" Type="http://schemas.openxmlformats.org/officeDocument/2006/relationships/tags" Target="../tags/tag14.xml"/><Relationship Id="rId12" Type="http://schemas.openxmlformats.org/officeDocument/2006/relationships/image" Target="../media/image18.png"/><Relationship Id="rId11" Type="http://schemas.openxmlformats.org/officeDocument/2006/relationships/tags" Target="../tags/tag13.xml"/><Relationship Id="rId10" Type="http://schemas.openxmlformats.org/officeDocument/2006/relationships/image" Target="../media/image17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241561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33725" y="2571750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zh-CN" altLang="en-US" dirty="0"/>
              <a:t>线性回归算法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778933" y="26670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931333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  <a:endParaRPr lang="en-US" sz="24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863785" y="2532240"/>
              <a:ext cx="112497" cy="1076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863785" y="2532240"/>
                <a:ext cx="112497" cy="107640"/>
              </a:xfrm>
              <a:prstGeom prst="rect"/>
            </p:spPr>
          </p:pic>
        </mc:Fallback>
      </mc:AlternateContent>
      <p:sp>
        <p:nvSpPr>
          <p:cNvPr id="22" name="墨迹 21"/>
          <p:cNvSpPr/>
          <p:nvPr/>
        </p:nvSpPr>
        <p:spPr bwMode="auto">
          <a:xfrm>
            <a:off x="0" y="0"/>
            <a:ext cx="0" cy="0"/>
          </a:xfrm>
        </p:spPr>
      </p:sp>
      <p:grpSp>
        <p:nvGrpSpPr>
          <p:cNvPr id="44" name="组合 43"/>
          <p:cNvGrpSpPr/>
          <p:nvPr/>
        </p:nvGrpSpPr>
        <p:grpSpPr>
          <a:xfrm>
            <a:off x="6252480" y="1337400"/>
            <a:ext cx="2380320" cy="1402560"/>
            <a:chOff x="6252480" y="1337400"/>
            <a:chExt cx="2380320" cy="14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" name="Ink 1"/>
                <p14:cNvContentPartPr/>
                <p14:nvPr/>
              </p14:nvContentPartPr>
              <p14:xfrm>
                <a:off x="6695393" y="1730880"/>
                <a:ext cx="1538167" cy="1009080"/>
              </p14:xfrm>
            </p:contentPart>
          </mc:Choice>
          <mc:Fallback xmlns="">
            <p:pic>
              <p:nvPicPr>
                <p:cNvPr id="2" name="Ink 1"/>
              </p:nvPicPr>
              <p:blipFill>
                <a:blip r:embed="rId20"/>
              </p:blipFill>
              <p:spPr>
                <a:xfrm>
                  <a:off x="6695393" y="1730880"/>
                  <a:ext cx="1538167" cy="100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3" name="墨迹 2"/>
                <p14:cNvContentPartPr/>
                <p14:nvPr/>
              </p14:nvContentPartPr>
              <p14:xfrm>
                <a:off x="6252480" y="1337400"/>
                <a:ext cx="1047142" cy="286560"/>
              </p14:xfrm>
            </p:contentPart>
          </mc:Choice>
          <mc:Fallback xmlns="">
            <p:pic>
              <p:nvPicPr>
                <p:cNvPr id="3" name="墨迹 2"/>
              </p:nvPicPr>
              <p:blipFill>
                <a:blip r:embed="rId22"/>
              </p:blipFill>
              <p:spPr>
                <a:xfrm>
                  <a:off x="6252480" y="1337400"/>
                  <a:ext cx="1047142" cy="286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29" name="墨迹 28"/>
                <p14:cNvContentPartPr/>
                <p14:nvPr/>
              </p14:nvContentPartPr>
              <p14:xfrm>
                <a:off x="8064720" y="1781280"/>
                <a:ext cx="568080" cy="343800"/>
              </p14:xfrm>
            </p:contentPart>
          </mc:Choice>
          <mc:Fallback xmlns="">
            <p:pic>
              <p:nvPicPr>
                <p:cNvPr id="29" name="墨迹 28"/>
              </p:nvPicPr>
              <p:blipFill>
                <a:blip r:embed="rId24"/>
              </p:blipFill>
              <p:spPr>
                <a:xfrm>
                  <a:off x="8064720" y="1781280"/>
                  <a:ext cx="568080" cy="3438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1" name="墨迹 30"/>
              <p14:cNvContentPartPr/>
              <p14:nvPr/>
            </p14:nvContentPartPr>
            <p14:xfrm>
              <a:off x="6821333" y="1716480"/>
              <a:ext cx="182896" cy="1368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6"/>
            </p:blipFill>
            <p:spPr>
              <a:xfrm>
                <a:off x="6821333" y="1716480"/>
                <a:ext cx="182896" cy="136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31275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/>
            <p:nvPr/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996240" y="3147480"/>
              <a:ext cx="264600" cy="19332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996240" y="3147480"/>
                <a:ext cx="264600" cy="19332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6882254" y="2023360"/>
                <a:ext cx="1194946" cy="27699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54" y="2023360"/>
                <a:ext cx="1194946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1" name="Picture 1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1" y="4290455"/>
            <a:ext cx="3741419" cy="577317"/>
          </a:xfrm>
          <a:prstGeom prst="rect">
            <a:avLst/>
          </a:prstGeom>
        </p:spPr>
      </p:pic>
      <p:pic>
        <p:nvPicPr>
          <p:cNvPr id="42" name="Picture 2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4" y="3873368"/>
            <a:ext cx="640080" cy="2084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306492" y="4440613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492" y="4440613"/>
                <a:ext cx="418384" cy="276999"/>
              </a:xfrm>
              <a:prstGeom prst="rect">
                <a:avLst/>
              </a:prstGeom>
              <a:blipFill rotWithShape="1">
                <a:blip r:embed="rId23"/>
                <a:stretch>
                  <a:fillRect l="-4348" r="-130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788486" y="4364631"/>
            <a:ext cx="2783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6424803" y="4485019"/>
                <a:ext cx="1194946" cy="27699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(0.5)=?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803" y="4485019"/>
                <a:ext cx="1194946" cy="276999"/>
              </a:xfrm>
              <a:prstGeom prst="rect">
                <a:avLst/>
              </a:prstGeom>
              <a:blipFill rotWithShape="1">
                <a:blip r:embed="rId24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  <p:bldP spid="31" grpId="0" animBg="1"/>
      <p:bldP spid="32" grpId="0"/>
      <p:bldP spid="35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/>
          <p:nvPr/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3252" y="2331276"/>
            <a:ext cx="2595748" cy="10294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6"/>
            <a:ext cx="835762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  <a:endParaRPr lang="en-US" dirty="0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/>
            <p:nvPr/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8" name="墨迹 7"/>
              <p14:cNvContentPartPr/>
              <p14:nvPr/>
            </p14:nvContentPartPr>
            <p14:xfrm>
              <a:off x="1607400" y="2232000"/>
              <a:ext cx="1186920" cy="90864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8"/>
            </p:blipFill>
            <p:spPr>
              <a:xfrm>
                <a:off x="1607400" y="2232000"/>
                <a:ext cx="1186920" cy="90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9" name="墨迹 8"/>
              <p14:cNvContentPartPr/>
              <p14:nvPr/>
            </p14:nvContentPartPr>
            <p14:xfrm>
              <a:off x="2657880" y="2582280"/>
              <a:ext cx="407520" cy="4726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0"/>
            </p:blipFill>
            <p:spPr>
              <a:xfrm>
                <a:off x="2657880" y="2582280"/>
                <a:ext cx="407520" cy="472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6481440" y="2768400"/>
              <a:ext cx="779400" cy="572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6481440" y="2768400"/>
                <a:ext cx="779400" cy="57240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64400" y="4203415"/>
                <a:ext cx="2286000" cy="2769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(0.5)=0.68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" y="4203415"/>
                <a:ext cx="2286000" cy="276999"/>
              </a:xfrm>
              <a:prstGeom prst="rect">
                <a:avLst/>
              </a:prstGeom>
              <a:blipFill rotWithShape="1">
                <a:blip r:embed="rId23"/>
                <a:stretch>
                  <a:fillRect t="-4444"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446993" y="4203414"/>
                <a:ext cx="1194946" cy="27699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(0)=?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93" y="4203414"/>
                <a:ext cx="1194946" cy="276999"/>
              </a:xfrm>
              <a:prstGeom prst="rect">
                <a:avLst/>
              </a:prstGeom>
              <a:blipFill rotWithShape="1">
                <a:blip r:embed="rId24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983960" y="114884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/>
            <p:nvPr/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33252" y="3276119"/>
            <a:ext cx="3002478" cy="133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7"/>
            <a:ext cx="649224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  <a:endParaRPr lang="en-US" dirty="0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/>
          <p:nvPr/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" name="Ink 1"/>
              <p14:cNvContentPartPr/>
              <p14:nvPr/>
            </p14:nvContentPartPr>
            <p14:xfrm>
              <a:off x="5688360" y="228960"/>
              <a:ext cx="2758680" cy="29977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8"/>
            </p:blipFill>
            <p:spPr>
              <a:xfrm>
                <a:off x="5688360" y="228960"/>
                <a:ext cx="2758680" cy="299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7" name="墨迹 6"/>
              <p14:cNvContentPartPr/>
              <p14:nvPr/>
            </p14:nvContentPartPr>
            <p14:xfrm>
              <a:off x="7067520" y="1995840"/>
              <a:ext cx="593640" cy="2581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0"/>
            </p:blipFill>
            <p:spPr>
              <a:xfrm>
                <a:off x="7067520" y="1995840"/>
                <a:ext cx="593640" cy="258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0" name="墨迹 9"/>
              <p14:cNvContentPartPr/>
              <p14:nvPr/>
            </p14:nvContentPartPr>
            <p14:xfrm>
              <a:off x="7060320" y="2489400"/>
              <a:ext cx="214560" cy="5655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2"/>
            </p:blipFill>
            <p:spPr>
              <a:xfrm>
                <a:off x="7060320" y="2489400"/>
                <a:ext cx="214560" cy="56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450000" y="3891600"/>
              <a:ext cx="2930400" cy="844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450000" y="3891600"/>
                <a:ext cx="2930400" cy="84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6738840" y="2975760"/>
              <a:ext cx="522000" cy="38664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6"/>
            </p:blipFill>
            <p:spPr>
              <a:xfrm>
                <a:off x="6738840" y="2975760"/>
                <a:ext cx="522000" cy="386640"/>
              </a:xfrm>
              <a:prstGeom prst="rect"/>
            </p:spPr>
          </p:pic>
        </mc:Fallback>
      </mc:AlternateContent>
      <p:pic>
        <p:nvPicPr>
          <p:cNvPr id="40" name="Picture 8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84" y="4455472"/>
            <a:ext cx="2133600" cy="49850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40" idx="0"/>
          </p:cNvCxnSpPr>
          <p:nvPr/>
        </p:nvCxnSpPr>
        <p:spPr>
          <a:xfrm flipV="1">
            <a:off x="6550784" y="3409950"/>
            <a:ext cx="499404" cy="104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  <a:endParaRPr lang="en-US" sz="32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73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050" y="1137361"/>
            <a:ext cx="530352" cy="2450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55" y="3536137"/>
            <a:ext cx="184709" cy="208483"/>
          </a:xfrm>
          <a:prstGeom prst="rect">
            <a:avLst/>
          </a:prstGeom>
        </p:spPr>
      </p:pic>
      <p:graphicFrame>
        <p:nvGraphicFramePr>
          <p:cNvPr id="54" name="Chart 53"/>
          <p:cNvGraphicFramePr/>
          <p:nvPr/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  <a:endParaRPr lang="en-US" dirty="0"/>
          </a:p>
          <a:p>
            <a:pPr algn="ctr"/>
            <a:r>
              <a:rPr lang="en-US" dirty="0"/>
              <a:t>in 1000’s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248400" y="1200150"/>
            <a:ext cx="0" cy="2629966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15000" y="3383498"/>
            <a:ext cx="29718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5848350" y="1458620"/>
            <a:ext cx="2457450" cy="1760585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5250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6102360" y="3126240"/>
              <a:ext cx="179280" cy="7585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6102360" y="3126240"/>
                <a:ext cx="179280" cy="75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6445800" y="2961360"/>
              <a:ext cx="407880" cy="1864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6445800" y="2961360"/>
                <a:ext cx="407880" cy="186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6502680" y="207360"/>
              <a:ext cx="2387520" cy="90144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6502680" y="207360"/>
                <a:ext cx="2387520" cy="90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931000" y="4292280"/>
              <a:ext cx="2516040" cy="5151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5931000" y="4292280"/>
                <a:ext cx="2516040" cy="515160"/>
              </a:xfrm>
              <a:prstGeom prst="rect"/>
            </p:spPr>
          </p:pic>
        </mc:Fallback>
      </mc:AlternateContent>
      <p:sp>
        <p:nvSpPr>
          <p:cNvPr id="8" name="墨迹 7"/>
          <p:cNvSpPr/>
          <p:nvPr/>
        </p:nvSpPr>
        <p:spPr bwMode="auto">
          <a:xfrm>
            <a:off x="0" y="0"/>
            <a:ext cx="0" cy="0"/>
          </a:xfrm>
        </p:spPr>
      </p:sp>
      <p:sp>
        <p:nvSpPr>
          <p:cNvPr id="9" name="墨迹 8"/>
          <p:cNvSpPr/>
          <p:nvPr/>
        </p:nvSpPr>
        <p:spPr bwMode="auto">
          <a:xfrm>
            <a:off x="0" y="0"/>
            <a:ext cx="0" cy="0"/>
          </a:xfrm>
        </p:spPr>
      </p:sp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6066720" y="3755520"/>
              <a:ext cx="186120" cy="12924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6066720" y="3755520"/>
                <a:ext cx="186120" cy="129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19350"/>
            <a:ext cx="3164927" cy="24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1673" y="1680686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IPAGothic"/>
              </a:rPr>
              <a:t>   </a:t>
            </a:r>
            <a:r>
              <a:rPr lang="zh-CN" altLang="en-US" dirty="0" smtClean="0">
                <a:latin typeface="IPAGothic"/>
              </a:rPr>
              <a:t>我</a:t>
            </a:r>
            <a:r>
              <a:rPr lang="zh-CN" altLang="en-US" dirty="0" smtClean="0">
                <a:latin typeface="TW-Kai-98_1"/>
              </a:rPr>
              <a:t>们</a:t>
            </a:r>
            <a:r>
              <a:rPr lang="zh-CN" altLang="en-US" dirty="0">
                <a:latin typeface="IPAGothic"/>
              </a:rPr>
              <a:t>也不希望</a:t>
            </a:r>
            <a:r>
              <a:rPr lang="zh-CN" altLang="en-US" dirty="0">
                <a:latin typeface="TW-Kai-98_1"/>
              </a:rPr>
              <a:t>编</a:t>
            </a:r>
            <a:r>
              <a:rPr lang="zh-CN" altLang="en-US" dirty="0">
                <a:latin typeface="IPAGothic"/>
              </a:rPr>
              <a:t>个程序把</a:t>
            </a:r>
            <a:r>
              <a:rPr lang="zh-CN" altLang="en-US" dirty="0">
                <a:latin typeface="TW-Kai-98_1"/>
              </a:rPr>
              <a:t>这</a:t>
            </a:r>
            <a:r>
              <a:rPr lang="zh-CN" altLang="en-US" dirty="0">
                <a:latin typeface="IPAGothic"/>
              </a:rPr>
              <a:t>些点画出来，然后人工的方法来</a:t>
            </a:r>
            <a:r>
              <a:rPr lang="zh-CN" altLang="en-US" dirty="0">
                <a:latin typeface="TW-Kai-98_1"/>
              </a:rPr>
              <a:t>读</a:t>
            </a:r>
            <a:r>
              <a:rPr lang="zh-CN" altLang="en-US" dirty="0">
                <a:latin typeface="IPAGothic"/>
              </a:rPr>
              <a:t>出</a:t>
            </a:r>
            <a:r>
              <a:rPr lang="zh-CN" altLang="en-US" dirty="0">
                <a:latin typeface="TW-Kai-98_1"/>
              </a:rPr>
              <a:t>这</a:t>
            </a:r>
            <a:r>
              <a:rPr lang="zh-CN" altLang="en-US" dirty="0">
                <a:latin typeface="IPAGothic"/>
              </a:rPr>
              <a:t>些点的数</a:t>
            </a:r>
            <a:r>
              <a:rPr lang="zh-CN" altLang="en-US" dirty="0">
                <a:latin typeface="TW-Kai-98_1"/>
              </a:rPr>
              <a:t>值</a:t>
            </a:r>
            <a:r>
              <a:rPr lang="zh-CN" altLang="en-US" dirty="0">
                <a:latin typeface="IPAGothic"/>
              </a:rPr>
              <a:t>，</a:t>
            </a:r>
            <a:r>
              <a:rPr lang="zh-CN" altLang="en-US" dirty="0">
                <a:latin typeface="TW-Kai-98_1"/>
              </a:rPr>
              <a:t>这</a:t>
            </a:r>
            <a:r>
              <a:rPr lang="zh-CN" altLang="en-US" dirty="0">
                <a:latin typeface="IPAGothic"/>
              </a:rPr>
              <a:t>很</a:t>
            </a:r>
            <a:r>
              <a:rPr lang="zh-CN" altLang="en-US" dirty="0" smtClean="0">
                <a:latin typeface="IPAGothic"/>
              </a:rPr>
              <a:t>明</a:t>
            </a:r>
            <a:r>
              <a:rPr lang="zh-CN" altLang="en-US" dirty="0" smtClean="0">
                <a:latin typeface="TW-Kai-98_1"/>
              </a:rPr>
              <a:t>显</a:t>
            </a:r>
            <a:r>
              <a:rPr lang="zh-CN" altLang="en-US" dirty="0">
                <a:latin typeface="IPAGothic"/>
              </a:rPr>
              <a:t>不是一个好</a:t>
            </a:r>
            <a:r>
              <a:rPr lang="zh-CN" altLang="en-US" dirty="0">
                <a:latin typeface="TW-Kai-98_1"/>
              </a:rPr>
              <a:t>办</a:t>
            </a:r>
            <a:r>
              <a:rPr lang="zh-CN" altLang="en-US" dirty="0">
                <a:latin typeface="IPAGothic"/>
              </a:rPr>
              <a:t>法。我</a:t>
            </a:r>
            <a:r>
              <a:rPr lang="zh-CN" altLang="en-US" dirty="0">
                <a:latin typeface="TW-Kai-98_1"/>
              </a:rPr>
              <a:t>们</a:t>
            </a:r>
            <a:r>
              <a:rPr lang="zh-CN" altLang="en-US" dirty="0">
                <a:latin typeface="IPAGothic"/>
              </a:rPr>
              <a:t>会</a:t>
            </a:r>
            <a:r>
              <a:rPr lang="zh-CN" altLang="en-US" b="1" dirty="0">
                <a:latin typeface="IPAGothic"/>
              </a:rPr>
              <a:t>遇到更复</a:t>
            </a:r>
            <a:r>
              <a:rPr lang="zh-CN" altLang="en-US" b="1" dirty="0">
                <a:latin typeface="TW-Kai-98_1"/>
              </a:rPr>
              <a:t>杂</a:t>
            </a:r>
            <a:r>
              <a:rPr lang="zh-CN" altLang="en-US" b="1" dirty="0">
                <a:latin typeface="IPAGothic"/>
              </a:rPr>
              <a:t>、更高</a:t>
            </a:r>
            <a:r>
              <a:rPr lang="zh-CN" altLang="en-US" b="1" dirty="0">
                <a:latin typeface="TW-Kai-98_1"/>
              </a:rPr>
              <a:t>维</a:t>
            </a:r>
            <a:r>
              <a:rPr lang="zh-CN" altLang="en-US" b="1" dirty="0">
                <a:latin typeface="IPAGothic"/>
              </a:rPr>
              <a:t>度、更多参数</a:t>
            </a:r>
            <a:r>
              <a:rPr lang="zh-CN" altLang="en-US" dirty="0">
                <a:latin typeface="IPAGothic"/>
              </a:rPr>
              <a:t>的情况，而</a:t>
            </a:r>
            <a:r>
              <a:rPr lang="zh-CN" altLang="en-US" dirty="0">
                <a:latin typeface="TW-Kai-98_1"/>
              </a:rPr>
              <a:t>这</a:t>
            </a:r>
            <a:r>
              <a:rPr lang="zh-CN" altLang="en-US" dirty="0">
                <a:latin typeface="IPAGothic"/>
              </a:rPr>
              <a:t>些情况是很</a:t>
            </a:r>
            <a:r>
              <a:rPr lang="zh-CN" altLang="en-US" dirty="0">
                <a:latin typeface="TW-Kai-98_1"/>
              </a:rPr>
              <a:t>难</a:t>
            </a:r>
            <a:r>
              <a:rPr lang="zh-CN" altLang="en-US" dirty="0">
                <a:latin typeface="IPAGothic"/>
              </a:rPr>
              <a:t>画 出</a:t>
            </a:r>
            <a:r>
              <a:rPr lang="zh-CN" altLang="en-US" dirty="0">
                <a:latin typeface="TW-Kai-98_1"/>
              </a:rPr>
              <a:t>图</a:t>
            </a:r>
            <a:r>
              <a:rPr lang="zh-CN" altLang="en-US" dirty="0">
                <a:latin typeface="IPAGothic"/>
              </a:rPr>
              <a:t>的，因此更无法将其可</a:t>
            </a:r>
            <a:r>
              <a:rPr lang="zh-CN" altLang="en-US" dirty="0">
                <a:latin typeface="TW-Kai-98_1"/>
              </a:rPr>
              <a:t>视</a:t>
            </a:r>
            <a:r>
              <a:rPr lang="zh-CN" altLang="en-US" dirty="0">
                <a:latin typeface="IPAGothic"/>
              </a:rPr>
              <a:t>化。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200" y="742950"/>
            <a:ext cx="662940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IPAGothic"/>
              </a:rPr>
              <a:t>   </a:t>
            </a:r>
            <a:r>
              <a:rPr lang="zh-CN" altLang="en-US" dirty="0" smtClean="0">
                <a:latin typeface="IPAGothic"/>
              </a:rPr>
              <a:t>我</a:t>
            </a:r>
            <a:r>
              <a:rPr lang="zh-CN" altLang="en-US" dirty="0" smtClean="0">
                <a:latin typeface="TW-Kai-98_1"/>
              </a:rPr>
              <a:t>们</a:t>
            </a:r>
            <a:r>
              <a:rPr lang="zh-CN" altLang="en-US" dirty="0">
                <a:latin typeface="IPAGothic"/>
              </a:rPr>
              <a:t>真正需要的是一种有效的算法，能</a:t>
            </a:r>
            <a:r>
              <a:rPr lang="zh-CN" altLang="en-US" dirty="0">
                <a:latin typeface="TW-Kai-98_1"/>
              </a:rPr>
              <a:t>够</a:t>
            </a:r>
            <a:r>
              <a:rPr lang="zh-CN" altLang="en-US" b="1" dirty="0">
                <a:solidFill>
                  <a:srgbClr val="FF0000"/>
                </a:solidFill>
                <a:latin typeface="IPAGothic"/>
              </a:rPr>
              <a:t>自</a:t>
            </a:r>
            <a:r>
              <a:rPr lang="zh-CN" altLang="en-US" b="1" dirty="0">
                <a:solidFill>
                  <a:srgbClr val="FF0000"/>
                </a:solidFill>
                <a:latin typeface="TW-Kai-98_1"/>
              </a:rPr>
              <a:t>动</a:t>
            </a:r>
            <a:r>
              <a:rPr lang="zh-CN" altLang="en-US" dirty="0">
                <a:latin typeface="IPAGothic"/>
              </a:rPr>
              <a:t>地找出</a:t>
            </a:r>
            <a:r>
              <a:rPr lang="zh-CN" altLang="en-US" dirty="0">
                <a:latin typeface="TW-Kai-98_1"/>
              </a:rPr>
              <a:t>这</a:t>
            </a:r>
            <a:r>
              <a:rPr lang="zh-CN" altLang="en-US" dirty="0">
                <a:latin typeface="IPAGothic"/>
              </a:rPr>
              <a:t>些使代价函数 </a:t>
            </a:r>
            <a:r>
              <a:rPr lang="en-US" altLang="zh-CN" dirty="0">
                <a:latin typeface="ArialMT"/>
              </a:rPr>
              <a:t>J </a:t>
            </a:r>
            <a:r>
              <a:rPr lang="zh-CN" altLang="en-US" dirty="0">
                <a:latin typeface="IPAGothic"/>
              </a:rPr>
              <a:t>取最小</a:t>
            </a:r>
            <a:r>
              <a:rPr lang="zh-CN" altLang="en-US" dirty="0">
                <a:latin typeface="TW-Kai-98_1"/>
              </a:rPr>
              <a:t>值 </a:t>
            </a:r>
            <a:r>
              <a:rPr lang="zh-CN" altLang="en-US" dirty="0">
                <a:latin typeface="IPAGothic"/>
              </a:rPr>
              <a:t>的参数 </a:t>
            </a:r>
            <a:r>
              <a:rPr lang="en-US" altLang="zh-CN" dirty="0">
                <a:latin typeface="ArialMT"/>
              </a:rPr>
              <a:t>θ0 </a:t>
            </a:r>
            <a:r>
              <a:rPr lang="zh-CN" altLang="en-US" dirty="0">
                <a:latin typeface="IPAGothic"/>
              </a:rPr>
              <a:t>和 </a:t>
            </a:r>
            <a:r>
              <a:rPr lang="en-US" altLang="zh-CN" dirty="0">
                <a:latin typeface="ArialMT"/>
              </a:rPr>
              <a:t>θ1 </a:t>
            </a:r>
            <a:r>
              <a:rPr lang="zh-CN" altLang="en-US" dirty="0">
                <a:latin typeface="IPAGothic"/>
              </a:rPr>
              <a:t>来。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73" y="3172420"/>
            <a:ext cx="5831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IPAGothic"/>
              </a:rPr>
              <a:t>   </a:t>
            </a:r>
            <a:r>
              <a:rPr lang="zh-CN" altLang="en-US" dirty="0" smtClean="0">
                <a:latin typeface="IPAGothic"/>
              </a:rPr>
              <a:t>下</a:t>
            </a:r>
            <a:r>
              <a:rPr lang="zh-CN" altLang="en-US" dirty="0">
                <a:latin typeface="IPAGothic"/>
              </a:rPr>
              <a:t>一部分，</a:t>
            </a:r>
            <a:r>
              <a:rPr lang="zh-CN" altLang="en-US" u="sng" dirty="0">
                <a:latin typeface="IPAGothic"/>
              </a:rPr>
              <a:t>我</a:t>
            </a:r>
            <a:r>
              <a:rPr lang="zh-CN" altLang="en-US" u="sng" dirty="0">
                <a:latin typeface="TW-Kai-98_1"/>
              </a:rPr>
              <a:t>们</a:t>
            </a:r>
            <a:r>
              <a:rPr lang="zh-CN" altLang="en-US" u="sng" dirty="0">
                <a:latin typeface="IPAGothic"/>
              </a:rPr>
              <a:t>将介</a:t>
            </a:r>
            <a:r>
              <a:rPr lang="zh-CN" altLang="en-US" u="sng" dirty="0">
                <a:latin typeface="TW-Kai-98_1"/>
              </a:rPr>
              <a:t>绍</a:t>
            </a:r>
            <a:r>
              <a:rPr lang="zh-CN" altLang="en-US" u="sng" dirty="0">
                <a:latin typeface="IPAGothic"/>
              </a:rPr>
              <a:t>一种算法，能</a:t>
            </a:r>
            <a:r>
              <a:rPr lang="zh-CN" altLang="en-US" u="sng" dirty="0">
                <a:latin typeface="TW-Kai-98_1"/>
              </a:rPr>
              <a:t>够</a:t>
            </a:r>
            <a:r>
              <a:rPr lang="zh-CN" altLang="en-US" u="sng" dirty="0">
                <a:latin typeface="IPAGothic"/>
              </a:rPr>
              <a:t>自</a:t>
            </a:r>
            <a:r>
              <a:rPr lang="zh-CN" altLang="en-US" u="sng" dirty="0">
                <a:latin typeface="TW-Kai-98_1"/>
              </a:rPr>
              <a:t>动</a:t>
            </a:r>
            <a:r>
              <a:rPr lang="zh-CN" altLang="en-US" u="sng" dirty="0">
                <a:latin typeface="IPAGothic"/>
              </a:rPr>
              <a:t>地找出能使代价函数</a:t>
            </a:r>
            <a:r>
              <a:rPr lang="en-US" altLang="zh-CN" u="sng" dirty="0">
                <a:latin typeface="ArialMT"/>
              </a:rPr>
              <a:t>J </a:t>
            </a:r>
            <a:r>
              <a:rPr lang="zh-CN" altLang="en-US" u="sng" dirty="0">
                <a:latin typeface="IPAGothic"/>
              </a:rPr>
              <a:t>最小化的参数 </a:t>
            </a:r>
            <a:r>
              <a:rPr lang="en-US" altLang="zh-CN" u="sng" dirty="0">
                <a:latin typeface="ArialMT"/>
              </a:rPr>
              <a:t>θ0 </a:t>
            </a:r>
            <a:r>
              <a:rPr lang="zh-CN" altLang="en-US" u="sng" dirty="0">
                <a:latin typeface="IPAGothic"/>
              </a:rPr>
              <a:t>和 </a:t>
            </a:r>
            <a:r>
              <a:rPr lang="en-US" altLang="zh-CN" u="sng" dirty="0">
                <a:latin typeface="ArialMT"/>
              </a:rPr>
              <a:t>θ1 </a:t>
            </a:r>
            <a:r>
              <a:rPr lang="zh-CN" altLang="en-US" u="sng" dirty="0">
                <a:latin typeface="IPAGothic"/>
              </a:rPr>
              <a:t>的</a:t>
            </a:r>
            <a:r>
              <a:rPr lang="zh-CN" altLang="en-US" u="sng" dirty="0">
                <a:latin typeface="TW-Kai-98_1"/>
              </a:rPr>
              <a:t>值</a:t>
            </a:r>
            <a:r>
              <a:rPr lang="zh-CN" altLang="en-US" dirty="0">
                <a:latin typeface="IPAGothic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6924600" y="2653920"/>
              <a:ext cx="443520" cy="3009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6924600" y="2653920"/>
                <a:ext cx="443520" cy="300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3" name="墨迹 2"/>
              <p14:cNvContentPartPr/>
              <p14:nvPr/>
            </p14:nvContentPartPr>
            <p14:xfrm>
              <a:off x="7946640" y="1337400"/>
              <a:ext cx="1036800" cy="2653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4"/>
            </p:blipFill>
            <p:spPr>
              <a:xfrm>
                <a:off x="7946640" y="1337400"/>
                <a:ext cx="1036800" cy="26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" name="墨迹 3"/>
              <p14:cNvContentPartPr/>
              <p14:nvPr/>
            </p14:nvContentPartPr>
            <p14:xfrm>
              <a:off x="7017120" y="1587960"/>
              <a:ext cx="815400" cy="7228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6"/>
            </p:blipFill>
            <p:spPr>
              <a:xfrm>
                <a:off x="7017120" y="1587960"/>
                <a:ext cx="815400" cy="72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5" name="墨迹 4"/>
              <p14:cNvContentPartPr/>
              <p14:nvPr/>
            </p14:nvContentPartPr>
            <p14:xfrm>
              <a:off x="7146360" y="2911320"/>
              <a:ext cx="293040" cy="12524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8"/>
            </p:blipFill>
            <p:spPr>
              <a:xfrm>
                <a:off x="7146360" y="2911320"/>
                <a:ext cx="293040" cy="1252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6" name="墨迹 5"/>
              <p14:cNvContentPartPr/>
              <p14:nvPr/>
            </p14:nvContentPartPr>
            <p14:xfrm>
              <a:off x="3722760" y="2796840"/>
              <a:ext cx="3409200" cy="26532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0"/>
            </p:blipFill>
            <p:spPr>
              <a:xfrm>
                <a:off x="3722760" y="2796840"/>
                <a:ext cx="3409200" cy="26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7" name="墨迹 6"/>
              <p14:cNvContentPartPr/>
              <p14:nvPr/>
            </p14:nvContentPartPr>
            <p14:xfrm>
              <a:off x="6295680" y="2095920"/>
              <a:ext cx="43200" cy="219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2"/>
            </p:blipFill>
            <p:spPr>
              <a:xfrm>
                <a:off x="6295680" y="2095920"/>
                <a:ext cx="43200" cy="2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6753240" y="4185000"/>
              <a:ext cx="207360" cy="216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6753240" y="4185000"/>
                <a:ext cx="207360" cy="2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5459400" y="4305960"/>
              <a:ext cx="808200" cy="25092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5459400" y="4305960"/>
                <a:ext cx="808200" cy="250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5538240" y="4649760"/>
              <a:ext cx="1440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5538240" y="4649760"/>
                <a:ext cx="14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3823200" y="1602360"/>
              <a:ext cx="4138200" cy="301212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3823200" y="1602360"/>
                <a:ext cx="4138200" cy="3012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3465360" y="2017080"/>
              <a:ext cx="436320" cy="2865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3465360" y="2017080"/>
                <a:ext cx="436320" cy="286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2764800" y="1724040"/>
              <a:ext cx="4031280" cy="31978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2764800" y="1724040"/>
                <a:ext cx="4031280" cy="31978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62100"/>
            <a:ext cx="8229600" cy="2438399"/>
          </a:xfrm>
        </p:spPr>
        <p:txBody>
          <a:bodyPr/>
          <a:lstStyle/>
          <a:p>
            <a:r>
              <a:rPr lang="zh-CN" altLang="en-US" dirty="0"/>
              <a:t>线性回归算法</a:t>
            </a:r>
            <a:r>
              <a:rPr lang="zh-CN" altLang="en-US" dirty="0">
                <a:solidFill>
                  <a:schemeClr val="tx2"/>
                </a:solidFill>
              </a:rPr>
              <a:t>概况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了解</a:t>
            </a:r>
            <a:r>
              <a:rPr lang="zh-CN" altLang="en-US" dirty="0">
                <a:solidFill>
                  <a:schemeClr val="tx2"/>
                </a:solidFill>
              </a:rPr>
              <a:t>监督学习</a:t>
            </a:r>
            <a:r>
              <a:rPr lang="zh-CN" altLang="en-US" dirty="0"/>
              <a:t>过程完整的流程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3308400" y="2360520"/>
              <a:ext cx="3516840" cy="14742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3308400" y="2360520"/>
                <a:ext cx="3516840" cy="14742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2179080" y="1730880"/>
              <a:ext cx="4338360" cy="21967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2179080" y="1730880"/>
                <a:ext cx="4338360" cy="21967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梯度下降算法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  <a:endParaRPr lang="en-US" sz="2800" b="1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  <a:endParaRPr lang="en-US" sz="28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5480640" y="2703600"/>
              <a:ext cx="3381120" cy="4658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5480640" y="2703600"/>
                <a:ext cx="3381120" cy="465840"/>
              </a:xfrm>
              <a:prstGeom prst="rect"/>
            </p:spPr>
          </p:pic>
        </mc:Fallback>
      </mc:AlternateContent>
      <p:sp>
        <p:nvSpPr>
          <p:cNvPr id="6" name="矩形 5"/>
          <p:cNvSpPr/>
          <p:nvPr/>
        </p:nvSpPr>
        <p:spPr>
          <a:xfrm>
            <a:off x="685800" y="1960560"/>
            <a:ext cx="8305800" cy="27894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750240" y="2796840"/>
              <a:ext cx="6381720" cy="16315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750240" y="2796840"/>
                <a:ext cx="6381720" cy="1631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83392"/>
            <a:ext cx="85151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3665880" y="1902600"/>
              <a:ext cx="3044880" cy="23040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3665880" y="1902600"/>
                <a:ext cx="3044880" cy="2304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1778760" y="2367720"/>
              <a:ext cx="1937160" cy="7729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1778760" y="2367720"/>
                <a:ext cx="1937160" cy="772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2615400" y="1774080"/>
              <a:ext cx="1958040" cy="78732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2615400" y="1774080"/>
                <a:ext cx="1958040" cy="78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3336840" y="2617920"/>
              <a:ext cx="1136880" cy="594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3336840" y="2617920"/>
                <a:ext cx="1136880" cy="594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1886040" y="2911320"/>
              <a:ext cx="743760" cy="4870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1886040" y="2911320"/>
                <a:ext cx="743760" cy="487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3823200" y="3762720"/>
              <a:ext cx="1265040" cy="329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3823200" y="3762720"/>
                <a:ext cx="1265040" cy="32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763920" y="3691080"/>
              <a:ext cx="1873080" cy="622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763920" y="3691080"/>
                <a:ext cx="1873080" cy="622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8382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096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878400" y="135720"/>
              <a:ext cx="7804800" cy="49150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878400" y="135720"/>
                <a:ext cx="7804800" cy="49150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Ink 8"/>
              <p14:cNvContentPartPr/>
              <p14:nvPr/>
            </p14:nvContentPartPr>
            <p14:xfrm>
              <a:off x="6896160" y="4098960"/>
              <a:ext cx="1015200" cy="214920"/>
            </p14:xfrm>
          </p:contentPart>
        </mc:Choice>
        <mc:Fallback xmlns="">
          <p:pic>
            <p:nvPicPr>
              <p:cNvPr id="9" name="Ink 8"/>
            </p:nvPicPr>
            <p:blipFill>
              <a:blip r:embed="rId7"/>
            </p:blipFill>
            <p:spPr>
              <a:xfrm>
                <a:off x="6896160" y="4098960"/>
                <a:ext cx="1015200" cy="214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8539920" y="371880"/>
              <a:ext cx="607680" cy="336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9"/>
            </p:blipFill>
            <p:spPr>
              <a:xfrm>
                <a:off x="8539920" y="371880"/>
                <a:ext cx="607680" cy="3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8639640" y="2854080"/>
              <a:ext cx="500400" cy="3081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8639640" y="2854080"/>
                <a:ext cx="500400" cy="30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8375040" y="3519360"/>
              <a:ext cx="114840" cy="79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3"/>
            </p:blipFill>
            <p:spPr>
              <a:xfrm>
                <a:off x="8375040" y="3519360"/>
                <a:ext cx="114840" cy="79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6838560" y="4048920"/>
              <a:ext cx="1230120" cy="6940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5"/>
            </p:blipFill>
            <p:spPr>
              <a:xfrm>
                <a:off x="6838560" y="4048920"/>
                <a:ext cx="1230120" cy="694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6717600" y="1781280"/>
              <a:ext cx="929160" cy="44352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7"/>
            </p:blipFill>
            <p:spPr>
              <a:xfrm>
                <a:off x="6717600" y="1781280"/>
                <a:ext cx="929160" cy="44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6017040" y="836640"/>
              <a:ext cx="714960" cy="9522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9"/>
            </p:blipFill>
            <p:spPr>
              <a:xfrm>
                <a:off x="6017040" y="836640"/>
                <a:ext cx="714960" cy="95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6245280" y="3755520"/>
              <a:ext cx="272160" cy="16488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1"/>
            </p:blipFill>
            <p:spPr>
              <a:xfrm>
                <a:off x="6245280" y="3755520"/>
                <a:ext cx="272160" cy="164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9" name="墨迹 18"/>
              <p14:cNvContentPartPr/>
              <p14:nvPr/>
            </p14:nvContentPartPr>
            <p14:xfrm>
              <a:off x="5144760" y="3662640"/>
              <a:ext cx="1594440" cy="6868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3"/>
            </p:blipFill>
            <p:spPr>
              <a:xfrm>
                <a:off x="5144760" y="3662640"/>
                <a:ext cx="1594440" cy="68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5902560" y="3061800"/>
              <a:ext cx="293400" cy="17172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5"/>
            </p:blipFill>
            <p:spPr>
              <a:xfrm>
                <a:off x="5902560" y="3061800"/>
                <a:ext cx="293400" cy="171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1" name="墨迹 20"/>
              <p14:cNvContentPartPr/>
              <p14:nvPr/>
            </p14:nvContentPartPr>
            <p14:xfrm>
              <a:off x="2136600" y="994320"/>
              <a:ext cx="278640" cy="2721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7"/>
            </p:blipFill>
            <p:spPr>
              <a:xfrm>
                <a:off x="2136600" y="994320"/>
                <a:ext cx="278640" cy="272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2" name="墨迹 21"/>
              <p14:cNvContentPartPr/>
              <p14:nvPr/>
            </p14:nvContentPartPr>
            <p14:xfrm>
              <a:off x="6017040" y="3126240"/>
              <a:ext cx="2687400" cy="125208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9"/>
            </p:blipFill>
            <p:spPr>
              <a:xfrm>
                <a:off x="6017040" y="3126240"/>
                <a:ext cx="2687400" cy="125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3" name="墨迹 22"/>
              <p14:cNvContentPartPr/>
              <p14:nvPr/>
            </p14:nvContentPartPr>
            <p14:xfrm>
              <a:off x="600120" y="694080"/>
              <a:ext cx="3180240" cy="9086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1"/>
            </p:blipFill>
            <p:spPr>
              <a:xfrm>
                <a:off x="600120" y="694080"/>
                <a:ext cx="3180240" cy="90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4" name="墨迹 23"/>
              <p14:cNvContentPartPr/>
              <p14:nvPr/>
            </p14:nvContentPartPr>
            <p14:xfrm>
              <a:off x="4201560" y="636480"/>
              <a:ext cx="4703040" cy="40852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3"/>
            </p:blipFill>
            <p:spPr>
              <a:xfrm>
                <a:off x="4201560" y="636480"/>
                <a:ext cx="4703040" cy="4085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3267052" y="607536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267052" y="607536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068" y="884899"/>
            <a:ext cx="25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例子：预测住房价格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1845607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  <a:endParaRPr lang="en-US" sz="2400" dirty="0"/>
          </a:p>
          <a:p>
            <a:pPr algn="ctr"/>
            <a:r>
              <a:rPr lang="en-US" sz="2400" dirty="0"/>
              <a:t>(in 1000s of dollars)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09212" y="3274536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073" y="3805551"/>
            <a:ext cx="43305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  <a:r>
              <a:rPr lang="zh-CN" altLang="en-US" sz="2400" u="sng" dirty="0"/>
              <a:t>（监督学习）</a:t>
            </a:r>
            <a:endParaRPr lang="en-US" sz="2400" u="sng" dirty="0"/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35257" y="3807936"/>
            <a:ext cx="440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  <a:r>
              <a:rPr lang="zh-CN" altLang="en-US" sz="2400" u="sng" dirty="0"/>
              <a:t>（回归问题）</a:t>
            </a:r>
            <a:endParaRPr lang="en-US" sz="2400" u="sng" dirty="0"/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46189" y="38805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Ink 1"/>
              <p14:cNvContentPartPr/>
              <p14:nvPr/>
            </p14:nvContentPartPr>
            <p14:xfrm>
              <a:off x="2397240" y="967902"/>
              <a:ext cx="5774400" cy="23392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2397240" y="967902"/>
                <a:ext cx="5774400" cy="2339280"/>
              </a:xfrm>
              <a:prstGeom prst="rect"/>
            </p:spPr>
          </p:pic>
        </mc:Fallback>
      </mc:AlternateContent>
      <p:sp>
        <p:nvSpPr>
          <p:cNvPr id="3" name="文本框 2"/>
          <p:cNvSpPr txBox="1"/>
          <p:nvPr/>
        </p:nvSpPr>
        <p:spPr>
          <a:xfrm>
            <a:off x="158930" y="1609212"/>
            <a:ext cx="174998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问题：当房屋的尺寸是</a:t>
            </a:r>
            <a:r>
              <a:rPr lang="en-US" altLang="zh-CN" dirty="0"/>
              <a:t>1250</a:t>
            </a:r>
            <a:r>
              <a:rPr lang="zh-CN" altLang="en-US" dirty="0"/>
              <a:t>平方英尺时，预测房屋价格。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-1" fmla="*/ 0 w 3681350"/>
              <a:gd name="connsiteY0-2" fmla="*/ 757675 h 1784229"/>
              <a:gd name="connsiteX1-3" fmla="*/ 356259 w 3681350"/>
              <a:gd name="connsiteY1-4" fmla="*/ 401415 h 1784229"/>
              <a:gd name="connsiteX2-5" fmla="*/ 688768 w 3681350"/>
              <a:gd name="connsiteY2-6" fmla="*/ 698298 h 1784229"/>
              <a:gd name="connsiteX3-7" fmla="*/ 890649 w 3681350"/>
              <a:gd name="connsiteY3-8" fmla="*/ 1339565 h 1784229"/>
              <a:gd name="connsiteX4-9" fmla="*/ 1187532 w 3681350"/>
              <a:gd name="connsiteY4-10" fmla="*/ 1778952 h 1784229"/>
              <a:gd name="connsiteX5-11" fmla="*/ 1246909 w 3681350"/>
              <a:gd name="connsiteY5-12" fmla="*/ 1778952 h 1784229"/>
              <a:gd name="connsiteX6-13" fmla="*/ 1377537 w 3681350"/>
              <a:gd name="connsiteY6-14" fmla="*/ 1778952 h 1784229"/>
              <a:gd name="connsiteX7-15" fmla="*/ 1579418 w 3681350"/>
              <a:gd name="connsiteY7-16" fmla="*/ 1707700 h 1784229"/>
              <a:gd name="connsiteX8-17" fmla="*/ 1733797 w 3681350"/>
              <a:gd name="connsiteY8-18" fmla="*/ 1327690 h 1784229"/>
              <a:gd name="connsiteX9-19" fmla="*/ 1805049 w 3681350"/>
              <a:gd name="connsiteY9-20" fmla="*/ 971430 h 1784229"/>
              <a:gd name="connsiteX10-21" fmla="*/ 1911927 w 3681350"/>
              <a:gd name="connsiteY10-22" fmla="*/ 555794 h 1784229"/>
              <a:gd name="connsiteX11-23" fmla="*/ 1983179 w 3681350"/>
              <a:gd name="connsiteY11-24" fmla="*/ 401415 h 1784229"/>
              <a:gd name="connsiteX12-25" fmla="*/ 2066306 w 3681350"/>
              <a:gd name="connsiteY12-26" fmla="*/ 187659 h 1784229"/>
              <a:gd name="connsiteX13-27" fmla="*/ 2149433 w 3681350"/>
              <a:gd name="connsiteY13-28" fmla="*/ 92656 h 1784229"/>
              <a:gd name="connsiteX14-29" fmla="*/ 2244436 w 3681350"/>
              <a:gd name="connsiteY14-30" fmla="*/ 21404 h 1784229"/>
              <a:gd name="connsiteX15-31" fmla="*/ 2375065 w 3681350"/>
              <a:gd name="connsiteY15-32" fmla="*/ 21404 h 1784229"/>
              <a:gd name="connsiteX16-33" fmla="*/ 2576945 w 3681350"/>
              <a:gd name="connsiteY16-34" fmla="*/ 270786 h 1784229"/>
              <a:gd name="connsiteX17-35" fmla="*/ 2719449 w 3681350"/>
              <a:gd name="connsiteY17-36" fmla="*/ 1066433 h 1784229"/>
              <a:gd name="connsiteX18-37" fmla="*/ 2909454 w 3681350"/>
              <a:gd name="connsiteY18-38" fmla="*/ 1517695 h 1784229"/>
              <a:gd name="connsiteX19-39" fmla="*/ 3384467 w 3681350"/>
              <a:gd name="connsiteY19-40" fmla="*/ 1315815 h 1784229"/>
              <a:gd name="connsiteX20-41" fmla="*/ 3681350 w 3681350"/>
              <a:gd name="connsiteY20-42" fmla="*/ 508293 h 1784229"/>
              <a:gd name="connsiteX0-43" fmla="*/ 0 w 3681350"/>
              <a:gd name="connsiteY0-44" fmla="*/ 757675 h 1814302"/>
              <a:gd name="connsiteX1-45" fmla="*/ 356259 w 3681350"/>
              <a:gd name="connsiteY1-46" fmla="*/ 401415 h 1814302"/>
              <a:gd name="connsiteX2-47" fmla="*/ 688768 w 3681350"/>
              <a:gd name="connsiteY2-48" fmla="*/ 698298 h 1814302"/>
              <a:gd name="connsiteX3-49" fmla="*/ 890649 w 3681350"/>
              <a:gd name="connsiteY3-50" fmla="*/ 1339565 h 1814302"/>
              <a:gd name="connsiteX4-51" fmla="*/ 1187532 w 3681350"/>
              <a:gd name="connsiteY4-52" fmla="*/ 1778952 h 1814302"/>
              <a:gd name="connsiteX5-53" fmla="*/ 1377537 w 3681350"/>
              <a:gd name="connsiteY5-54" fmla="*/ 1778952 h 1814302"/>
              <a:gd name="connsiteX6-55" fmla="*/ 1579418 w 3681350"/>
              <a:gd name="connsiteY6-56" fmla="*/ 1707700 h 1814302"/>
              <a:gd name="connsiteX7-57" fmla="*/ 1733797 w 3681350"/>
              <a:gd name="connsiteY7-58" fmla="*/ 1327690 h 1814302"/>
              <a:gd name="connsiteX8-59" fmla="*/ 1805049 w 3681350"/>
              <a:gd name="connsiteY8-60" fmla="*/ 971430 h 1814302"/>
              <a:gd name="connsiteX9-61" fmla="*/ 1911927 w 3681350"/>
              <a:gd name="connsiteY9-62" fmla="*/ 555794 h 1814302"/>
              <a:gd name="connsiteX10-63" fmla="*/ 1983179 w 3681350"/>
              <a:gd name="connsiteY10-64" fmla="*/ 401415 h 1814302"/>
              <a:gd name="connsiteX11-65" fmla="*/ 2066306 w 3681350"/>
              <a:gd name="connsiteY11-66" fmla="*/ 187659 h 1814302"/>
              <a:gd name="connsiteX12-67" fmla="*/ 2149433 w 3681350"/>
              <a:gd name="connsiteY12-68" fmla="*/ 92656 h 1814302"/>
              <a:gd name="connsiteX13-69" fmla="*/ 2244436 w 3681350"/>
              <a:gd name="connsiteY13-70" fmla="*/ 21404 h 1814302"/>
              <a:gd name="connsiteX14-71" fmla="*/ 2375065 w 3681350"/>
              <a:gd name="connsiteY14-72" fmla="*/ 21404 h 1814302"/>
              <a:gd name="connsiteX15-73" fmla="*/ 2576945 w 3681350"/>
              <a:gd name="connsiteY15-74" fmla="*/ 270786 h 1814302"/>
              <a:gd name="connsiteX16-75" fmla="*/ 2719449 w 3681350"/>
              <a:gd name="connsiteY16-76" fmla="*/ 1066433 h 1814302"/>
              <a:gd name="connsiteX17-77" fmla="*/ 2909454 w 3681350"/>
              <a:gd name="connsiteY17-78" fmla="*/ 1517695 h 1814302"/>
              <a:gd name="connsiteX18-79" fmla="*/ 3384467 w 3681350"/>
              <a:gd name="connsiteY18-80" fmla="*/ 1315815 h 1814302"/>
              <a:gd name="connsiteX19-81" fmla="*/ 3681350 w 3681350"/>
              <a:gd name="connsiteY19-82" fmla="*/ 508293 h 1814302"/>
              <a:gd name="connsiteX0-83" fmla="*/ 0 w 3681350"/>
              <a:gd name="connsiteY0-84" fmla="*/ 757675 h 1804839"/>
              <a:gd name="connsiteX1-85" fmla="*/ 356259 w 3681350"/>
              <a:gd name="connsiteY1-86" fmla="*/ 401415 h 1804839"/>
              <a:gd name="connsiteX2-87" fmla="*/ 688768 w 3681350"/>
              <a:gd name="connsiteY2-88" fmla="*/ 698298 h 1804839"/>
              <a:gd name="connsiteX3-89" fmla="*/ 890649 w 3681350"/>
              <a:gd name="connsiteY3-90" fmla="*/ 1339565 h 1804839"/>
              <a:gd name="connsiteX4-91" fmla="*/ 1187532 w 3681350"/>
              <a:gd name="connsiteY4-92" fmla="*/ 1778952 h 1804839"/>
              <a:gd name="connsiteX5-93" fmla="*/ 1579418 w 3681350"/>
              <a:gd name="connsiteY5-94" fmla="*/ 1707700 h 1804839"/>
              <a:gd name="connsiteX6-95" fmla="*/ 1733797 w 3681350"/>
              <a:gd name="connsiteY6-96" fmla="*/ 1327690 h 1804839"/>
              <a:gd name="connsiteX7-97" fmla="*/ 1805049 w 3681350"/>
              <a:gd name="connsiteY7-98" fmla="*/ 971430 h 1804839"/>
              <a:gd name="connsiteX8-99" fmla="*/ 1911927 w 3681350"/>
              <a:gd name="connsiteY8-100" fmla="*/ 555794 h 1804839"/>
              <a:gd name="connsiteX9-101" fmla="*/ 1983179 w 3681350"/>
              <a:gd name="connsiteY9-102" fmla="*/ 401415 h 1804839"/>
              <a:gd name="connsiteX10-103" fmla="*/ 2066306 w 3681350"/>
              <a:gd name="connsiteY10-104" fmla="*/ 187659 h 1804839"/>
              <a:gd name="connsiteX11-105" fmla="*/ 2149433 w 3681350"/>
              <a:gd name="connsiteY11-106" fmla="*/ 92656 h 1804839"/>
              <a:gd name="connsiteX12-107" fmla="*/ 2244436 w 3681350"/>
              <a:gd name="connsiteY12-108" fmla="*/ 21404 h 1804839"/>
              <a:gd name="connsiteX13-109" fmla="*/ 2375065 w 3681350"/>
              <a:gd name="connsiteY13-110" fmla="*/ 21404 h 1804839"/>
              <a:gd name="connsiteX14-111" fmla="*/ 2576945 w 3681350"/>
              <a:gd name="connsiteY14-112" fmla="*/ 270786 h 1804839"/>
              <a:gd name="connsiteX15-113" fmla="*/ 2719449 w 3681350"/>
              <a:gd name="connsiteY15-114" fmla="*/ 1066433 h 1804839"/>
              <a:gd name="connsiteX16-115" fmla="*/ 2909454 w 3681350"/>
              <a:gd name="connsiteY16-116" fmla="*/ 1517695 h 1804839"/>
              <a:gd name="connsiteX17-117" fmla="*/ 3384467 w 3681350"/>
              <a:gd name="connsiteY17-118" fmla="*/ 1315815 h 1804839"/>
              <a:gd name="connsiteX18-119" fmla="*/ 3681350 w 3681350"/>
              <a:gd name="connsiteY18-120" fmla="*/ 508293 h 1804839"/>
              <a:gd name="connsiteX0-121" fmla="*/ 0 w 3681350"/>
              <a:gd name="connsiteY0-122" fmla="*/ 757675 h 1778952"/>
              <a:gd name="connsiteX1-123" fmla="*/ 356259 w 3681350"/>
              <a:gd name="connsiteY1-124" fmla="*/ 401415 h 1778952"/>
              <a:gd name="connsiteX2-125" fmla="*/ 688768 w 3681350"/>
              <a:gd name="connsiteY2-126" fmla="*/ 698298 h 1778952"/>
              <a:gd name="connsiteX3-127" fmla="*/ 890649 w 3681350"/>
              <a:gd name="connsiteY3-128" fmla="*/ 1339565 h 1778952"/>
              <a:gd name="connsiteX4-129" fmla="*/ 1187532 w 3681350"/>
              <a:gd name="connsiteY4-130" fmla="*/ 1778952 h 1778952"/>
              <a:gd name="connsiteX5-131" fmla="*/ 1733797 w 3681350"/>
              <a:gd name="connsiteY5-132" fmla="*/ 1327690 h 1778952"/>
              <a:gd name="connsiteX6-133" fmla="*/ 1805049 w 3681350"/>
              <a:gd name="connsiteY6-134" fmla="*/ 971430 h 1778952"/>
              <a:gd name="connsiteX7-135" fmla="*/ 1911927 w 3681350"/>
              <a:gd name="connsiteY7-136" fmla="*/ 555794 h 1778952"/>
              <a:gd name="connsiteX8-137" fmla="*/ 1983179 w 3681350"/>
              <a:gd name="connsiteY8-138" fmla="*/ 401415 h 1778952"/>
              <a:gd name="connsiteX9-139" fmla="*/ 2066306 w 3681350"/>
              <a:gd name="connsiteY9-140" fmla="*/ 187659 h 1778952"/>
              <a:gd name="connsiteX10-141" fmla="*/ 2149433 w 3681350"/>
              <a:gd name="connsiteY10-142" fmla="*/ 92656 h 1778952"/>
              <a:gd name="connsiteX11-143" fmla="*/ 2244436 w 3681350"/>
              <a:gd name="connsiteY11-144" fmla="*/ 21404 h 1778952"/>
              <a:gd name="connsiteX12-145" fmla="*/ 2375065 w 3681350"/>
              <a:gd name="connsiteY12-146" fmla="*/ 21404 h 1778952"/>
              <a:gd name="connsiteX13-147" fmla="*/ 2576945 w 3681350"/>
              <a:gd name="connsiteY13-148" fmla="*/ 270786 h 1778952"/>
              <a:gd name="connsiteX14-149" fmla="*/ 2719449 w 3681350"/>
              <a:gd name="connsiteY14-150" fmla="*/ 1066433 h 1778952"/>
              <a:gd name="connsiteX15-151" fmla="*/ 2909454 w 3681350"/>
              <a:gd name="connsiteY15-152" fmla="*/ 1517695 h 1778952"/>
              <a:gd name="connsiteX16-153" fmla="*/ 3384467 w 3681350"/>
              <a:gd name="connsiteY16-154" fmla="*/ 1315815 h 1778952"/>
              <a:gd name="connsiteX17-155" fmla="*/ 3681350 w 3681350"/>
              <a:gd name="connsiteY17-156" fmla="*/ 508293 h 1778952"/>
              <a:gd name="connsiteX0-157" fmla="*/ 0 w 3681350"/>
              <a:gd name="connsiteY0-158" fmla="*/ 757675 h 1790382"/>
              <a:gd name="connsiteX1-159" fmla="*/ 356259 w 3681350"/>
              <a:gd name="connsiteY1-160" fmla="*/ 401415 h 1790382"/>
              <a:gd name="connsiteX2-161" fmla="*/ 688768 w 3681350"/>
              <a:gd name="connsiteY2-162" fmla="*/ 698298 h 1790382"/>
              <a:gd name="connsiteX3-163" fmla="*/ 890649 w 3681350"/>
              <a:gd name="connsiteY3-164" fmla="*/ 1339565 h 1790382"/>
              <a:gd name="connsiteX4-165" fmla="*/ 1256112 w 3681350"/>
              <a:gd name="connsiteY4-166" fmla="*/ 1790382 h 1790382"/>
              <a:gd name="connsiteX5-167" fmla="*/ 1733797 w 3681350"/>
              <a:gd name="connsiteY5-168" fmla="*/ 1327690 h 1790382"/>
              <a:gd name="connsiteX6-169" fmla="*/ 1805049 w 3681350"/>
              <a:gd name="connsiteY6-170" fmla="*/ 971430 h 1790382"/>
              <a:gd name="connsiteX7-171" fmla="*/ 1911927 w 3681350"/>
              <a:gd name="connsiteY7-172" fmla="*/ 555794 h 1790382"/>
              <a:gd name="connsiteX8-173" fmla="*/ 1983179 w 3681350"/>
              <a:gd name="connsiteY8-174" fmla="*/ 401415 h 1790382"/>
              <a:gd name="connsiteX9-175" fmla="*/ 2066306 w 3681350"/>
              <a:gd name="connsiteY9-176" fmla="*/ 187659 h 1790382"/>
              <a:gd name="connsiteX10-177" fmla="*/ 2149433 w 3681350"/>
              <a:gd name="connsiteY10-178" fmla="*/ 92656 h 1790382"/>
              <a:gd name="connsiteX11-179" fmla="*/ 2244436 w 3681350"/>
              <a:gd name="connsiteY11-180" fmla="*/ 21404 h 1790382"/>
              <a:gd name="connsiteX12-181" fmla="*/ 2375065 w 3681350"/>
              <a:gd name="connsiteY12-182" fmla="*/ 21404 h 1790382"/>
              <a:gd name="connsiteX13-183" fmla="*/ 2576945 w 3681350"/>
              <a:gd name="connsiteY13-184" fmla="*/ 270786 h 1790382"/>
              <a:gd name="connsiteX14-185" fmla="*/ 2719449 w 3681350"/>
              <a:gd name="connsiteY14-186" fmla="*/ 1066433 h 1790382"/>
              <a:gd name="connsiteX15-187" fmla="*/ 2909454 w 3681350"/>
              <a:gd name="connsiteY15-188" fmla="*/ 1517695 h 1790382"/>
              <a:gd name="connsiteX16-189" fmla="*/ 3384467 w 3681350"/>
              <a:gd name="connsiteY16-190" fmla="*/ 1315815 h 1790382"/>
              <a:gd name="connsiteX17-191" fmla="*/ 3681350 w 3681350"/>
              <a:gd name="connsiteY17-192" fmla="*/ 508293 h 1790382"/>
              <a:gd name="connsiteX0-193" fmla="*/ 0 w 3681350"/>
              <a:gd name="connsiteY0-194" fmla="*/ 757675 h 1790382"/>
              <a:gd name="connsiteX1-195" fmla="*/ 356259 w 3681350"/>
              <a:gd name="connsiteY1-196" fmla="*/ 401415 h 1790382"/>
              <a:gd name="connsiteX2-197" fmla="*/ 688768 w 3681350"/>
              <a:gd name="connsiteY2-198" fmla="*/ 698298 h 1790382"/>
              <a:gd name="connsiteX3-199" fmla="*/ 890649 w 3681350"/>
              <a:gd name="connsiteY3-200" fmla="*/ 1339565 h 1790382"/>
              <a:gd name="connsiteX4-201" fmla="*/ 1256112 w 3681350"/>
              <a:gd name="connsiteY4-202" fmla="*/ 1790382 h 1790382"/>
              <a:gd name="connsiteX5-203" fmla="*/ 1733797 w 3681350"/>
              <a:gd name="connsiteY5-204" fmla="*/ 1327690 h 1790382"/>
              <a:gd name="connsiteX6-205" fmla="*/ 1805049 w 3681350"/>
              <a:gd name="connsiteY6-206" fmla="*/ 971430 h 1790382"/>
              <a:gd name="connsiteX7-207" fmla="*/ 1911927 w 3681350"/>
              <a:gd name="connsiteY7-208" fmla="*/ 555794 h 1790382"/>
              <a:gd name="connsiteX8-209" fmla="*/ 1983179 w 3681350"/>
              <a:gd name="connsiteY8-210" fmla="*/ 401415 h 1790382"/>
              <a:gd name="connsiteX9-211" fmla="*/ 2066306 w 3681350"/>
              <a:gd name="connsiteY9-212" fmla="*/ 187659 h 1790382"/>
              <a:gd name="connsiteX10-213" fmla="*/ 2149433 w 3681350"/>
              <a:gd name="connsiteY10-214" fmla="*/ 92656 h 1790382"/>
              <a:gd name="connsiteX11-215" fmla="*/ 2244436 w 3681350"/>
              <a:gd name="connsiteY11-216" fmla="*/ 21404 h 1790382"/>
              <a:gd name="connsiteX12-217" fmla="*/ 2375065 w 3681350"/>
              <a:gd name="connsiteY12-218" fmla="*/ 21404 h 1790382"/>
              <a:gd name="connsiteX13-219" fmla="*/ 2576945 w 3681350"/>
              <a:gd name="connsiteY13-220" fmla="*/ 270786 h 1790382"/>
              <a:gd name="connsiteX14-221" fmla="*/ 2719449 w 3681350"/>
              <a:gd name="connsiteY14-222" fmla="*/ 1066433 h 1790382"/>
              <a:gd name="connsiteX15-223" fmla="*/ 2909454 w 3681350"/>
              <a:gd name="connsiteY15-224" fmla="*/ 1517695 h 1790382"/>
              <a:gd name="connsiteX16-225" fmla="*/ 3384467 w 3681350"/>
              <a:gd name="connsiteY16-226" fmla="*/ 1315815 h 1790382"/>
              <a:gd name="connsiteX17-227" fmla="*/ 3681350 w 3681350"/>
              <a:gd name="connsiteY17-228" fmla="*/ 508293 h 1790382"/>
              <a:gd name="connsiteX0-229" fmla="*/ 0 w 3681350"/>
              <a:gd name="connsiteY0-230" fmla="*/ 757675 h 1791207"/>
              <a:gd name="connsiteX1-231" fmla="*/ 356259 w 3681350"/>
              <a:gd name="connsiteY1-232" fmla="*/ 401415 h 1791207"/>
              <a:gd name="connsiteX2-233" fmla="*/ 688768 w 3681350"/>
              <a:gd name="connsiteY2-234" fmla="*/ 698298 h 1791207"/>
              <a:gd name="connsiteX3-235" fmla="*/ 890649 w 3681350"/>
              <a:gd name="connsiteY3-236" fmla="*/ 1339565 h 1791207"/>
              <a:gd name="connsiteX4-237" fmla="*/ 1256112 w 3681350"/>
              <a:gd name="connsiteY4-238" fmla="*/ 1790382 h 1791207"/>
              <a:gd name="connsiteX5-239" fmla="*/ 1733797 w 3681350"/>
              <a:gd name="connsiteY5-240" fmla="*/ 1327690 h 1791207"/>
              <a:gd name="connsiteX6-241" fmla="*/ 1805049 w 3681350"/>
              <a:gd name="connsiteY6-242" fmla="*/ 971430 h 1791207"/>
              <a:gd name="connsiteX7-243" fmla="*/ 1911927 w 3681350"/>
              <a:gd name="connsiteY7-244" fmla="*/ 555794 h 1791207"/>
              <a:gd name="connsiteX8-245" fmla="*/ 1983179 w 3681350"/>
              <a:gd name="connsiteY8-246" fmla="*/ 401415 h 1791207"/>
              <a:gd name="connsiteX9-247" fmla="*/ 2066306 w 3681350"/>
              <a:gd name="connsiteY9-248" fmla="*/ 187659 h 1791207"/>
              <a:gd name="connsiteX10-249" fmla="*/ 2149433 w 3681350"/>
              <a:gd name="connsiteY10-250" fmla="*/ 92656 h 1791207"/>
              <a:gd name="connsiteX11-251" fmla="*/ 2244436 w 3681350"/>
              <a:gd name="connsiteY11-252" fmla="*/ 21404 h 1791207"/>
              <a:gd name="connsiteX12-253" fmla="*/ 2375065 w 3681350"/>
              <a:gd name="connsiteY12-254" fmla="*/ 21404 h 1791207"/>
              <a:gd name="connsiteX13-255" fmla="*/ 2576945 w 3681350"/>
              <a:gd name="connsiteY13-256" fmla="*/ 270786 h 1791207"/>
              <a:gd name="connsiteX14-257" fmla="*/ 2719449 w 3681350"/>
              <a:gd name="connsiteY14-258" fmla="*/ 1066433 h 1791207"/>
              <a:gd name="connsiteX15-259" fmla="*/ 2909454 w 3681350"/>
              <a:gd name="connsiteY15-260" fmla="*/ 1517695 h 1791207"/>
              <a:gd name="connsiteX16-261" fmla="*/ 3384467 w 3681350"/>
              <a:gd name="connsiteY16-262" fmla="*/ 1315815 h 1791207"/>
              <a:gd name="connsiteX17-263" fmla="*/ 3681350 w 3681350"/>
              <a:gd name="connsiteY17-264" fmla="*/ 508293 h 1791207"/>
              <a:gd name="connsiteX0-265" fmla="*/ 0 w 3681350"/>
              <a:gd name="connsiteY0-266" fmla="*/ 757675 h 1791207"/>
              <a:gd name="connsiteX1-267" fmla="*/ 356259 w 3681350"/>
              <a:gd name="connsiteY1-268" fmla="*/ 401415 h 1791207"/>
              <a:gd name="connsiteX2-269" fmla="*/ 688768 w 3681350"/>
              <a:gd name="connsiteY2-270" fmla="*/ 698298 h 1791207"/>
              <a:gd name="connsiteX3-271" fmla="*/ 890649 w 3681350"/>
              <a:gd name="connsiteY3-272" fmla="*/ 1339565 h 1791207"/>
              <a:gd name="connsiteX4-273" fmla="*/ 1256112 w 3681350"/>
              <a:gd name="connsiteY4-274" fmla="*/ 1790382 h 1791207"/>
              <a:gd name="connsiteX5-275" fmla="*/ 1733797 w 3681350"/>
              <a:gd name="connsiteY5-276" fmla="*/ 1327690 h 1791207"/>
              <a:gd name="connsiteX6-277" fmla="*/ 1805049 w 3681350"/>
              <a:gd name="connsiteY6-278" fmla="*/ 971430 h 1791207"/>
              <a:gd name="connsiteX7-279" fmla="*/ 1911927 w 3681350"/>
              <a:gd name="connsiteY7-280" fmla="*/ 555794 h 1791207"/>
              <a:gd name="connsiteX8-281" fmla="*/ 1983179 w 3681350"/>
              <a:gd name="connsiteY8-282" fmla="*/ 401415 h 1791207"/>
              <a:gd name="connsiteX9-283" fmla="*/ 2066306 w 3681350"/>
              <a:gd name="connsiteY9-284" fmla="*/ 187659 h 1791207"/>
              <a:gd name="connsiteX10-285" fmla="*/ 2149433 w 3681350"/>
              <a:gd name="connsiteY10-286" fmla="*/ 92656 h 1791207"/>
              <a:gd name="connsiteX11-287" fmla="*/ 2244436 w 3681350"/>
              <a:gd name="connsiteY11-288" fmla="*/ 21404 h 1791207"/>
              <a:gd name="connsiteX12-289" fmla="*/ 2375065 w 3681350"/>
              <a:gd name="connsiteY12-290" fmla="*/ 21404 h 1791207"/>
              <a:gd name="connsiteX13-291" fmla="*/ 2576945 w 3681350"/>
              <a:gd name="connsiteY13-292" fmla="*/ 270786 h 1791207"/>
              <a:gd name="connsiteX14-293" fmla="*/ 2719449 w 3681350"/>
              <a:gd name="connsiteY14-294" fmla="*/ 1066433 h 1791207"/>
              <a:gd name="connsiteX15-295" fmla="*/ 2909454 w 3681350"/>
              <a:gd name="connsiteY15-296" fmla="*/ 1517695 h 1791207"/>
              <a:gd name="connsiteX16-297" fmla="*/ 3384467 w 3681350"/>
              <a:gd name="connsiteY16-298" fmla="*/ 1315815 h 1791207"/>
              <a:gd name="connsiteX17-299" fmla="*/ 3681350 w 3681350"/>
              <a:gd name="connsiteY17-300" fmla="*/ 508293 h 1791207"/>
              <a:gd name="connsiteX0-301" fmla="*/ 0 w 3681350"/>
              <a:gd name="connsiteY0-302" fmla="*/ 757675 h 1791207"/>
              <a:gd name="connsiteX1-303" fmla="*/ 356259 w 3681350"/>
              <a:gd name="connsiteY1-304" fmla="*/ 401415 h 1791207"/>
              <a:gd name="connsiteX2-305" fmla="*/ 688768 w 3681350"/>
              <a:gd name="connsiteY2-306" fmla="*/ 698298 h 1791207"/>
              <a:gd name="connsiteX3-307" fmla="*/ 890649 w 3681350"/>
              <a:gd name="connsiteY3-308" fmla="*/ 1339565 h 1791207"/>
              <a:gd name="connsiteX4-309" fmla="*/ 1336122 w 3681350"/>
              <a:gd name="connsiteY4-310" fmla="*/ 1790382 h 1791207"/>
              <a:gd name="connsiteX5-311" fmla="*/ 1733797 w 3681350"/>
              <a:gd name="connsiteY5-312" fmla="*/ 1327690 h 1791207"/>
              <a:gd name="connsiteX6-313" fmla="*/ 1805049 w 3681350"/>
              <a:gd name="connsiteY6-314" fmla="*/ 971430 h 1791207"/>
              <a:gd name="connsiteX7-315" fmla="*/ 1911927 w 3681350"/>
              <a:gd name="connsiteY7-316" fmla="*/ 555794 h 1791207"/>
              <a:gd name="connsiteX8-317" fmla="*/ 1983179 w 3681350"/>
              <a:gd name="connsiteY8-318" fmla="*/ 401415 h 1791207"/>
              <a:gd name="connsiteX9-319" fmla="*/ 2066306 w 3681350"/>
              <a:gd name="connsiteY9-320" fmla="*/ 187659 h 1791207"/>
              <a:gd name="connsiteX10-321" fmla="*/ 2149433 w 3681350"/>
              <a:gd name="connsiteY10-322" fmla="*/ 92656 h 1791207"/>
              <a:gd name="connsiteX11-323" fmla="*/ 2244436 w 3681350"/>
              <a:gd name="connsiteY11-324" fmla="*/ 21404 h 1791207"/>
              <a:gd name="connsiteX12-325" fmla="*/ 2375065 w 3681350"/>
              <a:gd name="connsiteY12-326" fmla="*/ 21404 h 1791207"/>
              <a:gd name="connsiteX13-327" fmla="*/ 2576945 w 3681350"/>
              <a:gd name="connsiteY13-328" fmla="*/ 270786 h 1791207"/>
              <a:gd name="connsiteX14-329" fmla="*/ 2719449 w 3681350"/>
              <a:gd name="connsiteY14-330" fmla="*/ 1066433 h 1791207"/>
              <a:gd name="connsiteX15-331" fmla="*/ 2909454 w 3681350"/>
              <a:gd name="connsiteY15-332" fmla="*/ 1517695 h 1791207"/>
              <a:gd name="connsiteX16-333" fmla="*/ 3384467 w 3681350"/>
              <a:gd name="connsiteY16-334" fmla="*/ 1315815 h 1791207"/>
              <a:gd name="connsiteX17-335" fmla="*/ 3681350 w 3681350"/>
              <a:gd name="connsiteY17-336" fmla="*/ 508293 h 1791207"/>
              <a:gd name="connsiteX0-337" fmla="*/ 0 w 3681350"/>
              <a:gd name="connsiteY0-338" fmla="*/ 757675 h 1791207"/>
              <a:gd name="connsiteX1-339" fmla="*/ 356259 w 3681350"/>
              <a:gd name="connsiteY1-340" fmla="*/ 401415 h 1791207"/>
              <a:gd name="connsiteX2-341" fmla="*/ 688768 w 3681350"/>
              <a:gd name="connsiteY2-342" fmla="*/ 698298 h 1791207"/>
              <a:gd name="connsiteX3-343" fmla="*/ 890649 w 3681350"/>
              <a:gd name="connsiteY3-344" fmla="*/ 1339565 h 1791207"/>
              <a:gd name="connsiteX4-345" fmla="*/ 1278972 w 3681350"/>
              <a:gd name="connsiteY4-346" fmla="*/ 1790382 h 1791207"/>
              <a:gd name="connsiteX5-347" fmla="*/ 1733797 w 3681350"/>
              <a:gd name="connsiteY5-348" fmla="*/ 1327690 h 1791207"/>
              <a:gd name="connsiteX6-349" fmla="*/ 1805049 w 3681350"/>
              <a:gd name="connsiteY6-350" fmla="*/ 971430 h 1791207"/>
              <a:gd name="connsiteX7-351" fmla="*/ 1911927 w 3681350"/>
              <a:gd name="connsiteY7-352" fmla="*/ 555794 h 1791207"/>
              <a:gd name="connsiteX8-353" fmla="*/ 1983179 w 3681350"/>
              <a:gd name="connsiteY8-354" fmla="*/ 401415 h 1791207"/>
              <a:gd name="connsiteX9-355" fmla="*/ 2066306 w 3681350"/>
              <a:gd name="connsiteY9-356" fmla="*/ 187659 h 1791207"/>
              <a:gd name="connsiteX10-357" fmla="*/ 2149433 w 3681350"/>
              <a:gd name="connsiteY10-358" fmla="*/ 92656 h 1791207"/>
              <a:gd name="connsiteX11-359" fmla="*/ 2244436 w 3681350"/>
              <a:gd name="connsiteY11-360" fmla="*/ 21404 h 1791207"/>
              <a:gd name="connsiteX12-361" fmla="*/ 2375065 w 3681350"/>
              <a:gd name="connsiteY12-362" fmla="*/ 21404 h 1791207"/>
              <a:gd name="connsiteX13-363" fmla="*/ 2576945 w 3681350"/>
              <a:gd name="connsiteY13-364" fmla="*/ 270786 h 1791207"/>
              <a:gd name="connsiteX14-365" fmla="*/ 2719449 w 3681350"/>
              <a:gd name="connsiteY14-366" fmla="*/ 1066433 h 1791207"/>
              <a:gd name="connsiteX15-367" fmla="*/ 2909454 w 3681350"/>
              <a:gd name="connsiteY15-368" fmla="*/ 1517695 h 1791207"/>
              <a:gd name="connsiteX16-369" fmla="*/ 3384467 w 3681350"/>
              <a:gd name="connsiteY16-370" fmla="*/ 1315815 h 1791207"/>
              <a:gd name="connsiteX17-371" fmla="*/ 3681350 w 3681350"/>
              <a:gd name="connsiteY17-372" fmla="*/ 508293 h 1791207"/>
              <a:gd name="connsiteX0-373" fmla="*/ 0 w 3681350"/>
              <a:gd name="connsiteY0-374" fmla="*/ 757675 h 1791207"/>
              <a:gd name="connsiteX1-375" fmla="*/ 356259 w 3681350"/>
              <a:gd name="connsiteY1-376" fmla="*/ 401415 h 1791207"/>
              <a:gd name="connsiteX2-377" fmla="*/ 688768 w 3681350"/>
              <a:gd name="connsiteY2-378" fmla="*/ 698298 h 1791207"/>
              <a:gd name="connsiteX3-379" fmla="*/ 890649 w 3681350"/>
              <a:gd name="connsiteY3-380" fmla="*/ 1339565 h 1791207"/>
              <a:gd name="connsiteX4-381" fmla="*/ 1278972 w 3681350"/>
              <a:gd name="connsiteY4-382" fmla="*/ 1790382 h 1791207"/>
              <a:gd name="connsiteX5-383" fmla="*/ 1733797 w 3681350"/>
              <a:gd name="connsiteY5-384" fmla="*/ 1327690 h 1791207"/>
              <a:gd name="connsiteX6-385" fmla="*/ 1805049 w 3681350"/>
              <a:gd name="connsiteY6-386" fmla="*/ 971430 h 1791207"/>
              <a:gd name="connsiteX7-387" fmla="*/ 1911927 w 3681350"/>
              <a:gd name="connsiteY7-388" fmla="*/ 555794 h 1791207"/>
              <a:gd name="connsiteX8-389" fmla="*/ 1983179 w 3681350"/>
              <a:gd name="connsiteY8-390" fmla="*/ 401415 h 1791207"/>
              <a:gd name="connsiteX9-391" fmla="*/ 2066306 w 3681350"/>
              <a:gd name="connsiteY9-392" fmla="*/ 187659 h 1791207"/>
              <a:gd name="connsiteX10-393" fmla="*/ 2149433 w 3681350"/>
              <a:gd name="connsiteY10-394" fmla="*/ 92656 h 1791207"/>
              <a:gd name="connsiteX11-395" fmla="*/ 2244436 w 3681350"/>
              <a:gd name="connsiteY11-396" fmla="*/ 21404 h 1791207"/>
              <a:gd name="connsiteX12-397" fmla="*/ 2375065 w 3681350"/>
              <a:gd name="connsiteY12-398" fmla="*/ 21404 h 1791207"/>
              <a:gd name="connsiteX13-399" fmla="*/ 2576945 w 3681350"/>
              <a:gd name="connsiteY13-400" fmla="*/ 270786 h 1791207"/>
              <a:gd name="connsiteX14-401" fmla="*/ 2719449 w 3681350"/>
              <a:gd name="connsiteY14-402" fmla="*/ 1066433 h 1791207"/>
              <a:gd name="connsiteX15-403" fmla="*/ 2909454 w 3681350"/>
              <a:gd name="connsiteY15-404" fmla="*/ 1517695 h 1791207"/>
              <a:gd name="connsiteX16-405" fmla="*/ 3384467 w 3681350"/>
              <a:gd name="connsiteY16-406" fmla="*/ 1315815 h 1791207"/>
              <a:gd name="connsiteX17-407" fmla="*/ 3681350 w 3681350"/>
              <a:gd name="connsiteY17-408" fmla="*/ 508293 h 1791207"/>
              <a:gd name="connsiteX0-409" fmla="*/ 0 w 3681350"/>
              <a:gd name="connsiteY0-410" fmla="*/ 757675 h 1790382"/>
              <a:gd name="connsiteX1-411" fmla="*/ 356259 w 3681350"/>
              <a:gd name="connsiteY1-412" fmla="*/ 401415 h 1790382"/>
              <a:gd name="connsiteX2-413" fmla="*/ 688768 w 3681350"/>
              <a:gd name="connsiteY2-414" fmla="*/ 698298 h 1790382"/>
              <a:gd name="connsiteX3-415" fmla="*/ 890649 w 3681350"/>
              <a:gd name="connsiteY3-416" fmla="*/ 1339565 h 1790382"/>
              <a:gd name="connsiteX4-417" fmla="*/ 1278972 w 3681350"/>
              <a:gd name="connsiteY4-418" fmla="*/ 1790382 h 1790382"/>
              <a:gd name="connsiteX5-419" fmla="*/ 1733797 w 3681350"/>
              <a:gd name="connsiteY5-420" fmla="*/ 1327690 h 1790382"/>
              <a:gd name="connsiteX6-421" fmla="*/ 1805049 w 3681350"/>
              <a:gd name="connsiteY6-422" fmla="*/ 971430 h 1790382"/>
              <a:gd name="connsiteX7-423" fmla="*/ 1911927 w 3681350"/>
              <a:gd name="connsiteY7-424" fmla="*/ 555794 h 1790382"/>
              <a:gd name="connsiteX8-425" fmla="*/ 1983179 w 3681350"/>
              <a:gd name="connsiteY8-426" fmla="*/ 401415 h 1790382"/>
              <a:gd name="connsiteX9-427" fmla="*/ 2066306 w 3681350"/>
              <a:gd name="connsiteY9-428" fmla="*/ 187659 h 1790382"/>
              <a:gd name="connsiteX10-429" fmla="*/ 2149433 w 3681350"/>
              <a:gd name="connsiteY10-430" fmla="*/ 92656 h 1790382"/>
              <a:gd name="connsiteX11-431" fmla="*/ 2244436 w 3681350"/>
              <a:gd name="connsiteY11-432" fmla="*/ 21404 h 1790382"/>
              <a:gd name="connsiteX12-433" fmla="*/ 2375065 w 3681350"/>
              <a:gd name="connsiteY12-434" fmla="*/ 21404 h 1790382"/>
              <a:gd name="connsiteX13-435" fmla="*/ 2576945 w 3681350"/>
              <a:gd name="connsiteY13-436" fmla="*/ 270786 h 1790382"/>
              <a:gd name="connsiteX14-437" fmla="*/ 2719449 w 3681350"/>
              <a:gd name="connsiteY14-438" fmla="*/ 1066433 h 1790382"/>
              <a:gd name="connsiteX15-439" fmla="*/ 2909454 w 3681350"/>
              <a:gd name="connsiteY15-440" fmla="*/ 1517695 h 1790382"/>
              <a:gd name="connsiteX16-441" fmla="*/ 3384467 w 3681350"/>
              <a:gd name="connsiteY16-442" fmla="*/ 1315815 h 1790382"/>
              <a:gd name="connsiteX17-443" fmla="*/ 3681350 w 3681350"/>
              <a:gd name="connsiteY17-444" fmla="*/ 508293 h 1790382"/>
              <a:gd name="connsiteX0-445" fmla="*/ 0 w 3681350"/>
              <a:gd name="connsiteY0-446" fmla="*/ 757675 h 1790382"/>
              <a:gd name="connsiteX1-447" fmla="*/ 356259 w 3681350"/>
              <a:gd name="connsiteY1-448" fmla="*/ 401415 h 1790382"/>
              <a:gd name="connsiteX2-449" fmla="*/ 688768 w 3681350"/>
              <a:gd name="connsiteY2-450" fmla="*/ 698298 h 1790382"/>
              <a:gd name="connsiteX3-451" fmla="*/ 890649 w 3681350"/>
              <a:gd name="connsiteY3-452" fmla="*/ 1339565 h 1790382"/>
              <a:gd name="connsiteX4-453" fmla="*/ 1278972 w 3681350"/>
              <a:gd name="connsiteY4-454" fmla="*/ 1790382 h 1790382"/>
              <a:gd name="connsiteX5-455" fmla="*/ 1733797 w 3681350"/>
              <a:gd name="connsiteY5-456" fmla="*/ 1327690 h 1790382"/>
              <a:gd name="connsiteX6-457" fmla="*/ 1805049 w 3681350"/>
              <a:gd name="connsiteY6-458" fmla="*/ 971430 h 1790382"/>
              <a:gd name="connsiteX7-459" fmla="*/ 1911927 w 3681350"/>
              <a:gd name="connsiteY7-460" fmla="*/ 555794 h 1790382"/>
              <a:gd name="connsiteX8-461" fmla="*/ 2066306 w 3681350"/>
              <a:gd name="connsiteY8-462" fmla="*/ 187659 h 1790382"/>
              <a:gd name="connsiteX9-463" fmla="*/ 2149433 w 3681350"/>
              <a:gd name="connsiteY9-464" fmla="*/ 92656 h 1790382"/>
              <a:gd name="connsiteX10-465" fmla="*/ 2244436 w 3681350"/>
              <a:gd name="connsiteY10-466" fmla="*/ 21404 h 1790382"/>
              <a:gd name="connsiteX11-467" fmla="*/ 2375065 w 3681350"/>
              <a:gd name="connsiteY11-468" fmla="*/ 21404 h 1790382"/>
              <a:gd name="connsiteX12-469" fmla="*/ 2576945 w 3681350"/>
              <a:gd name="connsiteY12-470" fmla="*/ 270786 h 1790382"/>
              <a:gd name="connsiteX13-471" fmla="*/ 2719449 w 3681350"/>
              <a:gd name="connsiteY13-472" fmla="*/ 1066433 h 1790382"/>
              <a:gd name="connsiteX14-473" fmla="*/ 2909454 w 3681350"/>
              <a:gd name="connsiteY14-474" fmla="*/ 1517695 h 1790382"/>
              <a:gd name="connsiteX15-475" fmla="*/ 3384467 w 3681350"/>
              <a:gd name="connsiteY15-476" fmla="*/ 1315815 h 1790382"/>
              <a:gd name="connsiteX16-477" fmla="*/ 3681350 w 3681350"/>
              <a:gd name="connsiteY16-478" fmla="*/ 508293 h 1790382"/>
              <a:gd name="connsiteX0-479" fmla="*/ 0 w 3681350"/>
              <a:gd name="connsiteY0-480" fmla="*/ 757675 h 1790382"/>
              <a:gd name="connsiteX1-481" fmla="*/ 356259 w 3681350"/>
              <a:gd name="connsiteY1-482" fmla="*/ 401415 h 1790382"/>
              <a:gd name="connsiteX2-483" fmla="*/ 688768 w 3681350"/>
              <a:gd name="connsiteY2-484" fmla="*/ 698298 h 1790382"/>
              <a:gd name="connsiteX3-485" fmla="*/ 890649 w 3681350"/>
              <a:gd name="connsiteY3-486" fmla="*/ 1339565 h 1790382"/>
              <a:gd name="connsiteX4-487" fmla="*/ 1278972 w 3681350"/>
              <a:gd name="connsiteY4-488" fmla="*/ 1790382 h 1790382"/>
              <a:gd name="connsiteX5-489" fmla="*/ 1733797 w 3681350"/>
              <a:gd name="connsiteY5-490" fmla="*/ 1327690 h 1790382"/>
              <a:gd name="connsiteX6-491" fmla="*/ 1805049 w 3681350"/>
              <a:gd name="connsiteY6-492" fmla="*/ 971430 h 1790382"/>
              <a:gd name="connsiteX7-493" fmla="*/ 2066306 w 3681350"/>
              <a:gd name="connsiteY7-494" fmla="*/ 187659 h 1790382"/>
              <a:gd name="connsiteX8-495" fmla="*/ 2149433 w 3681350"/>
              <a:gd name="connsiteY8-496" fmla="*/ 92656 h 1790382"/>
              <a:gd name="connsiteX9-497" fmla="*/ 2244436 w 3681350"/>
              <a:gd name="connsiteY9-498" fmla="*/ 21404 h 1790382"/>
              <a:gd name="connsiteX10-499" fmla="*/ 2375065 w 3681350"/>
              <a:gd name="connsiteY10-500" fmla="*/ 21404 h 1790382"/>
              <a:gd name="connsiteX11-501" fmla="*/ 2576945 w 3681350"/>
              <a:gd name="connsiteY11-502" fmla="*/ 270786 h 1790382"/>
              <a:gd name="connsiteX12-503" fmla="*/ 2719449 w 3681350"/>
              <a:gd name="connsiteY12-504" fmla="*/ 1066433 h 1790382"/>
              <a:gd name="connsiteX13-505" fmla="*/ 2909454 w 3681350"/>
              <a:gd name="connsiteY13-506" fmla="*/ 1517695 h 1790382"/>
              <a:gd name="connsiteX14-507" fmla="*/ 3384467 w 3681350"/>
              <a:gd name="connsiteY14-508" fmla="*/ 1315815 h 1790382"/>
              <a:gd name="connsiteX15-509" fmla="*/ 3681350 w 3681350"/>
              <a:gd name="connsiteY15-510" fmla="*/ 508293 h 1790382"/>
              <a:gd name="connsiteX0-511" fmla="*/ 0 w 3681350"/>
              <a:gd name="connsiteY0-512" fmla="*/ 757675 h 1790382"/>
              <a:gd name="connsiteX1-513" fmla="*/ 356259 w 3681350"/>
              <a:gd name="connsiteY1-514" fmla="*/ 401415 h 1790382"/>
              <a:gd name="connsiteX2-515" fmla="*/ 688768 w 3681350"/>
              <a:gd name="connsiteY2-516" fmla="*/ 698298 h 1790382"/>
              <a:gd name="connsiteX3-517" fmla="*/ 890649 w 3681350"/>
              <a:gd name="connsiteY3-518" fmla="*/ 1339565 h 1790382"/>
              <a:gd name="connsiteX4-519" fmla="*/ 1278972 w 3681350"/>
              <a:gd name="connsiteY4-520" fmla="*/ 1790382 h 1790382"/>
              <a:gd name="connsiteX5-521" fmla="*/ 1733797 w 3681350"/>
              <a:gd name="connsiteY5-522" fmla="*/ 1327690 h 1790382"/>
              <a:gd name="connsiteX6-523" fmla="*/ 1873629 w 3681350"/>
              <a:gd name="connsiteY6-524" fmla="*/ 834270 h 1790382"/>
              <a:gd name="connsiteX7-525" fmla="*/ 2066306 w 3681350"/>
              <a:gd name="connsiteY7-526" fmla="*/ 187659 h 1790382"/>
              <a:gd name="connsiteX8-527" fmla="*/ 2149433 w 3681350"/>
              <a:gd name="connsiteY8-528" fmla="*/ 92656 h 1790382"/>
              <a:gd name="connsiteX9-529" fmla="*/ 2244436 w 3681350"/>
              <a:gd name="connsiteY9-530" fmla="*/ 21404 h 1790382"/>
              <a:gd name="connsiteX10-531" fmla="*/ 2375065 w 3681350"/>
              <a:gd name="connsiteY10-532" fmla="*/ 21404 h 1790382"/>
              <a:gd name="connsiteX11-533" fmla="*/ 2576945 w 3681350"/>
              <a:gd name="connsiteY11-534" fmla="*/ 270786 h 1790382"/>
              <a:gd name="connsiteX12-535" fmla="*/ 2719449 w 3681350"/>
              <a:gd name="connsiteY12-536" fmla="*/ 1066433 h 1790382"/>
              <a:gd name="connsiteX13-537" fmla="*/ 2909454 w 3681350"/>
              <a:gd name="connsiteY13-538" fmla="*/ 1517695 h 1790382"/>
              <a:gd name="connsiteX14-539" fmla="*/ 3384467 w 3681350"/>
              <a:gd name="connsiteY14-540" fmla="*/ 1315815 h 1790382"/>
              <a:gd name="connsiteX15-541" fmla="*/ 3681350 w 3681350"/>
              <a:gd name="connsiteY15-542" fmla="*/ 508293 h 1790382"/>
              <a:gd name="connsiteX0-543" fmla="*/ 0 w 3681350"/>
              <a:gd name="connsiteY0-544" fmla="*/ 757675 h 1790382"/>
              <a:gd name="connsiteX1-545" fmla="*/ 356259 w 3681350"/>
              <a:gd name="connsiteY1-546" fmla="*/ 401415 h 1790382"/>
              <a:gd name="connsiteX2-547" fmla="*/ 688768 w 3681350"/>
              <a:gd name="connsiteY2-548" fmla="*/ 698298 h 1790382"/>
              <a:gd name="connsiteX3-549" fmla="*/ 890649 w 3681350"/>
              <a:gd name="connsiteY3-550" fmla="*/ 1339565 h 1790382"/>
              <a:gd name="connsiteX4-551" fmla="*/ 1278972 w 3681350"/>
              <a:gd name="connsiteY4-552" fmla="*/ 1790382 h 1790382"/>
              <a:gd name="connsiteX5-553" fmla="*/ 1733797 w 3681350"/>
              <a:gd name="connsiteY5-554" fmla="*/ 1327690 h 1790382"/>
              <a:gd name="connsiteX6-555" fmla="*/ 2066306 w 3681350"/>
              <a:gd name="connsiteY6-556" fmla="*/ 187659 h 1790382"/>
              <a:gd name="connsiteX7-557" fmla="*/ 2149433 w 3681350"/>
              <a:gd name="connsiteY7-558" fmla="*/ 92656 h 1790382"/>
              <a:gd name="connsiteX8-559" fmla="*/ 2244436 w 3681350"/>
              <a:gd name="connsiteY8-560" fmla="*/ 21404 h 1790382"/>
              <a:gd name="connsiteX9-561" fmla="*/ 2375065 w 3681350"/>
              <a:gd name="connsiteY9-562" fmla="*/ 21404 h 1790382"/>
              <a:gd name="connsiteX10-563" fmla="*/ 2576945 w 3681350"/>
              <a:gd name="connsiteY10-564" fmla="*/ 270786 h 1790382"/>
              <a:gd name="connsiteX11-565" fmla="*/ 2719449 w 3681350"/>
              <a:gd name="connsiteY11-566" fmla="*/ 1066433 h 1790382"/>
              <a:gd name="connsiteX12-567" fmla="*/ 2909454 w 3681350"/>
              <a:gd name="connsiteY12-568" fmla="*/ 1517695 h 1790382"/>
              <a:gd name="connsiteX13-569" fmla="*/ 3384467 w 3681350"/>
              <a:gd name="connsiteY13-570" fmla="*/ 1315815 h 1790382"/>
              <a:gd name="connsiteX14-571" fmla="*/ 3681350 w 3681350"/>
              <a:gd name="connsiteY14-572" fmla="*/ 508293 h 1790382"/>
              <a:gd name="connsiteX0-573" fmla="*/ 0 w 3681350"/>
              <a:gd name="connsiteY0-574" fmla="*/ 762503 h 1795210"/>
              <a:gd name="connsiteX1-575" fmla="*/ 356259 w 3681350"/>
              <a:gd name="connsiteY1-576" fmla="*/ 406243 h 1795210"/>
              <a:gd name="connsiteX2-577" fmla="*/ 688768 w 3681350"/>
              <a:gd name="connsiteY2-578" fmla="*/ 703126 h 1795210"/>
              <a:gd name="connsiteX3-579" fmla="*/ 890649 w 3681350"/>
              <a:gd name="connsiteY3-580" fmla="*/ 1344393 h 1795210"/>
              <a:gd name="connsiteX4-581" fmla="*/ 1278972 w 3681350"/>
              <a:gd name="connsiteY4-582" fmla="*/ 1795210 h 1795210"/>
              <a:gd name="connsiteX5-583" fmla="*/ 1733797 w 3681350"/>
              <a:gd name="connsiteY5-584" fmla="*/ 1332518 h 1795210"/>
              <a:gd name="connsiteX6-585" fmla="*/ 2066306 w 3681350"/>
              <a:gd name="connsiteY6-586" fmla="*/ 192487 h 1795210"/>
              <a:gd name="connsiteX7-587" fmla="*/ 2244436 w 3681350"/>
              <a:gd name="connsiteY7-588" fmla="*/ 26232 h 1795210"/>
              <a:gd name="connsiteX8-589" fmla="*/ 2375065 w 3681350"/>
              <a:gd name="connsiteY8-590" fmla="*/ 26232 h 1795210"/>
              <a:gd name="connsiteX9-591" fmla="*/ 2576945 w 3681350"/>
              <a:gd name="connsiteY9-592" fmla="*/ 275614 h 1795210"/>
              <a:gd name="connsiteX10-593" fmla="*/ 2719449 w 3681350"/>
              <a:gd name="connsiteY10-594" fmla="*/ 1071261 h 1795210"/>
              <a:gd name="connsiteX11-595" fmla="*/ 2909454 w 3681350"/>
              <a:gd name="connsiteY11-596" fmla="*/ 1522523 h 1795210"/>
              <a:gd name="connsiteX12-597" fmla="*/ 3384467 w 3681350"/>
              <a:gd name="connsiteY12-598" fmla="*/ 1320643 h 1795210"/>
              <a:gd name="connsiteX13-599" fmla="*/ 3681350 w 3681350"/>
              <a:gd name="connsiteY13-600" fmla="*/ 513121 h 1795210"/>
              <a:gd name="connsiteX0-601" fmla="*/ 0 w 3681350"/>
              <a:gd name="connsiteY0-602" fmla="*/ 842948 h 1875655"/>
              <a:gd name="connsiteX1-603" fmla="*/ 356259 w 3681350"/>
              <a:gd name="connsiteY1-604" fmla="*/ 486688 h 1875655"/>
              <a:gd name="connsiteX2-605" fmla="*/ 688768 w 3681350"/>
              <a:gd name="connsiteY2-606" fmla="*/ 783571 h 1875655"/>
              <a:gd name="connsiteX3-607" fmla="*/ 890649 w 3681350"/>
              <a:gd name="connsiteY3-608" fmla="*/ 1424838 h 1875655"/>
              <a:gd name="connsiteX4-609" fmla="*/ 1278972 w 3681350"/>
              <a:gd name="connsiteY4-610" fmla="*/ 1875655 h 1875655"/>
              <a:gd name="connsiteX5-611" fmla="*/ 1733797 w 3681350"/>
              <a:gd name="connsiteY5-612" fmla="*/ 1412963 h 1875655"/>
              <a:gd name="connsiteX6-613" fmla="*/ 2244436 w 3681350"/>
              <a:gd name="connsiteY6-614" fmla="*/ 106677 h 1875655"/>
              <a:gd name="connsiteX7-615" fmla="*/ 2375065 w 3681350"/>
              <a:gd name="connsiteY7-616" fmla="*/ 106677 h 1875655"/>
              <a:gd name="connsiteX8-617" fmla="*/ 2576945 w 3681350"/>
              <a:gd name="connsiteY8-618" fmla="*/ 356059 h 1875655"/>
              <a:gd name="connsiteX9-619" fmla="*/ 2719449 w 3681350"/>
              <a:gd name="connsiteY9-620" fmla="*/ 1151706 h 1875655"/>
              <a:gd name="connsiteX10-621" fmla="*/ 2909454 w 3681350"/>
              <a:gd name="connsiteY10-622" fmla="*/ 1602968 h 1875655"/>
              <a:gd name="connsiteX11-623" fmla="*/ 3384467 w 3681350"/>
              <a:gd name="connsiteY11-624" fmla="*/ 1401088 h 1875655"/>
              <a:gd name="connsiteX12-625" fmla="*/ 3681350 w 3681350"/>
              <a:gd name="connsiteY12-626" fmla="*/ 593566 h 1875655"/>
              <a:gd name="connsiteX0-627" fmla="*/ 0 w 3681350"/>
              <a:gd name="connsiteY0-628" fmla="*/ 796203 h 1828910"/>
              <a:gd name="connsiteX1-629" fmla="*/ 356259 w 3681350"/>
              <a:gd name="connsiteY1-630" fmla="*/ 439943 h 1828910"/>
              <a:gd name="connsiteX2-631" fmla="*/ 688768 w 3681350"/>
              <a:gd name="connsiteY2-632" fmla="*/ 736826 h 1828910"/>
              <a:gd name="connsiteX3-633" fmla="*/ 890649 w 3681350"/>
              <a:gd name="connsiteY3-634" fmla="*/ 1378093 h 1828910"/>
              <a:gd name="connsiteX4-635" fmla="*/ 1278972 w 3681350"/>
              <a:gd name="connsiteY4-636" fmla="*/ 1828910 h 1828910"/>
              <a:gd name="connsiteX5-637" fmla="*/ 1733797 w 3681350"/>
              <a:gd name="connsiteY5-638" fmla="*/ 1366218 h 1828910"/>
              <a:gd name="connsiteX6-639" fmla="*/ 2375065 w 3681350"/>
              <a:gd name="connsiteY6-640" fmla="*/ 59932 h 1828910"/>
              <a:gd name="connsiteX7-641" fmla="*/ 2576945 w 3681350"/>
              <a:gd name="connsiteY7-642" fmla="*/ 309314 h 1828910"/>
              <a:gd name="connsiteX8-643" fmla="*/ 2719449 w 3681350"/>
              <a:gd name="connsiteY8-644" fmla="*/ 1104961 h 1828910"/>
              <a:gd name="connsiteX9-645" fmla="*/ 2909454 w 3681350"/>
              <a:gd name="connsiteY9-646" fmla="*/ 1556223 h 1828910"/>
              <a:gd name="connsiteX10-647" fmla="*/ 3384467 w 3681350"/>
              <a:gd name="connsiteY10-648" fmla="*/ 1354343 h 1828910"/>
              <a:gd name="connsiteX11-649" fmla="*/ 3681350 w 3681350"/>
              <a:gd name="connsiteY11-650" fmla="*/ 546821 h 1828910"/>
              <a:gd name="connsiteX0-651" fmla="*/ 0 w 3681350"/>
              <a:gd name="connsiteY0-652" fmla="*/ 772905 h 1805612"/>
              <a:gd name="connsiteX1-653" fmla="*/ 356259 w 3681350"/>
              <a:gd name="connsiteY1-654" fmla="*/ 416645 h 1805612"/>
              <a:gd name="connsiteX2-655" fmla="*/ 688768 w 3681350"/>
              <a:gd name="connsiteY2-656" fmla="*/ 713528 h 1805612"/>
              <a:gd name="connsiteX3-657" fmla="*/ 890649 w 3681350"/>
              <a:gd name="connsiteY3-658" fmla="*/ 1354795 h 1805612"/>
              <a:gd name="connsiteX4-659" fmla="*/ 1278972 w 3681350"/>
              <a:gd name="connsiteY4-660" fmla="*/ 1805612 h 1805612"/>
              <a:gd name="connsiteX5-661" fmla="*/ 1733797 w 3681350"/>
              <a:gd name="connsiteY5-662" fmla="*/ 1342920 h 1805612"/>
              <a:gd name="connsiteX6-663" fmla="*/ 2375065 w 3681350"/>
              <a:gd name="connsiteY6-664" fmla="*/ 36634 h 1805612"/>
              <a:gd name="connsiteX7-665" fmla="*/ 2576945 w 3681350"/>
              <a:gd name="connsiteY7-666" fmla="*/ 286016 h 1805612"/>
              <a:gd name="connsiteX8-667" fmla="*/ 2719449 w 3681350"/>
              <a:gd name="connsiteY8-668" fmla="*/ 1081663 h 1805612"/>
              <a:gd name="connsiteX9-669" fmla="*/ 2909454 w 3681350"/>
              <a:gd name="connsiteY9-670" fmla="*/ 1532925 h 1805612"/>
              <a:gd name="connsiteX10-671" fmla="*/ 3384467 w 3681350"/>
              <a:gd name="connsiteY10-672" fmla="*/ 1331045 h 1805612"/>
              <a:gd name="connsiteX11-673" fmla="*/ 3681350 w 3681350"/>
              <a:gd name="connsiteY11-674" fmla="*/ 523523 h 1805612"/>
              <a:gd name="connsiteX0-675" fmla="*/ 0 w 3681350"/>
              <a:gd name="connsiteY0-676" fmla="*/ 736509 h 1769216"/>
              <a:gd name="connsiteX1-677" fmla="*/ 356259 w 3681350"/>
              <a:gd name="connsiteY1-678" fmla="*/ 380249 h 1769216"/>
              <a:gd name="connsiteX2-679" fmla="*/ 688768 w 3681350"/>
              <a:gd name="connsiteY2-680" fmla="*/ 677132 h 1769216"/>
              <a:gd name="connsiteX3-681" fmla="*/ 890649 w 3681350"/>
              <a:gd name="connsiteY3-682" fmla="*/ 1318399 h 1769216"/>
              <a:gd name="connsiteX4-683" fmla="*/ 1278972 w 3681350"/>
              <a:gd name="connsiteY4-684" fmla="*/ 1769216 h 1769216"/>
              <a:gd name="connsiteX5-685" fmla="*/ 1733797 w 3681350"/>
              <a:gd name="connsiteY5-686" fmla="*/ 1306524 h 1769216"/>
              <a:gd name="connsiteX6-687" fmla="*/ 2375065 w 3681350"/>
              <a:gd name="connsiteY6-688" fmla="*/ 238 h 1769216"/>
              <a:gd name="connsiteX7-689" fmla="*/ 2576945 w 3681350"/>
              <a:gd name="connsiteY7-690" fmla="*/ 249620 h 1769216"/>
              <a:gd name="connsiteX8-691" fmla="*/ 2719449 w 3681350"/>
              <a:gd name="connsiteY8-692" fmla="*/ 1045267 h 1769216"/>
              <a:gd name="connsiteX9-693" fmla="*/ 2909454 w 3681350"/>
              <a:gd name="connsiteY9-694" fmla="*/ 1496529 h 1769216"/>
              <a:gd name="connsiteX10-695" fmla="*/ 3384467 w 3681350"/>
              <a:gd name="connsiteY10-696" fmla="*/ 1294649 h 1769216"/>
              <a:gd name="connsiteX11-697" fmla="*/ 3681350 w 3681350"/>
              <a:gd name="connsiteY11-698" fmla="*/ 487127 h 1769216"/>
              <a:gd name="connsiteX0-699" fmla="*/ 0 w 3681350"/>
              <a:gd name="connsiteY0-700" fmla="*/ 737904 h 1770611"/>
              <a:gd name="connsiteX1-701" fmla="*/ 356259 w 3681350"/>
              <a:gd name="connsiteY1-702" fmla="*/ 381644 h 1770611"/>
              <a:gd name="connsiteX2-703" fmla="*/ 688768 w 3681350"/>
              <a:gd name="connsiteY2-704" fmla="*/ 678527 h 1770611"/>
              <a:gd name="connsiteX3-705" fmla="*/ 890649 w 3681350"/>
              <a:gd name="connsiteY3-706" fmla="*/ 1319794 h 1770611"/>
              <a:gd name="connsiteX4-707" fmla="*/ 1278972 w 3681350"/>
              <a:gd name="connsiteY4-708" fmla="*/ 1770611 h 1770611"/>
              <a:gd name="connsiteX5-709" fmla="*/ 1733797 w 3681350"/>
              <a:gd name="connsiteY5-710" fmla="*/ 1307919 h 1770611"/>
              <a:gd name="connsiteX6-711" fmla="*/ 2375065 w 3681350"/>
              <a:gd name="connsiteY6-712" fmla="*/ 1633 h 1770611"/>
              <a:gd name="connsiteX7-713" fmla="*/ 2719449 w 3681350"/>
              <a:gd name="connsiteY7-714" fmla="*/ 1046662 h 1770611"/>
              <a:gd name="connsiteX8-715" fmla="*/ 2909454 w 3681350"/>
              <a:gd name="connsiteY8-716" fmla="*/ 1497924 h 1770611"/>
              <a:gd name="connsiteX9-717" fmla="*/ 3384467 w 3681350"/>
              <a:gd name="connsiteY9-718" fmla="*/ 1296044 h 1770611"/>
              <a:gd name="connsiteX10-719" fmla="*/ 3681350 w 3681350"/>
              <a:gd name="connsiteY10-720" fmla="*/ 488522 h 1770611"/>
              <a:gd name="connsiteX0-721" fmla="*/ 0 w 3681350"/>
              <a:gd name="connsiteY0-722" fmla="*/ 737908 h 1770615"/>
              <a:gd name="connsiteX1-723" fmla="*/ 356259 w 3681350"/>
              <a:gd name="connsiteY1-724" fmla="*/ 381648 h 1770615"/>
              <a:gd name="connsiteX2-725" fmla="*/ 688768 w 3681350"/>
              <a:gd name="connsiteY2-726" fmla="*/ 678531 h 1770615"/>
              <a:gd name="connsiteX3-727" fmla="*/ 890649 w 3681350"/>
              <a:gd name="connsiteY3-728" fmla="*/ 1319798 h 1770615"/>
              <a:gd name="connsiteX4-729" fmla="*/ 1278972 w 3681350"/>
              <a:gd name="connsiteY4-730" fmla="*/ 1770615 h 1770615"/>
              <a:gd name="connsiteX5-731" fmla="*/ 1733797 w 3681350"/>
              <a:gd name="connsiteY5-732" fmla="*/ 1307923 h 1770615"/>
              <a:gd name="connsiteX6-733" fmla="*/ 2375065 w 3681350"/>
              <a:gd name="connsiteY6-734" fmla="*/ 1637 h 1770615"/>
              <a:gd name="connsiteX7-735" fmla="*/ 2719449 w 3681350"/>
              <a:gd name="connsiteY7-736" fmla="*/ 1046666 h 1770615"/>
              <a:gd name="connsiteX8-737" fmla="*/ 3000894 w 3681350"/>
              <a:gd name="connsiteY8-738" fmla="*/ 1509358 h 1770615"/>
              <a:gd name="connsiteX9-739" fmla="*/ 3384467 w 3681350"/>
              <a:gd name="connsiteY9-740" fmla="*/ 1296048 h 1770615"/>
              <a:gd name="connsiteX10-741" fmla="*/ 3681350 w 3681350"/>
              <a:gd name="connsiteY10-742" fmla="*/ 488526 h 1770615"/>
              <a:gd name="connsiteX0-743" fmla="*/ 0 w 3681350"/>
              <a:gd name="connsiteY0-744" fmla="*/ 737908 h 1770615"/>
              <a:gd name="connsiteX1-745" fmla="*/ 356259 w 3681350"/>
              <a:gd name="connsiteY1-746" fmla="*/ 381648 h 1770615"/>
              <a:gd name="connsiteX2-747" fmla="*/ 688768 w 3681350"/>
              <a:gd name="connsiteY2-748" fmla="*/ 678531 h 1770615"/>
              <a:gd name="connsiteX3-749" fmla="*/ 890649 w 3681350"/>
              <a:gd name="connsiteY3-750" fmla="*/ 1319798 h 1770615"/>
              <a:gd name="connsiteX4-751" fmla="*/ 1278972 w 3681350"/>
              <a:gd name="connsiteY4-752" fmla="*/ 1770615 h 1770615"/>
              <a:gd name="connsiteX5-753" fmla="*/ 1733797 w 3681350"/>
              <a:gd name="connsiteY5-754" fmla="*/ 1307923 h 1770615"/>
              <a:gd name="connsiteX6-755" fmla="*/ 2375065 w 3681350"/>
              <a:gd name="connsiteY6-756" fmla="*/ 1637 h 1770615"/>
              <a:gd name="connsiteX7-757" fmla="*/ 2719449 w 3681350"/>
              <a:gd name="connsiteY7-758" fmla="*/ 1046666 h 1770615"/>
              <a:gd name="connsiteX8-759" fmla="*/ 3000894 w 3681350"/>
              <a:gd name="connsiteY8-760" fmla="*/ 1509358 h 1770615"/>
              <a:gd name="connsiteX9-761" fmla="*/ 3384467 w 3681350"/>
              <a:gd name="connsiteY9-762" fmla="*/ 1296048 h 1770615"/>
              <a:gd name="connsiteX10-763" fmla="*/ 3681350 w 3681350"/>
              <a:gd name="connsiteY10-764" fmla="*/ 488526 h 1770615"/>
              <a:gd name="connsiteX0-765" fmla="*/ 0 w 3681350"/>
              <a:gd name="connsiteY0-766" fmla="*/ 746138 h 1778845"/>
              <a:gd name="connsiteX1-767" fmla="*/ 356259 w 3681350"/>
              <a:gd name="connsiteY1-768" fmla="*/ 389878 h 1778845"/>
              <a:gd name="connsiteX2-769" fmla="*/ 688768 w 3681350"/>
              <a:gd name="connsiteY2-770" fmla="*/ 686761 h 1778845"/>
              <a:gd name="connsiteX3-771" fmla="*/ 890649 w 3681350"/>
              <a:gd name="connsiteY3-772" fmla="*/ 1328028 h 1778845"/>
              <a:gd name="connsiteX4-773" fmla="*/ 1278972 w 3681350"/>
              <a:gd name="connsiteY4-774" fmla="*/ 1778845 h 1778845"/>
              <a:gd name="connsiteX5-775" fmla="*/ 1733797 w 3681350"/>
              <a:gd name="connsiteY5-776" fmla="*/ 1316153 h 1778845"/>
              <a:gd name="connsiteX6-777" fmla="*/ 2375065 w 3681350"/>
              <a:gd name="connsiteY6-778" fmla="*/ 9867 h 1778845"/>
              <a:gd name="connsiteX7-779" fmla="*/ 2662299 w 3681350"/>
              <a:gd name="connsiteY7-780" fmla="*/ 757716 h 1778845"/>
              <a:gd name="connsiteX8-781" fmla="*/ 3000894 w 3681350"/>
              <a:gd name="connsiteY8-782" fmla="*/ 1517588 h 1778845"/>
              <a:gd name="connsiteX9-783" fmla="*/ 3384467 w 3681350"/>
              <a:gd name="connsiteY9-784" fmla="*/ 1304278 h 1778845"/>
              <a:gd name="connsiteX10-785" fmla="*/ 3681350 w 3681350"/>
              <a:gd name="connsiteY10-786" fmla="*/ 496756 h 1778845"/>
              <a:gd name="connsiteX0-787" fmla="*/ 0 w 3681350"/>
              <a:gd name="connsiteY0-788" fmla="*/ 747440 h 1780147"/>
              <a:gd name="connsiteX1-789" fmla="*/ 356259 w 3681350"/>
              <a:gd name="connsiteY1-790" fmla="*/ 391180 h 1780147"/>
              <a:gd name="connsiteX2-791" fmla="*/ 688768 w 3681350"/>
              <a:gd name="connsiteY2-792" fmla="*/ 688063 h 1780147"/>
              <a:gd name="connsiteX3-793" fmla="*/ 890649 w 3681350"/>
              <a:gd name="connsiteY3-794" fmla="*/ 1329330 h 1780147"/>
              <a:gd name="connsiteX4-795" fmla="*/ 1278972 w 3681350"/>
              <a:gd name="connsiteY4-796" fmla="*/ 1780147 h 1780147"/>
              <a:gd name="connsiteX5-797" fmla="*/ 1733797 w 3681350"/>
              <a:gd name="connsiteY5-798" fmla="*/ 1317455 h 1780147"/>
              <a:gd name="connsiteX6-799" fmla="*/ 2375065 w 3681350"/>
              <a:gd name="connsiteY6-800" fmla="*/ 11169 h 1780147"/>
              <a:gd name="connsiteX7-801" fmla="*/ 2662299 w 3681350"/>
              <a:gd name="connsiteY7-802" fmla="*/ 759018 h 1780147"/>
              <a:gd name="connsiteX8-803" fmla="*/ 3000894 w 3681350"/>
              <a:gd name="connsiteY8-804" fmla="*/ 1518890 h 1780147"/>
              <a:gd name="connsiteX9-805" fmla="*/ 3384467 w 3681350"/>
              <a:gd name="connsiteY9-806" fmla="*/ 1305580 h 1780147"/>
              <a:gd name="connsiteX10-807" fmla="*/ 3681350 w 3681350"/>
              <a:gd name="connsiteY10-808" fmla="*/ 498058 h 1780147"/>
              <a:gd name="connsiteX0-809" fmla="*/ 0 w 3681350"/>
              <a:gd name="connsiteY0-810" fmla="*/ 747440 h 1780147"/>
              <a:gd name="connsiteX1-811" fmla="*/ 356259 w 3681350"/>
              <a:gd name="connsiteY1-812" fmla="*/ 391180 h 1780147"/>
              <a:gd name="connsiteX2-813" fmla="*/ 688768 w 3681350"/>
              <a:gd name="connsiteY2-814" fmla="*/ 688063 h 1780147"/>
              <a:gd name="connsiteX3-815" fmla="*/ 890649 w 3681350"/>
              <a:gd name="connsiteY3-816" fmla="*/ 1329330 h 1780147"/>
              <a:gd name="connsiteX4-817" fmla="*/ 1278972 w 3681350"/>
              <a:gd name="connsiteY4-818" fmla="*/ 1780147 h 1780147"/>
              <a:gd name="connsiteX5-819" fmla="*/ 1733797 w 3681350"/>
              <a:gd name="connsiteY5-820" fmla="*/ 1317455 h 1780147"/>
              <a:gd name="connsiteX6-821" fmla="*/ 2375065 w 3681350"/>
              <a:gd name="connsiteY6-822" fmla="*/ 11169 h 1780147"/>
              <a:gd name="connsiteX7-823" fmla="*/ 2662299 w 3681350"/>
              <a:gd name="connsiteY7-824" fmla="*/ 759018 h 1780147"/>
              <a:gd name="connsiteX8-825" fmla="*/ 3000894 w 3681350"/>
              <a:gd name="connsiteY8-826" fmla="*/ 1518890 h 1780147"/>
              <a:gd name="connsiteX9-827" fmla="*/ 3384467 w 3681350"/>
              <a:gd name="connsiteY9-828" fmla="*/ 1305580 h 1780147"/>
              <a:gd name="connsiteX10-829" fmla="*/ 3681350 w 3681350"/>
              <a:gd name="connsiteY10-830" fmla="*/ 498058 h 1780147"/>
              <a:gd name="connsiteX0-831" fmla="*/ 0 w 3681350"/>
              <a:gd name="connsiteY0-832" fmla="*/ 745726 h 1778433"/>
              <a:gd name="connsiteX1-833" fmla="*/ 356259 w 3681350"/>
              <a:gd name="connsiteY1-834" fmla="*/ 389466 h 1778433"/>
              <a:gd name="connsiteX2-835" fmla="*/ 688768 w 3681350"/>
              <a:gd name="connsiteY2-836" fmla="*/ 686349 h 1778433"/>
              <a:gd name="connsiteX3-837" fmla="*/ 890649 w 3681350"/>
              <a:gd name="connsiteY3-838" fmla="*/ 1327616 h 1778433"/>
              <a:gd name="connsiteX4-839" fmla="*/ 1278972 w 3681350"/>
              <a:gd name="connsiteY4-840" fmla="*/ 1778433 h 1778433"/>
              <a:gd name="connsiteX5-841" fmla="*/ 1733797 w 3681350"/>
              <a:gd name="connsiteY5-842" fmla="*/ 1315741 h 1778433"/>
              <a:gd name="connsiteX6-843" fmla="*/ 2375065 w 3681350"/>
              <a:gd name="connsiteY6-844" fmla="*/ 9455 h 1778433"/>
              <a:gd name="connsiteX7-845" fmla="*/ 2708019 w 3681350"/>
              <a:gd name="connsiteY7-846" fmla="*/ 791594 h 1778433"/>
              <a:gd name="connsiteX8-847" fmla="*/ 3000894 w 3681350"/>
              <a:gd name="connsiteY8-848" fmla="*/ 1517176 h 1778433"/>
              <a:gd name="connsiteX9-849" fmla="*/ 3384467 w 3681350"/>
              <a:gd name="connsiteY9-850" fmla="*/ 1303866 h 1778433"/>
              <a:gd name="connsiteX10-851" fmla="*/ 3681350 w 3681350"/>
              <a:gd name="connsiteY10-852" fmla="*/ 496344 h 1778433"/>
              <a:gd name="connsiteX0-853" fmla="*/ 0 w 3681350"/>
              <a:gd name="connsiteY0-854" fmla="*/ 745726 h 1778433"/>
              <a:gd name="connsiteX1-855" fmla="*/ 356259 w 3681350"/>
              <a:gd name="connsiteY1-856" fmla="*/ 389466 h 1778433"/>
              <a:gd name="connsiteX2-857" fmla="*/ 688768 w 3681350"/>
              <a:gd name="connsiteY2-858" fmla="*/ 686349 h 1778433"/>
              <a:gd name="connsiteX3-859" fmla="*/ 890649 w 3681350"/>
              <a:gd name="connsiteY3-860" fmla="*/ 1327616 h 1778433"/>
              <a:gd name="connsiteX4-861" fmla="*/ 1278972 w 3681350"/>
              <a:gd name="connsiteY4-862" fmla="*/ 1778433 h 1778433"/>
              <a:gd name="connsiteX5-863" fmla="*/ 1733797 w 3681350"/>
              <a:gd name="connsiteY5-864" fmla="*/ 1315741 h 1778433"/>
              <a:gd name="connsiteX6-865" fmla="*/ 2375065 w 3681350"/>
              <a:gd name="connsiteY6-866" fmla="*/ 9455 h 1778433"/>
              <a:gd name="connsiteX7-867" fmla="*/ 2708019 w 3681350"/>
              <a:gd name="connsiteY7-868" fmla="*/ 791594 h 1778433"/>
              <a:gd name="connsiteX8-869" fmla="*/ 3000894 w 3681350"/>
              <a:gd name="connsiteY8-870" fmla="*/ 1517176 h 1778433"/>
              <a:gd name="connsiteX9-871" fmla="*/ 3384467 w 3681350"/>
              <a:gd name="connsiteY9-872" fmla="*/ 1303866 h 1778433"/>
              <a:gd name="connsiteX10-873" fmla="*/ 3681350 w 3681350"/>
              <a:gd name="connsiteY10-874" fmla="*/ 496344 h 1778433"/>
              <a:gd name="connsiteX0-875" fmla="*/ 0 w 3681350"/>
              <a:gd name="connsiteY0-876" fmla="*/ 745726 h 1778433"/>
              <a:gd name="connsiteX1-877" fmla="*/ 356259 w 3681350"/>
              <a:gd name="connsiteY1-878" fmla="*/ 389466 h 1778433"/>
              <a:gd name="connsiteX2-879" fmla="*/ 890649 w 3681350"/>
              <a:gd name="connsiteY2-880" fmla="*/ 1327616 h 1778433"/>
              <a:gd name="connsiteX3-881" fmla="*/ 1278972 w 3681350"/>
              <a:gd name="connsiteY3-882" fmla="*/ 1778433 h 1778433"/>
              <a:gd name="connsiteX4-883" fmla="*/ 1733797 w 3681350"/>
              <a:gd name="connsiteY4-884" fmla="*/ 1315741 h 1778433"/>
              <a:gd name="connsiteX5-885" fmla="*/ 2375065 w 3681350"/>
              <a:gd name="connsiteY5-886" fmla="*/ 9455 h 1778433"/>
              <a:gd name="connsiteX6-887" fmla="*/ 2708019 w 3681350"/>
              <a:gd name="connsiteY6-888" fmla="*/ 791594 h 1778433"/>
              <a:gd name="connsiteX7-889" fmla="*/ 3000894 w 3681350"/>
              <a:gd name="connsiteY7-890" fmla="*/ 1517176 h 1778433"/>
              <a:gd name="connsiteX8-891" fmla="*/ 3384467 w 3681350"/>
              <a:gd name="connsiteY8-892" fmla="*/ 1303866 h 1778433"/>
              <a:gd name="connsiteX9-893" fmla="*/ 3681350 w 3681350"/>
              <a:gd name="connsiteY9-894" fmla="*/ 496344 h 1778433"/>
              <a:gd name="connsiteX0-895" fmla="*/ 0 w 3681350"/>
              <a:gd name="connsiteY0-896" fmla="*/ 745726 h 1778433"/>
              <a:gd name="connsiteX1-897" fmla="*/ 356259 w 3681350"/>
              <a:gd name="connsiteY1-898" fmla="*/ 389466 h 1778433"/>
              <a:gd name="connsiteX2-899" fmla="*/ 856359 w 3681350"/>
              <a:gd name="connsiteY2-900" fmla="*/ 1007576 h 1778433"/>
              <a:gd name="connsiteX3-901" fmla="*/ 1278972 w 3681350"/>
              <a:gd name="connsiteY3-902" fmla="*/ 1778433 h 1778433"/>
              <a:gd name="connsiteX4-903" fmla="*/ 1733797 w 3681350"/>
              <a:gd name="connsiteY4-904" fmla="*/ 1315741 h 1778433"/>
              <a:gd name="connsiteX5-905" fmla="*/ 2375065 w 3681350"/>
              <a:gd name="connsiteY5-906" fmla="*/ 9455 h 1778433"/>
              <a:gd name="connsiteX6-907" fmla="*/ 2708019 w 3681350"/>
              <a:gd name="connsiteY6-908" fmla="*/ 791594 h 1778433"/>
              <a:gd name="connsiteX7-909" fmla="*/ 3000894 w 3681350"/>
              <a:gd name="connsiteY7-910" fmla="*/ 1517176 h 1778433"/>
              <a:gd name="connsiteX8-911" fmla="*/ 3384467 w 3681350"/>
              <a:gd name="connsiteY8-912" fmla="*/ 1303866 h 1778433"/>
              <a:gd name="connsiteX9-913" fmla="*/ 3681350 w 3681350"/>
              <a:gd name="connsiteY9-914" fmla="*/ 496344 h 1778433"/>
              <a:gd name="connsiteX0-915" fmla="*/ 0 w 3681350"/>
              <a:gd name="connsiteY0-916" fmla="*/ 745726 h 1778433"/>
              <a:gd name="connsiteX1-917" fmla="*/ 356259 w 3681350"/>
              <a:gd name="connsiteY1-918" fmla="*/ 389466 h 1778433"/>
              <a:gd name="connsiteX2-919" fmla="*/ 856359 w 3681350"/>
              <a:gd name="connsiteY2-920" fmla="*/ 1007576 h 1778433"/>
              <a:gd name="connsiteX3-921" fmla="*/ 1278972 w 3681350"/>
              <a:gd name="connsiteY3-922" fmla="*/ 1778433 h 1778433"/>
              <a:gd name="connsiteX4-923" fmla="*/ 1733797 w 3681350"/>
              <a:gd name="connsiteY4-924" fmla="*/ 1315741 h 1778433"/>
              <a:gd name="connsiteX5-925" fmla="*/ 2375065 w 3681350"/>
              <a:gd name="connsiteY5-926" fmla="*/ 9455 h 1778433"/>
              <a:gd name="connsiteX6-927" fmla="*/ 2708019 w 3681350"/>
              <a:gd name="connsiteY6-928" fmla="*/ 791594 h 1778433"/>
              <a:gd name="connsiteX7-929" fmla="*/ 3000894 w 3681350"/>
              <a:gd name="connsiteY7-930" fmla="*/ 1517176 h 1778433"/>
              <a:gd name="connsiteX8-931" fmla="*/ 3384467 w 3681350"/>
              <a:gd name="connsiteY8-932" fmla="*/ 1303866 h 1778433"/>
              <a:gd name="connsiteX9-933" fmla="*/ 3681350 w 3681350"/>
              <a:gd name="connsiteY9-934" fmla="*/ 496344 h 1778433"/>
            </a:gdLst>
            <a:ahLst/>
            <a:cxnLst>
              <a:cxn ang="0">
                <a:pos x="connsiteX0-915" y="connsiteY0-916"/>
              </a:cxn>
              <a:cxn ang="0">
                <a:pos x="connsiteX1-917" y="connsiteY1-918"/>
              </a:cxn>
              <a:cxn ang="0">
                <a:pos x="connsiteX2-919" y="connsiteY2-920"/>
              </a:cxn>
              <a:cxn ang="0">
                <a:pos x="connsiteX3-921" y="connsiteY3-922"/>
              </a:cxn>
              <a:cxn ang="0">
                <a:pos x="connsiteX4-923" y="connsiteY4-924"/>
              </a:cxn>
              <a:cxn ang="0">
                <a:pos x="connsiteX5-925" y="connsiteY5-926"/>
              </a:cxn>
              <a:cxn ang="0">
                <a:pos x="connsiteX6-927" y="connsiteY6-928"/>
              </a:cxn>
              <a:cxn ang="0">
                <a:pos x="connsiteX7-929" y="connsiteY7-930"/>
              </a:cxn>
              <a:cxn ang="0">
                <a:pos x="connsiteX8-931" y="connsiteY8-932"/>
              </a:cxn>
              <a:cxn ang="0">
                <a:pos x="connsiteX9-933" y="connsiteY9-934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approach a local minimum, gradient descent will automatically take smaller steps. So, no need to decrease </a:t>
            </a:r>
            <a:r>
              <a:rPr lang="el-GR" sz="2800" dirty="0"/>
              <a:t>α</a:t>
            </a:r>
            <a:r>
              <a:rPr lang="en-US" sz="2800" dirty="0"/>
              <a:t> over time.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5173920" y="1673640"/>
              <a:ext cx="3330720" cy="22255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5173920" y="1673640"/>
                <a:ext cx="3330720" cy="2225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6316920" y="1616400"/>
              <a:ext cx="2801880" cy="23396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6316920" y="1616400"/>
                <a:ext cx="2801880" cy="2339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2315160" y="1251720"/>
              <a:ext cx="1622160" cy="10234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2315160" y="1251720"/>
                <a:ext cx="1622160" cy="10234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58342" y="2223408"/>
            <a:ext cx="50292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3301652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019550"/>
            <a:ext cx="2852772" cy="41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Ink 2"/>
              <p14:cNvContentPartPr/>
              <p14:nvPr/>
            </p14:nvContentPartPr>
            <p14:xfrm>
              <a:off x="3679560" y="1323360"/>
              <a:ext cx="3174120" cy="8874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8"/>
            </p:blipFill>
            <p:spPr>
              <a:xfrm>
                <a:off x="3679560" y="1323360"/>
                <a:ext cx="3174120" cy="8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1914840" y="786600"/>
              <a:ext cx="5324400" cy="155304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0"/>
            </p:blipFill>
            <p:spPr>
              <a:xfrm>
                <a:off x="1914840" y="786600"/>
                <a:ext cx="5324400" cy="1553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" name="墨迹 4"/>
              <p14:cNvContentPartPr/>
              <p14:nvPr/>
            </p14:nvContentPartPr>
            <p14:xfrm>
              <a:off x="3816000" y="3154680"/>
              <a:ext cx="1078920" cy="1467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2"/>
            </p:blipFill>
            <p:spPr>
              <a:xfrm>
                <a:off x="3816000" y="3154680"/>
                <a:ext cx="1078920" cy="146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016240" y="3183120"/>
              <a:ext cx="2937960" cy="13312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016240" y="3183120"/>
                <a:ext cx="2937960" cy="1331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  <a:endParaRPr lang="en-US" sz="2400" dirty="0"/>
          </a:p>
          <a:p>
            <a:pPr algn="ctr"/>
            <a:r>
              <a:rPr lang="en-US" sz="2400" dirty="0"/>
              <a:t>and</a:t>
            </a:r>
            <a:endParaRPr lang="en-US" sz="2400" dirty="0"/>
          </a:p>
          <a:p>
            <a:pPr algn="ctr"/>
            <a:r>
              <a:rPr lang="en-US" sz="2400" dirty="0"/>
              <a:t>simultaneously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Ink 2"/>
              <p14:cNvContentPartPr/>
              <p14:nvPr/>
            </p14:nvContentPartPr>
            <p14:xfrm>
              <a:off x="2271960" y="901080"/>
              <a:ext cx="6203880" cy="34416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8"/>
            </p:blipFill>
            <p:spPr>
              <a:xfrm>
                <a:off x="2271960" y="901080"/>
                <a:ext cx="6203880" cy="3441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3737160" y="2911320"/>
              <a:ext cx="3237480" cy="13950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3737160" y="2911320"/>
                <a:ext cx="3237480" cy="1395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5143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73867"/>
            <a:ext cx="85151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521360" y="429120"/>
              <a:ext cx="7304760" cy="24897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521360" y="429120"/>
                <a:ext cx="7304760" cy="24897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2229120" y="558000"/>
              <a:ext cx="5546520" cy="32695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2229120" y="558000"/>
                <a:ext cx="5546520" cy="3269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502" y="361950"/>
            <a:ext cx="4800600" cy="31658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在监督学习中，我们有一个数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据集，称为</a:t>
            </a:r>
            <a:r>
              <a:rPr lang="zh-CN" altLang="en-US" sz="2400" b="1" dirty="0">
                <a:solidFill>
                  <a:srgbClr val="FF0000"/>
                </a:solidFill>
              </a:rPr>
              <a:t>训练集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chemeClr val="tx2"/>
                </a:solidFill>
              </a:rPr>
              <a:t>training set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graphicFrame>
        <p:nvGraphicFramePr>
          <p:cNvPr id="4" name="Chart 6"/>
          <p:cNvGraphicFramePr/>
          <p:nvPr/>
        </p:nvGraphicFramePr>
        <p:xfrm>
          <a:off x="4953000" y="0"/>
          <a:ext cx="4328160" cy="21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2190750"/>
          <a:ext cx="4152014" cy="2606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1248"/>
                <a:gridCol w="2290766"/>
              </a:tblGrid>
              <a:tr h="44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136451" y="1696098"/>
            <a:ext cx="4800600" cy="321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Notation:</a:t>
            </a:r>
            <a:endParaRPr 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sz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</a:t>
            </a:r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训练样本的数目 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(m=47)</a:t>
            </a:r>
            <a:endParaRPr lang="en-US" altLang="zh-C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x</a:t>
            </a:r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’s  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输入变量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/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特征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</a:t>
            </a:r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</a:t>
            </a:r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’s  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输出变量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/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目标变量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(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y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 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  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训练集中的实例，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e.g.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(x</a:t>
            </a:r>
            <a:r>
              <a:rPr lang="en-US" altLang="zh-CN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en-US" altLang="zh-CN" baseline="30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</a:t>
            </a:r>
            <a:r>
              <a:rPr lang="en-US" altLang="zh-CN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,y</a:t>
            </a:r>
            <a:r>
              <a:rPr lang="en-US" altLang="zh-CN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en-US" altLang="zh-CN" baseline="30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</a:t>
            </a:r>
            <a:r>
              <a:rPr lang="en-US" altLang="zh-CN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 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代表第 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个观察实例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h ： 学习算法的解决方案或函数也称为假设（hypothesis）。</a:t>
            </a:r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zh-CN" alt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534" y="3790695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zh-CN" altLang="en-US" sz="1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7046280" y="2918520"/>
              <a:ext cx="114120" cy="1861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7046280" y="2918520"/>
                <a:ext cx="114120" cy="1861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750240" y="1988640"/>
              <a:ext cx="6045840" cy="21967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750240" y="1988640"/>
                <a:ext cx="6045840" cy="21967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453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“Batch” Gradient Descent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78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“Batch”: Each step of gradient descent uses all the training examples.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7886880" y="1300320"/>
              <a:ext cx="36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7886880" y="13003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637440" y="2846880"/>
              <a:ext cx="3751920" cy="7372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637440" y="2846880"/>
                <a:ext cx="3751920" cy="737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5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46147" y="3867150"/>
            <a:ext cx="4149534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单变量现象回归问题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（</a:t>
            </a:r>
            <a:r>
              <a:rPr lang="en-US" sz="2000" dirty="0"/>
              <a:t>Linear regression with one variable.</a:t>
            </a:r>
            <a:endParaRPr lang="en-US" sz="2000" dirty="0"/>
          </a:p>
          <a:p>
            <a:r>
              <a:rPr lang="en-US" sz="2000" dirty="0"/>
              <a:t>Univariate linear regression</a:t>
            </a:r>
            <a:r>
              <a:rPr lang="zh-CN" altLang="en-US" sz="2000" dirty="0"/>
              <a:t>）</a:t>
            </a:r>
            <a:r>
              <a:rPr lang="en-US" sz="2000" dirty="0"/>
              <a:t>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5288040" y="2403720"/>
              <a:ext cx="3680640" cy="13093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5288040" y="2403720"/>
                <a:ext cx="3680640" cy="1309320"/>
              </a:xfrm>
              <a:prstGeom prst="rect"/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277098" y="3938677"/>
            <a:ext cx="392430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/>
              <a:t>h</a:t>
            </a:r>
            <a:r>
              <a:rPr lang="zh-CN" altLang="en-US" sz="2400" dirty="0"/>
              <a:t>：由</a:t>
            </a:r>
            <a:r>
              <a:rPr lang="en-US" altLang="zh-CN" sz="2400" dirty="0"/>
              <a:t>x</a:t>
            </a:r>
            <a:r>
              <a:rPr lang="zh-CN" altLang="en-US" sz="2400" dirty="0"/>
              <a:t>到</a:t>
            </a:r>
            <a:r>
              <a:rPr lang="en-US" altLang="zh-CN" sz="2400" dirty="0"/>
              <a:t>y</a:t>
            </a:r>
            <a:r>
              <a:rPr lang="zh-CN" altLang="en-US" sz="2400" dirty="0"/>
              <a:t>的函数映射，是由算法学习得到。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17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82" y="1352550"/>
            <a:ext cx="2945519" cy="409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代价函数</a:t>
            </a:r>
            <a:b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1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/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67000" y="4358809"/>
            <a:ext cx="3766737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885971" y="20955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/>
              <a:t>训练集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19" y="3190984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0" y="3778298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7400" y="3105150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0646" y="3743421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441278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/>
                <a:gridCol w="294289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1000" y="1200150"/>
            <a:ext cx="2955925" cy="13227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IPAGothic"/>
              </a:rPr>
              <a:t>   </a:t>
            </a:r>
            <a:r>
              <a:rPr lang="zh-CN" altLang="en-US" sz="2000" dirty="0" smtClean="0">
                <a:latin typeface="IPAGothic"/>
              </a:rPr>
              <a:t>定</a:t>
            </a:r>
            <a:r>
              <a:rPr lang="zh-CN" altLang="en-US" sz="2000" dirty="0" smtClean="0">
                <a:latin typeface="TW-Kai-98_1"/>
              </a:rPr>
              <a:t>义</a:t>
            </a:r>
            <a:r>
              <a:rPr lang="zh-CN" altLang="en-US" sz="2000" b="1" dirty="0">
                <a:solidFill>
                  <a:srgbClr val="FF0000"/>
                </a:solidFill>
                <a:latin typeface="IPAGothic"/>
              </a:rPr>
              <a:t>代价函数</a:t>
            </a:r>
            <a:r>
              <a:rPr lang="zh-CN" altLang="en-US" sz="2000" dirty="0">
                <a:latin typeface="IPAGothic"/>
              </a:rPr>
              <a:t>的概念，</a:t>
            </a:r>
            <a:r>
              <a:rPr lang="zh-CN" altLang="en-US" sz="2000" dirty="0">
                <a:latin typeface="TW-Kai-98_1"/>
              </a:rPr>
              <a:t>这</a:t>
            </a:r>
            <a:r>
              <a:rPr lang="zh-CN" altLang="en-US" sz="2000" dirty="0">
                <a:latin typeface="IPAGothic"/>
              </a:rPr>
              <a:t>有助于我</a:t>
            </a:r>
            <a:r>
              <a:rPr lang="zh-CN" altLang="en-US" sz="2000" dirty="0">
                <a:latin typeface="TW-Kai-98_1"/>
              </a:rPr>
              <a:t>们</a:t>
            </a:r>
            <a:r>
              <a:rPr lang="zh-CN" altLang="en-US" sz="2000" dirty="0">
                <a:latin typeface="IPAGothic"/>
              </a:rPr>
              <a:t>弄清楚如何把</a:t>
            </a:r>
            <a:r>
              <a:rPr lang="zh-CN" altLang="en-US" sz="2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PAGothic"/>
              </a:rPr>
              <a:t>最有可能的直</a:t>
            </a:r>
            <a:r>
              <a:rPr lang="zh-CN" altLang="en-US" sz="2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W-Kai-98_1"/>
              </a:rPr>
              <a:t>线</a:t>
            </a:r>
            <a:r>
              <a:rPr lang="zh-CN" altLang="en-US" sz="2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PAGothic"/>
              </a:rPr>
              <a:t>与我</a:t>
            </a:r>
            <a:r>
              <a:rPr lang="zh-CN" altLang="en-US" sz="2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W-Kai-98_1"/>
              </a:rPr>
              <a:t>们</a:t>
            </a:r>
            <a:r>
              <a:rPr lang="zh-CN" altLang="en-US" sz="2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PAGothic"/>
              </a:rPr>
              <a:t>的数据相</a:t>
            </a:r>
            <a:r>
              <a:rPr lang="zh-CN" altLang="en-US" sz="2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W-Kai-98_1"/>
              </a:rPr>
              <a:t>拟</a:t>
            </a:r>
            <a:r>
              <a:rPr lang="zh-CN" altLang="en-US" sz="2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PAGothic"/>
              </a:rPr>
              <a:t>合</a:t>
            </a:r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IPAGothic"/>
              </a:rPr>
              <a:t>。</a:t>
            </a:r>
            <a:endParaRPr lang="zh-CN" altLang="en-US" sz="2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IPA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/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/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609600" y="2114550"/>
            <a:ext cx="228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657600" y="1733550"/>
            <a:ext cx="2209800" cy="1143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705600" y="1200150"/>
            <a:ext cx="1905000" cy="1143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5CC06876-A045-4109-870A-FE6C62D13AA1}"/>
                  </a:ext>
                </a:extLst>
              </p:cNvPr>
              <p:cNvSpPr txBox="1"/>
              <p:nvPr/>
            </p:nvSpPr>
            <p:spPr>
              <a:xfrm>
                <a:off x="1073600" y="1459412"/>
                <a:ext cx="1584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=1.5+0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00" y="1459412"/>
                <a:ext cx="1584152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8846" t="-28261" r="-384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4:artisticCrisscrossEtching id="{117FA6E4-9E30-4953-ADA8-63D4A665B625}"/>
                  </a:ext>
                </a:extLst>
              </p:cNvPr>
              <p:cNvSpPr txBox="1"/>
              <p:nvPr/>
            </p:nvSpPr>
            <p:spPr>
              <a:xfrm>
                <a:off x="3976627" y="1412164"/>
                <a:ext cx="1584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=0+1.5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27" y="1412164"/>
                <a:ext cx="1584152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8846" t="-28889" r="-423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4:artisticCrisscrossEtching id="{5DCB5DC1-2494-445C-8801-9A7C54827D4E}"/>
                  </a:ext>
                </a:extLst>
              </p:cNvPr>
              <p:cNvSpPr txBox="1"/>
              <p:nvPr/>
            </p:nvSpPr>
            <p:spPr>
              <a:xfrm>
                <a:off x="7302027" y="2154924"/>
                <a:ext cx="1635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+0.5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027" y="2154924"/>
                <a:ext cx="1635448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8955" t="-28261" r="-410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858666" y="759344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66" y="2664344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538" y="144514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01666" y="258814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1066" y="1309801"/>
            <a:ext cx="1811743" cy="1108886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3089" y="3513537"/>
            <a:ext cx="4801737" cy="1384995"/>
            <a:chOff x="532262" y="3130064"/>
            <a:chExt cx="4801737" cy="1384995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84995"/>
              <a:chOff x="837062" y="2368064"/>
              <a:chExt cx="4801737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US" sz="2800" dirty="0"/>
                  <a:t>Idea: Choose             so that                    	          is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close to</a:t>
                </a:r>
                <a:r>
                  <a:rPr lang="en-US" sz="2800" dirty="0"/>
                  <a:t>     for our training examples </a:t>
                </a:r>
                <a:endParaRPr lang="en-US" sz="2800" dirty="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44" y="3760157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869" y="4057587"/>
              <a:ext cx="808673" cy="38290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5080154" y="1435916"/>
              <a:ext cx="36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5080154" y="1435916"/>
                <a:ext cx="360" cy="360"/>
              </a:xfrm>
              <a:prstGeom prst="rect"/>
            </p:spPr>
          </p:pic>
        </mc:Fallback>
      </mc:AlternateContent>
      <p:pic>
        <p:nvPicPr>
          <p:cNvPr id="45" name="Picture 6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92"/>
          <a:stretch>
            <a:fillRect/>
          </a:stretch>
        </p:blipFill>
        <p:spPr>
          <a:xfrm>
            <a:off x="4808688" y="828384"/>
            <a:ext cx="1261663" cy="481417"/>
          </a:xfrm>
          <a:prstGeom prst="rect">
            <a:avLst/>
          </a:prstGeom>
        </p:spPr>
      </p:pic>
      <p:pic>
        <p:nvPicPr>
          <p:cNvPr id="47" name="Picture 13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/>
          <a:stretch>
            <a:fillRect/>
          </a:stretch>
        </p:blipFill>
        <p:spPr>
          <a:xfrm>
            <a:off x="6172200" y="724162"/>
            <a:ext cx="2776942" cy="577317"/>
          </a:xfrm>
          <a:prstGeom prst="rect">
            <a:avLst/>
          </a:prstGeom>
        </p:spPr>
      </p:pic>
      <p:pic>
        <p:nvPicPr>
          <p:cNvPr id="50" name="Picture 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52" y="1646805"/>
            <a:ext cx="2261483" cy="314682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553200" y="680134"/>
            <a:ext cx="381000" cy="14825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0"/>
            <a:endCxn id="14" idx="1"/>
          </p:cNvCxnSpPr>
          <p:nvPr/>
        </p:nvCxnSpPr>
        <p:spPr>
          <a:xfrm flipV="1">
            <a:off x="6743700" y="553103"/>
            <a:ext cx="310785" cy="12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54485" y="368437"/>
            <a:ext cx="1752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训练集数量</a:t>
            </a:r>
            <a:endParaRPr lang="zh-CN" altLang="en-US" dirty="0"/>
          </a:p>
        </p:txBody>
      </p:sp>
      <p:pic>
        <p:nvPicPr>
          <p:cNvPr id="51" name="Picture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5" y="2620349"/>
            <a:ext cx="3810000" cy="5354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808688" y="2384252"/>
            <a:ext cx="4180752" cy="2625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20965" y="3403484"/>
            <a:ext cx="411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代价函数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0685" y="3954239"/>
            <a:ext cx="4113663" cy="76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</a:t>
            </a:r>
            <a:r>
              <a:rPr lang="zh-CN" altLang="en-US" sz="2000" b="1" dirty="0"/>
              <a:t>平方误差函数，</a:t>
            </a:r>
            <a:r>
              <a:rPr lang="zh-CN" altLang="en-US" sz="2000" dirty="0">
                <a:latin typeface="IPAGothic"/>
              </a:rPr>
              <a:t>建模</a:t>
            </a:r>
            <a:r>
              <a:rPr lang="zh-CN" altLang="en-US" sz="2000" dirty="0">
                <a:latin typeface="TW-Kai-98_1"/>
              </a:rPr>
              <a:t>误</a:t>
            </a:r>
            <a:r>
              <a:rPr lang="zh-CN" altLang="en-US" sz="2000" dirty="0">
                <a:latin typeface="IPAGothic"/>
              </a:rPr>
              <a:t>差（</a:t>
            </a:r>
            <a:r>
              <a:rPr lang="zh-CN" altLang="en-US" sz="2000" dirty="0">
                <a:latin typeface="等距更纱黑体 TC Medium" charset="0"/>
                <a:ea typeface="等距更纱黑体 TC Medium" charset="0"/>
              </a:rPr>
              <a:t>modeling error</a:t>
            </a:r>
            <a:r>
              <a:rPr lang="zh-CN" altLang="en-US" sz="2000" dirty="0">
                <a:latin typeface="IPAGothic"/>
              </a:rPr>
              <a:t>）</a:t>
            </a:r>
            <a:endParaRPr lang="zh-CN" altLang="en-US" sz="2000" dirty="0">
              <a:latin typeface="IPA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7" grpId="0"/>
      <p:bldP spid="53" grpId="0"/>
    </p:bldLst>
  </p:timing>
</p:sld>
</file>

<file path=ppt/tags/tag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10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10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10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10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10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10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10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0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11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3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4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4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4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4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2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2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2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3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3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4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4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5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5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5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5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5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5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6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8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8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8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8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8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8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8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8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8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9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9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9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9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9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9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0</TotalTime>
  <Words>3939</Words>
  <Application>WPS 演示</Application>
  <PresentationFormat>全屏显示(16:9)</PresentationFormat>
  <Paragraphs>342</Paragraphs>
  <Slides>48</Slides>
  <Notes>10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1_Lecture</vt:lpstr>
      <vt:lpstr>2_Office Theme</vt:lpstr>
      <vt:lpstr>3_Office Theme</vt:lpstr>
      <vt:lpstr>线性回归算法</vt:lpstr>
      <vt:lpstr>目标</vt:lpstr>
      <vt:lpstr>PowerPoint 演示文稿</vt:lpstr>
      <vt:lpstr>PowerPoint 演示文稿</vt:lpstr>
      <vt:lpstr>PowerPoint 演示文稿</vt:lpstr>
      <vt:lpstr>代价函数 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梯度下降算法 Gradient descent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Gradient descent for 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14520</cp:lastModifiedBy>
  <cp:revision>165</cp:revision>
  <dcterms:created xsi:type="dcterms:W3CDTF">2010-07-08T21:59:00Z</dcterms:created>
  <dcterms:modified xsi:type="dcterms:W3CDTF">2019-09-03T14:39:39Z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