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4" r:id="rId5"/>
    <p:sldId id="278" r:id="rId6"/>
    <p:sldId id="275" r:id="rId7"/>
    <p:sldId id="296" r:id="rId8"/>
    <p:sldId id="295" r:id="rId9"/>
    <p:sldId id="267" r:id="rId10"/>
    <p:sldId id="273" r:id="rId11"/>
    <p:sldId id="265" r:id="rId1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5" d="100"/>
          <a:sy n="65" d="100"/>
        </p:scale>
        <p:origin x="-1536" y="-114"/>
      </p:cViewPr>
      <p:guideLst>
        <p:guide orient="horz" pos="2160"/>
        <p:guide pos="287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0" name="Freeform 2"/>
          <p:cNvSpPr/>
          <p:nvPr/>
        </p:nvSpPr>
        <p:spPr>
          <a:xfrm>
            <a:off x="4760913" y="20638"/>
            <a:ext cx="4438650" cy="403860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lstStyle/>
          <a:p>
            <a:endParaRPr lang="zh-CN" altLang="en-US"/>
          </a:p>
        </p:txBody>
      </p:sp>
      <p:grpSp>
        <p:nvGrpSpPr>
          <p:cNvPr id="2051" name="Group 3"/>
          <p:cNvGrpSpPr/>
          <p:nvPr/>
        </p:nvGrpSpPr>
        <p:grpSpPr>
          <a:xfrm>
            <a:off x="4572000" y="28575"/>
            <a:ext cx="4756150" cy="4338638"/>
            <a:chOff x="2918" y="18"/>
            <a:chExt cx="2958" cy="2699"/>
          </a:xfrm>
        </p:grpSpPr>
        <p:sp>
          <p:nvSpPr>
            <p:cNvPr id="2217" name="Freeform 4"/>
            <p:cNvSpPr/>
            <p:nvPr/>
          </p:nvSpPr>
          <p:spPr>
            <a:xfrm>
              <a:off x="3060" y="18"/>
              <a:ext cx="490" cy="187"/>
            </a:xfrm>
            <a:custGeom>
              <a:avLst/>
              <a:gdLst/>
              <a:ahLst/>
              <a:cxnLst>
                <a:cxn ang="0">
                  <a:pos x="46292" y="16269"/>
                </a:cxn>
                <a:cxn ang="0">
                  <a:pos x="59305" y="13029"/>
                </a:cxn>
                <a:cxn ang="0">
                  <a:pos x="59942" y="11114"/>
                </a:cxn>
                <a:cxn ang="0">
                  <a:pos x="57365" y="0"/>
                </a:cxn>
                <a:cxn ang="0">
                  <a:pos x="16231" y="0"/>
                </a:cxn>
                <a:cxn ang="0">
                  <a:pos x="6582" y="14328"/>
                </a:cxn>
                <a:cxn ang="0">
                  <a:pos x="46292" y="16269"/>
                </a:cxn>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lstStyle/>
            <a:p>
              <a:endParaRPr lang="zh-CN" altLang="en-US"/>
            </a:p>
          </p:txBody>
        </p:sp>
        <p:sp>
          <p:nvSpPr>
            <p:cNvPr id="2218" name="Freeform 5"/>
            <p:cNvSpPr>
              <a:spLocks noEditPoints="1"/>
            </p:cNvSpPr>
            <p:nvPr/>
          </p:nvSpPr>
          <p:spPr>
            <a:xfrm>
              <a:off x="2918" y="18"/>
              <a:ext cx="2958" cy="2699"/>
            </a:xfrm>
            <a:custGeom>
              <a:avLst/>
              <a:gdLst/>
              <a:ahLst/>
              <a:cxnLst>
                <a:cxn ang="0">
                  <a:pos x="329410" y="637"/>
                </a:cxn>
                <a:cxn ang="0">
                  <a:pos x="102650" y="0"/>
                </a:cxn>
                <a:cxn ang="0">
                  <a:pos x="147116" y="13692"/>
                </a:cxn>
                <a:cxn ang="0">
                  <a:pos x="113774" y="25443"/>
                </a:cxn>
                <a:cxn ang="0">
                  <a:pos x="135355" y="46343"/>
                </a:cxn>
                <a:cxn ang="0">
                  <a:pos x="48349" y="39110"/>
                </a:cxn>
                <a:cxn ang="0">
                  <a:pos x="16924" y="41051"/>
                </a:cxn>
                <a:cxn ang="0">
                  <a:pos x="130061" y="317769"/>
                </a:cxn>
                <a:cxn ang="0">
                  <a:pos x="94115" y="222607"/>
                </a:cxn>
                <a:cxn ang="0">
                  <a:pos x="68646" y="245321"/>
                </a:cxn>
                <a:cxn ang="0">
                  <a:pos x="61410" y="283921"/>
                </a:cxn>
                <a:cxn ang="0">
                  <a:pos x="81049" y="172898"/>
                </a:cxn>
                <a:cxn ang="0">
                  <a:pos x="100071" y="148753"/>
                </a:cxn>
                <a:cxn ang="0">
                  <a:pos x="136660" y="154682"/>
                </a:cxn>
                <a:cxn ang="0">
                  <a:pos x="122952" y="199746"/>
                </a:cxn>
                <a:cxn ang="0">
                  <a:pos x="125535" y="257709"/>
                </a:cxn>
                <a:cxn ang="0">
                  <a:pos x="336646" y="315187"/>
                </a:cxn>
                <a:cxn ang="0">
                  <a:pos x="296837" y="278629"/>
                </a:cxn>
                <a:cxn ang="0">
                  <a:pos x="277814" y="225190"/>
                </a:cxn>
                <a:cxn ang="0">
                  <a:pos x="258817" y="176244"/>
                </a:cxn>
                <a:cxn ang="0">
                  <a:pos x="300695" y="167070"/>
                </a:cxn>
                <a:cxn ang="0">
                  <a:pos x="266053" y="145508"/>
                </a:cxn>
                <a:cxn ang="0">
                  <a:pos x="286992" y="147449"/>
                </a:cxn>
                <a:cxn ang="0">
                  <a:pos x="286355" y="136340"/>
                </a:cxn>
                <a:cxn ang="0">
                  <a:pos x="245752" y="137644"/>
                </a:cxn>
                <a:cxn ang="0">
                  <a:pos x="233353" y="223886"/>
                </a:cxn>
                <a:cxn ang="0">
                  <a:pos x="226886" y="150032"/>
                </a:cxn>
                <a:cxn ang="0">
                  <a:pos x="216399" y="118791"/>
                </a:cxn>
                <a:cxn ang="0">
                  <a:pos x="226886" y="88698"/>
                </a:cxn>
                <a:cxn ang="0">
                  <a:pos x="221592" y="64554"/>
                </a:cxn>
                <a:cxn ang="0">
                  <a:pos x="216399" y="40414"/>
                </a:cxn>
                <a:cxn ang="0">
                  <a:pos x="241226" y="67263"/>
                </a:cxn>
                <a:cxn ang="0">
                  <a:pos x="271216" y="30730"/>
                </a:cxn>
                <a:cxn ang="0">
                  <a:pos x="267358" y="61976"/>
                </a:cxn>
                <a:cxn ang="0">
                  <a:pos x="262165" y="84837"/>
                </a:cxn>
                <a:cxn ang="0">
                  <a:pos x="262165" y="118149"/>
                </a:cxn>
                <a:cxn ang="0">
                  <a:pos x="364694" y="118149"/>
                </a:cxn>
                <a:cxn ang="0">
                  <a:pos x="362110" y="49583"/>
                </a:cxn>
                <a:cxn ang="0">
                  <a:pos x="162761" y="45064"/>
                </a:cxn>
                <a:cxn ang="0">
                  <a:pos x="191603" y="60697"/>
                </a:cxn>
                <a:cxn ang="0">
                  <a:pos x="111833" y="127323"/>
                </a:cxn>
                <a:cxn ang="0">
                  <a:pos x="45128" y="63917"/>
                </a:cxn>
                <a:cxn ang="0">
                  <a:pos x="124873" y="69204"/>
                </a:cxn>
                <a:cxn ang="0">
                  <a:pos x="143764" y="68567"/>
                </a:cxn>
                <a:cxn ang="0">
                  <a:pos x="197407" y="79014"/>
                </a:cxn>
                <a:cxn ang="0">
                  <a:pos x="180478" y="167070"/>
                </a:cxn>
                <a:cxn ang="0">
                  <a:pos x="169997" y="89360"/>
                </a:cxn>
                <a:cxn ang="0">
                  <a:pos x="111833" y="127323"/>
                </a:cxn>
                <a:cxn ang="0">
                  <a:pos x="145837" y="146812"/>
                </a:cxn>
                <a:cxn ang="0">
                  <a:pos x="161456" y="103153"/>
                </a:cxn>
                <a:cxn ang="0">
                  <a:pos x="213052" y="190573"/>
                </a:cxn>
                <a:cxn ang="0">
                  <a:pos x="140518" y="209425"/>
                </a:cxn>
                <a:cxn ang="0">
                  <a:pos x="201933" y="180762"/>
                </a:cxn>
                <a:cxn ang="0">
                  <a:pos x="207889" y="86752"/>
                </a:cxn>
                <a:cxn ang="0">
                  <a:pos x="204643" y="139049"/>
                </a:cxn>
                <a:cxn ang="0">
                  <a:pos x="195461" y="94010"/>
                </a:cxn>
                <a:cxn ang="0">
                  <a:pos x="331478" y="116845"/>
                </a:cxn>
                <a:cxn ang="0">
                  <a:pos x="301337" y="105736"/>
                </a:cxn>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lstStyle/>
            <a:p>
              <a:endParaRPr lang="zh-CN" altLang="en-US"/>
            </a:p>
          </p:txBody>
        </p:sp>
        <p:sp>
          <p:nvSpPr>
            <p:cNvPr id="2219" name="Freeform 6"/>
            <p:cNvSpPr/>
            <p:nvPr/>
          </p:nvSpPr>
          <p:spPr>
            <a:xfrm>
              <a:off x="3621" y="1287"/>
              <a:ext cx="238" cy="283"/>
            </a:xfrm>
            <a:custGeom>
              <a:avLst/>
              <a:gdLst/>
              <a:ahLst/>
              <a:cxnLst>
                <a:cxn ang="0">
                  <a:pos x="26362" y="9809"/>
                </a:cxn>
                <a:cxn ang="0">
                  <a:pos x="17794" y="36522"/>
                </a:cxn>
                <a:cxn ang="0">
                  <a:pos x="26362" y="9809"/>
                </a:cxn>
              </a:cxnLst>
              <a:rect l="0" t="0" r="0" b="0"/>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lstStyle/>
            <a:p>
              <a:endParaRPr lang="zh-CN" altLang="en-US"/>
            </a:p>
          </p:txBody>
        </p:sp>
        <p:sp>
          <p:nvSpPr>
            <p:cNvPr id="2220" name="Freeform 7"/>
            <p:cNvSpPr/>
            <p:nvPr/>
          </p:nvSpPr>
          <p:spPr>
            <a:xfrm>
              <a:off x="3403" y="1403"/>
              <a:ext cx="208" cy="379"/>
            </a:xfrm>
            <a:custGeom>
              <a:avLst/>
              <a:gdLst/>
              <a:ahLst/>
              <a:cxnLst>
                <a:cxn ang="0">
                  <a:pos x="12536" y="17545"/>
                </a:cxn>
                <a:cxn ang="0">
                  <a:pos x="7955" y="45045"/>
                </a:cxn>
                <a:cxn ang="0">
                  <a:pos x="26507" y="29289"/>
                </a:cxn>
                <a:cxn ang="0">
                  <a:pos x="24554" y="15605"/>
                </a:cxn>
                <a:cxn ang="0">
                  <a:pos x="12536" y="17545"/>
                </a:cxn>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lstStyle/>
            <a:p>
              <a:endParaRPr lang="zh-CN" altLang="en-US"/>
            </a:p>
          </p:txBody>
        </p:sp>
        <p:sp>
          <p:nvSpPr>
            <p:cNvPr id="2221" name="Freeform 8"/>
            <p:cNvSpPr/>
            <p:nvPr/>
          </p:nvSpPr>
          <p:spPr>
            <a:xfrm>
              <a:off x="3272" y="645"/>
              <a:ext cx="683" cy="318"/>
            </a:xfrm>
            <a:custGeom>
              <a:avLst/>
              <a:gdLst/>
              <a:ahLst/>
              <a:cxnLst>
                <a:cxn ang="0">
                  <a:pos x="73435" y="2574"/>
                </a:cxn>
                <a:cxn ang="0">
                  <a:pos x="15663" y="2574"/>
                </a:cxn>
                <a:cxn ang="0">
                  <a:pos x="1305" y="16203"/>
                </a:cxn>
                <a:cxn ang="0">
                  <a:pos x="39366" y="37680"/>
                </a:cxn>
                <a:cxn ang="0">
                  <a:pos x="62942" y="35111"/>
                </a:cxn>
                <a:cxn ang="0">
                  <a:pos x="74073" y="34470"/>
                </a:cxn>
                <a:cxn ang="0">
                  <a:pos x="73435" y="2574"/>
                </a:cxn>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lstStyle/>
            <a:p>
              <a:endParaRPr lang="zh-CN" altLang="en-US"/>
            </a:p>
          </p:txBody>
        </p:sp>
        <p:sp>
          <p:nvSpPr>
            <p:cNvPr id="2222" name="Freeform 9"/>
            <p:cNvSpPr/>
            <p:nvPr/>
          </p:nvSpPr>
          <p:spPr>
            <a:xfrm>
              <a:off x="4046" y="1545"/>
              <a:ext cx="490" cy="515"/>
            </a:xfrm>
            <a:custGeom>
              <a:avLst/>
              <a:gdLst/>
              <a:ahLst/>
              <a:cxnLst>
                <a:cxn ang="0">
                  <a:pos x="43559" y="3211"/>
                </a:cxn>
                <a:cxn ang="0">
                  <a:pos x="20236" y="3211"/>
                </a:cxn>
                <a:cxn ang="0">
                  <a:pos x="7860" y="37065"/>
                </a:cxn>
                <a:cxn ang="0">
                  <a:pos x="51445" y="40276"/>
                </a:cxn>
                <a:cxn ang="0">
                  <a:pos x="43559" y="3211"/>
                </a:cxn>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lstStyle/>
            <a:p>
              <a:endParaRPr lang="zh-CN" altLang="en-US"/>
            </a:p>
          </p:txBody>
        </p:sp>
        <p:sp>
          <p:nvSpPr>
            <p:cNvPr id="2223" name="Freeform 10"/>
            <p:cNvSpPr/>
            <p:nvPr/>
          </p:nvSpPr>
          <p:spPr>
            <a:xfrm>
              <a:off x="5173" y="1024"/>
              <a:ext cx="501" cy="96"/>
            </a:xfrm>
            <a:custGeom>
              <a:avLst/>
              <a:gdLst/>
              <a:ahLst/>
              <a:cxnLst>
                <a:cxn ang="0">
                  <a:pos x="9858" y="0"/>
                </a:cxn>
                <a:cxn ang="0">
                  <a:pos x="26173" y="9802"/>
                </a:cxn>
                <a:cxn ang="0">
                  <a:pos x="9858" y="0"/>
                </a:cxn>
              </a:cxnLst>
              <a:rect l="0" t="0" r="0" b="0"/>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lstStyle/>
            <a:p>
              <a:endParaRPr lang="zh-CN" altLang="en-US"/>
            </a:p>
          </p:txBody>
        </p:sp>
        <p:sp>
          <p:nvSpPr>
            <p:cNvPr id="2224" name="Freeform 11"/>
            <p:cNvSpPr/>
            <p:nvPr/>
          </p:nvSpPr>
          <p:spPr>
            <a:xfrm>
              <a:off x="5340" y="1004"/>
              <a:ext cx="385" cy="237"/>
            </a:xfrm>
            <a:custGeom>
              <a:avLst/>
              <a:gdLst/>
              <a:ahLst/>
              <a:cxnLst>
                <a:cxn ang="0">
                  <a:pos x="13779" y="23977"/>
                </a:cxn>
                <a:cxn ang="0">
                  <a:pos x="46139" y="11033"/>
                </a:cxn>
                <a:cxn ang="0">
                  <a:pos x="31590" y="1931"/>
                </a:cxn>
                <a:cxn ang="0">
                  <a:pos x="12472" y="20649"/>
                </a:cxn>
                <a:cxn ang="0">
                  <a:pos x="13779" y="23977"/>
                </a:cxn>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lstStyle/>
            <a:p>
              <a:endParaRPr lang="zh-CN" altLang="en-US"/>
            </a:p>
          </p:txBody>
        </p:sp>
        <p:sp>
          <p:nvSpPr>
            <p:cNvPr id="2225" name="Freeform 12"/>
            <p:cNvSpPr/>
            <p:nvPr/>
          </p:nvSpPr>
          <p:spPr>
            <a:xfrm>
              <a:off x="5325" y="1201"/>
              <a:ext cx="415" cy="187"/>
            </a:xfrm>
            <a:custGeom>
              <a:avLst/>
              <a:gdLst/>
              <a:ahLst/>
              <a:cxnLst>
                <a:cxn ang="0">
                  <a:pos x="47178" y="3882"/>
                </a:cxn>
                <a:cxn ang="0">
                  <a:pos x="15674" y="11114"/>
                </a:cxn>
                <a:cxn ang="0">
                  <a:pos x="11144" y="16911"/>
                </a:cxn>
                <a:cxn ang="0">
                  <a:pos x="49896" y="14970"/>
                </a:cxn>
                <a:cxn ang="0">
                  <a:pos x="53788" y="13029"/>
                </a:cxn>
                <a:cxn ang="0">
                  <a:pos x="53788" y="0"/>
                </a:cxn>
                <a:cxn ang="0">
                  <a:pos x="47178" y="3882"/>
                </a:cxn>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lstStyle/>
            <a:p>
              <a:endParaRPr lang="zh-CN" altLang="en-US"/>
            </a:p>
          </p:txBody>
        </p:sp>
        <p:sp>
          <p:nvSpPr>
            <p:cNvPr id="2226" name="Freeform 13"/>
            <p:cNvSpPr/>
            <p:nvPr/>
          </p:nvSpPr>
          <p:spPr>
            <a:xfrm>
              <a:off x="5001" y="1378"/>
              <a:ext cx="698" cy="167"/>
            </a:xfrm>
            <a:custGeom>
              <a:avLst/>
              <a:gdLst/>
              <a:ahLst/>
              <a:cxnLst>
                <a:cxn ang="0">
                  <a:pos x="13712" y="643"/>
                </a:cxn>
                <a:cxn ang="0">
                  <a:pos x="5169" y="9195"/>
                </a:cxn>
                <a:cxn ang="0">
                  <a:pos x="37272" y="14392"/>
                </a:cxn>
                <a:cxn ang="0">
                  <a:pos x="76598" y="15035"/>
                </a:cxn>
                <a:cxn ang="0">
                  <a:pos x="74651" y="5172"/>
                </a:cxn>
                <a:cxn ang="0">
                  <a:pos x="53700" y="1948"/>
                </a:cxn>
                <a:cxn ang="0">
                  <a:pos x="13712" y="643"/>
                </a:cxn>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lstStyle/>
            <a:p>
              <a:endParaRPr lang="zh-CN" altLang="en-US"/>
            </a:p>
          </p:txBody>
        </p:sp>
        <p:sp>
          <p:nvSpPr>
            <p:cNvPr id="2227" name="Freeform 14"/>
            <p:cNvSpPr/>
            <p:nvPr/>
          </p:nvSpPr>
          <p:spPr>
            <a:xfrm>
              <a:off x="5077" y="1540"/>
              <a:ext cx="567" cy="146"/>
            </a:xfrm>
            <a:custGeom>
              <a:avLst/>
              <a:gdLst/>
              <a:ahLst/>
              <a:cxnLst>
                <a:cxn ang="0">
                  <a:pos x="64355" y="12244"/>
                </a:cxn>
                <a:cxn ang="0">
                  <a:pos x="67610" y="2558"/>
                </a:cxn>
                <a:cxn ang="0">
                  <a:pos x="48646" y="6389"/>
                </a:cxn>
                <a:cxn ang="0">
                  <a:pos x="23606" y="3826"/>
                </a:cxn>
                <a:cxn ang="0">
                  <a:pos x="1306" y="2558"/>
                </a:cxn>
                <a:cxn ang="0">
                  <a:pos x="64355" y="12244"/>
                </a:cxn>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lstStyle/>
            <a:p>
              <a:endParaRPr lang="zh-CN" altLang="en-US"/>
            </a:p>
          </p:txBody>
        </p:sp>
        <p:sp>
          <p:nvSpPr>
            <p:cNvPr id="2228" name="Freeform 15"/>
            <p:cNvSpPr/>
            <p:nvPr/>
          </p:nvSpPr>
          <p:spPr>
            <a:xfrm>
              <a:off x="5042" y="1656"/>
              <a:ext cx="581" cy="480"/>
            </a:xfrm>
            <a:custGeom>
              <a:avLst/>
              <a:gdLst/>
              <a:ahLst/>
              <a:cxnLst>
                <a:cxn ang="0">
                  <a:pos x="1940" y="34565"/>
                </a:cxn>
                <a:cxn ang="0">
                  <a:pos x="16900" y="35207"/>
                </a:cxn>
                <a:cxn ang="0">
                  <a:pos x="32622" y="50163"/>
                </a:cxn>
                <a:cxn ang="0">
                  <a:pos x="38442" y="54685"/>
                </a:cxn>
                <a:cxn ang="0">
                  <a:pos x="52735" y="33928"/>
                </a:cxn>
                <a:cxn ang="0">
                  <a:pos x="72337" y="33928"/>
                </a:cxn>
                <a:cxn ang="0">
                  <a:pos x="51456" y="17538"/>
                </a:cxn>
                <a:cxn ang="0">
                  <a:pos x="24119" y="10444"/>
                </a:cxn>
                <a:cxn ang="0">
                  <a:pos x="7861" y="26703"/>
                </a:cxn>
                <a:cxn ang="0">
                  <a:pos x="1940" y="34565"/>
                </a:cxn>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lstStyle/>
            <a:p>
              <a:endParaRPr lang="zh-CN" altLang="en-US"/>
            </a:p>
          </p:txBody>
        </p:sp>
        <p:sp>
          <p:nvSpPr>
            <p:cNvPr id="2229" name="Freeform 16"/>
            <p:cNvSpPr/>
            <p:nvPr/>
          </p:nvSpPr>
          <p:spPr>
            <a:xfrm>
              <a:off x="5421" y="1464"/>
              <a:ext cx="329" cy="854"/>
            </a:xfrm>
            <a:custGeom>
              <a:avLst/>
              <a:gdLst/>
              <a:ahLst/>
              <a:cxnLst>
                <a:cxn ang="0">
                  <a:pos x="33457" y="26070"/>
                </a:cxn>
                <a:cxn ang="0">
                  <a:pos x="14400" y="31997"/>
                </a:cxn>
                <a:cxn ang="0">
                  <a:pos x="14400" y="38455"/>
                </a:cxn>
                <a:cxn ang="0">
                  <a:pos x="32819" y="58704"/>
                </a:cxn>
                <a:cxn ang="0">
                  <a:pos x="22316" y="76911"/>
                </a:cxn>
                <a:cxn ang="0">
                  <a:pos x="0" y="96522"/>
                </a:cxn>
                <a:cxn ang="0">
                  <a:pos x="11146" y="101045"/>
                </a:cxn>
                <a:cxn ang="0">
                  <a:pos x="30870" y="108271"/>
                </a:cxn>
                <a:cxn ang="0">
                  <a:pos x="41373" y="105689"/>
                </a:cxn>
                <a:cxn ang="0">
                  <a:pos x="42654" y="0"/>
                </a:cxn>
                <a:cxn ang="0">
                  <a:pos x="33457" y="26070"/>
                </a:cxn>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lstStyle/>
            <a:p>
              <a:endParaRPr lang="zh-CN" altLang="en-US"/>
            </a:p>
          </p:txBody>
        </p:sp>
      </p:grpSp>
      <p:grpSp>
        <p:nvGrpSpPr>
          <p:cNvPr id="2052" name="Group 17"/>
          <p:cNvGrpSpPr/>
          <p:nvPr/>
        </p:nvGrpSpPr>
        <p:grpSpPr>
          <a:xfrm>
            <a:off x="554038" y="36513"/>
            <a:ext cx="7891462" cy="6821487"/>
            <a:chOff x="349" y="23"/>
            <a:chExt cx="4971" cy="4297"/>
          </a:xfrm>
        </p:grpSpPr>
        <p:sp>
          <p:nvSpPr>
            <p:cNvPr id="2072" name="Rectangle 18"/>
            <p:cNvSpPr/>
            <p:nvPr/>
          </p:nvSpPr>
          <p:spPr>
            <a:xfrm>
              <a:off x="384"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73" name="Freeform 19"/>
            <p:cNvSpPr>
              <a:spLocks noEditPoints="1"/>
            </p:cNvSpPr>
            <p:nvPr/>
          </p:nvSpPr>
          <p:spPr>
            <a:xfrm>
              <a:off x="38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4" name="Freeform 20"/>
            <p:cNvSpPr>
              <a:spLocks noEditPoints="1"/>
            </p:cNvSpPr>
            <p:nvPr/>
          </p:nvSpPr>
          <p:spPr>
            <a:xfrm>
              <a:off x="38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5" name="Freeform 21"/>
            <p:cNvSpPr>
              <a:spLocks noEditPoints="1"/>
            </p:cNvSpPr>
            <p:nvPr/>
          </p:nvSpPr>
          <p:spPr>
            <a:xfrm>
              <a:off x="38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6" name="Freeform 22"/>
            <p:cNvSpPr>
              <a:spLocks noEditPoints="1"/>
            </p:cNvSpPr>
            <p:nvPr/>
          </p:nvSpPr>
          <p:spPr>
            <a:xfrm>
              <a:off x="38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7" name="Freeform 23"/>
            <p:cNvSpPr>
              <a:spLocks noEditPoints="1"/>
            </p:cNvSpPr>
            <p:nvPr/>
          </p:nvSpPr>
          <p:spPr>
            <a:xfrm>
              <a:off x="38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8" name="Freeform 24"/>
            <p:cNvSpPr>
              <a:spLocks noEditPoints="1"/>
            </p:cNvSpPr>
            <p:nvPr/>
          </p:nvSpPr>
          <p:spPr>
            <a:xfrm>
              <a:off x="38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9" name="Freeform 25"/>
            <p:cNvSpPr>
              <a:spLocks noEditPoints="1"/>
            </p:cNvSpPr>
            <p:nvPr/>
          </p:nvSpPr>
          <p:spPr>
            <a:xfrm>
              <a:off x="38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0" name="Freeform 26"/>
            <p:cNvSpPr>
              <a:spLocks noEditPoints="1"/>
            </p:cNvSpPr>
            <p:nvPr/>
          </p:nvSpPr>
          <p:spPr>
            <a:xfrm>
              <a:off x="38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1" name="Freeform 27"/>
            <p:cNvSpPr>
              <a:spLocks noEditPoints="1"/>
            </p:cNvSpPr>
            <p:nvPr/>
          </p:nvSpPr>
          <p:spPr>
            <a:xfrm>
              <a:off x="38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2" name="Freeform 28"/>
            <p:cNvSpPr>
              <a:spLocks noEditPoints="1"/>
            </p:cNvSpPr>
            <p:nvPr/>
          </p:nvSpPr>
          <p:spPr>
            <a:xfrm>
              <a:off x="38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3" name="Rectangle 29"/>
            <p:cNvSpPr/>
            <p:nvPr/>
          </p:nvSpPr>
          <p:spPr>
            <a:xfrm>
              <a:off x="384"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84" name="Rectangle 30"/>
            <p:cNvSpPr/>
            <p:nvPr/>
          </p:nvSpPr>
          <p:spPr>
            <a:xfrm>
              <a:off x="82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85" name="Freeform 31"/>
            <p:cNvSpPr>
              <a:spLocks noEditPoints="1"/>
            </p:cNvSpPr>
            <p:nvPr/>
          </p:nvSpPr>
          <p:spPr>
            <a:xfrm>
              <a:off x="82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6" name="Freeform 32"/>
            <p:cNvSpPr>
              <a:spLocks noEditPoints="1"/>
            </p:cNvSpPr>
            <p:nvPr/>
          </p:nvSpPr>
          <p:spPr>
            <a:xfrm>
              <a:off x="82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7" name="Freeform 33"/>
            <p:cNvSpPr>
              <a:spLocks noEditPoints="1"/>
            </p:cNvSpPr>
            <p:nvPr/>
          </p:nvSpPr>
          <p:spPr>
            <a:xfrm>
              <a:off x="82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8" name="Freeform 34"/>
            <p:cNvSpPr>
              <a:spLocks noEditPoints="1"/>
            </p:cNvSpPr>
            <p:nvPr/>
          </p:nvSpPr>
          <p:spPr>
            <a:xfrm>
              <a:off x="82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9" name="Freeform 35"/>
            <p:cNvSpPr>
              <a:spLocks noEditPoints="1"/>
            </p:cNvSpPr>
            <p:nvPr/>
          </p:nvSpPr>
          <p:spPr>
            <a:xfrm>
              <a:off x="82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0" name="Freeform 36"/>
            <p:cNvSpPr>
              <a:spLocks noEditPoints="1"/>
            </p:cNvSpPr>
            <p:nvPr/>
          </p:nvSpPr>
          <p:spPr>
            <a:xfrm>
              <a:off x="82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1" name="Freeform 37"/>
            <p:cNvSpPr>
              <a:spLocks noEditPoints="1"/>
            </p:cNvSpPr>
            <p:nvPr/>
          </p:nvSpPr>
          <p:spPr>
            <a:xfrm>
              <a:off x="82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2" name="Freeform 38"/>
            <p:cNvSpPr>
              <a:spLocks noEditPoints="1"/>
            </p:cNvSpPr>
            <p:nvPr/>
          </p:nvSpPr>
          <p:spPr>
            <a:xfrm>
              <a:off x="82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3" name="Freeform 39"/>
            <p:cNvSpPr>
              <a:spLocks noEditPoints="1"/>
            </p:cNvSpPr>
            <p:nvPr/>
          </p:nvSpPr>
          <p:spPr>
            <a:xfrm>
              <a:off x="82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4" name="Freeform 40"/>
            <p:cNvSpPr>
              <a:spLocks noEditPoints="1"/>
            </p:cNvSpPr>
            <p:nvPr/>
          </p:nvSpPr>
          <p:spPr>
            <a:xfrm>
              <a:off x="82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5" name="Rectangle 41"/>
            <p:cNvSpPr/>
            <p:nvPr/>
          </p:nvSpPr>
          <p:spPr>
            <a:xfrm>
              <a:off x="82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96" name="Rectangle 42"/>
            <p:cNvSpPr/>
            <p:nvPr/>
          </p:nvSpPr>
          <p:spPr>
            <a:xfrm>
              <a:off x="127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97" name="Freeform 43"/>
            <p:cNvSpPr>
              <a:spLocks noEditPoints="1"/>
            </p:cNvSpPr>
            <p:nvPr/>
          </p:nvSpPr>
          <p:spPr>
            <a:xfrm>
              <a:off x="127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8" name="Freeform 44"/>
            <p:cNvSpPr>
              <a:spLocks noEditPoints="1"/>
            </p:cNvSpPr>
            <p:nvPr/>
          </p:nvSpPr>
          <p:spPr>
            <a:xfrm>
              <a:off x="127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9" name="Freeform 45"/>
            <p:cNvSpPr>
              <a:spLocks noEditPoints="1"/>
            </p:cNvSpPr>
            <p:nvPr/>
          </p:nvSpPr>
          <p:spPr>
            <a:xfrm>
              <a:off x="127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0" name="Freeform 46"/>
            <p:cNvSpPr>
              <a:spLocks noEditPoints="1"/>
            </p:cNvSpPr>
            <p:nvPr/>
          </p:nvSpPr>
          <p:spPr>
            <a:xfrm>
              <a:off x="127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1" name="Freeform 47"/>
            <p:cNvSpPr>
              <a:spLocks noEditPoints="1"/>
            </p:cNvSpPr>
            <p:nvPr/>
          </p:nvSpPr>
          <p:spPr>
            <a:xfrm>
              <a:off x="127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2" name="Freeform 48"/>
            <p:cNvSpPr>
              <a:spLocks noEditPoints="1"/>
            </p:cNvSpPr>
            <p:nvPr/>
          </p:nvSpPr>
          <p:spPr>
            <a:xfrm>
              <a:off x="127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3" name="Freeform 49"/>
            <p:cNvSpPr>
              <a:spLocks noEditPoints="1"/>
            </p:cNvSpPr>
            <p:nvPr/>
          </p:nvSpPr>
          <p:spPr>
            <a:xfrm>
              <a:off x="127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4" name="Freeform 50"/>
            <p:cNvSpPr>
              <a:spLocks noEditPoints="1"/>
            </p:cNvSpPr>
            <p:nvPr/>
          </p:nvSpPr>
          <p:spPr>
            <a:xfrm>
              <a:off x="127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5" name="Freeform 51"/>
            <p:cNvSpPr>
              <a:spLocks noEditPoints="1"/>
            </p:cNvSpPr>
            <p:nvPr/>
          </p:nvSpPr>
          <p:spPr>
            <a:xfrm>
              <a:off x="127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6" name="Freeform 52"/>
            <p:cNvSpPr>
              <a:spLocks noEditPoints="1"/>
            </p:cNvSpPr>
            <p:nvPr/>
          </p:nvSpPr>
          <p:spPr>
            <a:xfrm>
              <a:off x="127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7" name="Rectangle 53"/>
            <p:cNvSpPr/>
            <p:nvPr/>
          </p:nvSpPr>
          <p:spPr>
            <a:xfrm>
              <a:off x="127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08" name="Rectangle 54"/>
            <p:cNvSpPr/>
            <p:nvPr/>
          </p:nvSpPr>
          <p:spPr>
            <a:xfrm>
              <a:off x="1724"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09" name="Freeform 55"/>
            <p:cNvSpPr>
              <a:spLocks noEditPoints="1"/>
            </p:cNvSpPr>
            <p:nvPr/>
          </p:nvSpPr>
          <p:spPr>
            <a:xfrm>
              <a:off x="172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0" name="Freeform 56"/>
            <p:cNvSpPr>
              <a:spLocks noEditPoints="1"/>
            </p:cNvSpPr>
            <p:nvPr/>
          </p:nvSpPr>
          <p:spPr>
            <a:xfrm>
              <a:off x="172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1" name="Freeform 57"/>
            <p:cNvSpPr>
              <a:spLocks noEditPoints="1"/>
            </p:cNvSpPr>
            <p:nvPr/>
          </p:nvSpPr>
          <p:spPr>
            <a:xfrm>
              <a:off x="172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2" name="Freeform 58"/>
            <p:cNvSpPr>
              <a:spLocks noEditPoints="1"/>
            </p:cNvSpPr>
            <p:nvPr/>
          </p:nvSpPr>
          <p:spPr>
            <a:xfrm>
              <a:off x="172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3" name="Freeform 59"/>
            <p:cNvSpPr>
              <a:spLocks noEditPoints="1"/>
            </p:cNvSpPr>
            <p:nvPr/>
          </p:nvSpPr>
          <p:spPr>
            <a:xfrm>
              <a:off x="172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4" name="Freeform 60"/>
            <p:cNvSpPr>
              <a:spLocks noEditPoints="1"/>
            </p:cNvSpPr>
            <p:nvPr/>
          </p:nvSpPr>
          <p:spPr>
            <a:xfrm>
              <a:off x="172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5" name="Freeform 61"/>
            <p:cNvSpPr>
              <a:spLocks noEditPoints="1"/>
            </p:cNvSpPr>
            <p:nvPr/>
          </p:nvSpPr>
          <p:spPr>
            <a:xfrm>
              <a:off x="172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6" name="Freeform 62"/>
            <p:cNvSpPr>
              <a:spLocks noEditPoints="1"/>
            </p:cNvSpPr>
            <p:nvPr/>
          </p:nvSpPr>
          <p:spPr>
            <a:xfrm>
              <a:off x="172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7" name="Freeform 63"/>
            <p:cNvSpPr>
              <a:spLocks noEditPoints="1"/>
            </p:cNvSpPr>
            <p:nvPr/>
          </p:nvSpPr>
          <p:spPr>
            <a:xfrm>
              <a:off x="172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8" name="Freeform 64"/>
            <p:cNvSpPr>
              <a:spLocks noEditPoints="1"/>
            </p:cNvSpPr>
            <p:nvPr/>
          </p:nvSpPr>
          <p:spPr>
            <a:xfrm>
              <a:off x="172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9" name="Rectangle 65"/>
            <p:cNvSpPr/>
            <p:nvPr/>
          </p:nvSpPr>
          <p:spPr>
            <a:xfrm>
              <a:off x="1724"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20" name="Rectangle 66"/>
            <p:cNvSpPr/>
            <p:nvPr/>
          </p:nvSpPr>
          <p:spPr>
            <a:xfrm>
              <a:off x="216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21" name="Freeform 67"/>
            <p:cNvSpPr>
              <a:spLocks noEditPoints="1"/>
            </p:cNvSpPr>
            <p:nvPr/>
          </p:nvSpPr>
          <p:spPr>
            <a:xfrm>
              <a:off x="216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2" name="Freeform 68"/>
            <p:cNvSpPr>
              <a:spLocks noEditPoints="1"/>
            </p:cNvSpPr>
            <p:nvPr/>
          </p:nvSpPr>
          <p:spPr>
            <a:xfrm>
              <a:off x="216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3" name="Freeform 69"/>
            <p:cNvSpPr>
              <a:spLocks noEditPoints="1"/>
            </p:cNvSpPr>
            <p:nvPr/>
          </p:nvSpPr>
          <p:spPr>
            <a:xfrm>
              <a:off x="216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4" name="Freeform 70"/>
            <p:cNvSpPr>
              <a:spLocks noEditPoints="1"/>
            </p:cNvSpPr>
            <p:nvPr/>
          </p:nvSpPr>
          <p:spPr>
            <a:xfrm>
              <a:off x="216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5" name="Freeform 71"/>
            <p:cNvSpPr>
              <a:spLocks noEditPoints="1"/>
            </p:cNvSpPr>
            <p:nvPr/>
          </p:nvSpPr>
          <p:spPr>
            <a:xfrm>
              <a:off x="216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6" name="Freeform 72"/>
            <p:cNvSpPr>
              <a:spLocks noEditPoints="1"/>
            </p:cNvSpPr>
            <p:nvPr/>
          </p:nvSpPr>
          <p:spPr>
            <a:xfrm>
              <a:off x="216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7" name="Freeform 73"/>
            <p:cNvSpPr>
              <a:spLocks noEditPoints="1"/>
            </p:cNvSpPr>
            <p:nvPr/>
          </p:nvSpPr>
          <p:spPr>
            <a:xfrm>
              <a:off x="216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8" name="Freeform 74"/>
            <p:cNvSpPr>
              <a:spLocks noEditPoints="1"/>
            </p:cNvSpPr>
            <p:nvPr/>
          </p:nvSpPr>
          <p:spPr>
            <a:xfrm>
              <a:off x="216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9" name="Freeform 75"/>
            <p:cNvSpPr>
              <a:spLocks noEditPoints="1"/>
            </p:cNvSpPr>
            <p:nvPr/>
          </p:nvSpPr>
          <p:spPr>
            <a:xfrm>
              <a:off x="216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0" name="Freeform 76"/>
            <p:cNvSpPr>
              <a:spLocks noEditPoints="1"/>
            </p:cNvSpPr>
            <p:nvPr/>
          </p:nvSpPr>
          <p:spPr>
            <a:xfrm>
              <a:off x="216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1" name="Rectangle 77"/>
            <p:cNvSpPr/>
            <p:nvPr/>
          </p:nvSpPr>
          <p:spPr>
            <a:xfrm>
              <a:off x="216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32" name="Rectangle 78"/>
            <p:cNvSpPr/>
            <p:nvPr/>
          </p:nvSpPr>
          <p:spPr>
            <a:xfrm>
              <a:off x="262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33" name="Freeform 79"/>
            <p:cNvSpPr>
              <a:spLocks noEditPoints="1"/>
            </p:cNvSpPr>
            <p:nvPr/>
          </p:nvSpPr>
          <p:spPr>
            <a:xfrm>
              <a:off x="262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4" name="Freeform 80"/>
            <p:cNvSpPr>
              <a:spLocks noEditPoints="1"/>
            </p:cNvSpPr>
            <p:nvPr/>
          </p:nvSpPr>
          <p:spPr>
            <a:xfrm>
              <a:off x="262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5" name="Freeform 81"/>
            <p:cNvSpPr>
              <a:spLocks noEditPoints="1"/>
            </p:cNvSpPr>
            <p:nvPr/>
          </p:nvSpPr>
          <p:spPr>
            <a:xfrm>
              <a:off x="262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6" name="Freeform 82"/>
            <p:cNvSpPr>
              <a:spLocks noEditPoints="1"/>
            </p:cNvSpPr>
            <p:nvPr/>
          </p:nvSpPr>
          <p:spPr>
            <a:xfrm>
              <a:off x="262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7" name="Freeform 83"/>
            <p:cNvSpPr>
              <a:spLocks noEditPoints="1"/>
            </p:cNvSpPr>
            <p:nvPr/>
          </p:nvSpPr>
          <p:spPr>
            <a:xfrm>
              <a:off x="262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8" name="Freeform 84"/>
            <p:cNvSpPr>
              <a:spLocks noEditPoints="1"/>
            </p:cNvSpPr>
            <p:nvPr/>
          </p:nvSpPr>
          <p:spPr>
            <a:xfrm>
              <a:off x="262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9" name="Freeform 85"/>
            <p:cNvSpPr>
              <a:spLocks noEditPoints="1"/>
            </p:cNvSpPr>
            <p:nvPr/>
          </p:nvSpPr>
          <p:spPr>
            <a:xfrm>
              <a:off x="262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0" name="Freeform 86"/>
            <p:cNvSpPr>
              <a:spLocks noEditPoints="1"/>
            </p:cNvSpPr>
            <p:nvPr/>
          </p:nvSpPr>
          <p:spPr>
            <a:xfrm>
              <a:off x="262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1" name="Freeform 87"/>
            <p:cNvSpPr>
              <a:spLocks noEditPoints="1"/>
            </p:cNvSpPr>
            <p:nvPr/>
          </p:nvSpPr>
          <p:spPr>
            <a:xfrm>
              <a:off x="262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2" name="Freeform 88"/>
            <p:cNvSpPr>
              <a:spLocks noEditPoints="1"/>
            </p:cNvSpPr>
            <p:nvPr/>
          </p:nvSpPr>
          <p:spPr>
            <a:xfrm>
              <a:off x="262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3" name="Rectangle 89"/>
            <p:cNvSpPr/>
            <p:nvPr/>
          </p:nvSpPr>
          <p:spPr>
            <a:xfrm>
              <a:off x="262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44" name="Rectangle 90"/>
            <p:cNvSpPr/>
            <p:nvPr/>
          </p:nvSpPr>
          <p:spPr>
            <a:xfrm>
              <a:off x="3065"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45" name="Freeform 91"/>
            <p:cNvSpPr>
              <a:spLocks noEditPoints="1"/>
            </p:cNvSpPr>
            <p:nvPr/>
          </p:nvSpPr>
          <p:spPr>
            <a:xfrm>
              <a:off x="306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6" name="Freeform 92"/>
            <p:cNvSpPr>
              <a:spLocks noEditPoints="1"/>
            </p:cNvSpPr>
            <p:nvPr/>
          </p:nvSpPr>
          <p:spPr>
            <a:xfrm>
              <a:off x="306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7" name="Freeform 93"/>
            <p:cNvSpPr>
              <a:spLocks noEditPoints="1"/>
            </p:cNvSpPr>
            <p:nvPr/>
          </p:nvSpPr>
          <p:spPr>
            <a:xfrm>
              <a:off x="306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8" name="Freeform 94"/>
            <p:cNvSpPr>
              <a:spLocks noEditPoints="1"/>
            </p:cNvSpPr>
            <p:nvPr/>
          </p:nvSpPr>
          <p:spPr>
            <a:xfrm>
              <a:off x="306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9" name="Freeform 95"/>
            <p:cNvSpPr>
              <a:spLocks noEditPoints="1"/>
            </p:cNvSpPr>
            <p:nvPr/>
          </p:nvSpPr>
          <p:spPr>
            <a:xfrm>
              <a:off x="306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0" name="Freeform 96"/>
            <p:cNvSpPr>
              <a:spLocks noEditPoints="1"/>
            </p:cNvSpPr>
            <p:nvPr/>
          </p:nvSpPr>
          <p:spPr>
            <a:xfrm>
              <a:off x="306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1" name="Freeform 97"/>
            <p:cNvSpPr>
              <a:spLocks noEditPoints="1"/>
            </p:cNvSpPr>
            <p:nvPr/>
          </p:nvSpPr>
          <p:spPr>
            <a:xfrm>
              <a:off x="306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2" name="Freeform 98"/>
            <p:cNvSpPr>
              <a:spLocks noEditPoints="1"/>
            </p:cNvSpPr>
            <p:nvPr/>
          </p:nvSpPr>
          <p:spPr>
            <a:xfrm>
              <a:off x="306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3" name="Freeform 99"/>
            <p:cNvSpPr>
              <a:spLocks noEditPoints="1"/>
            </p:cNvSpPr>
            <p:nvPr/>
          </p:nvSpPr>
          <p:spPr>
            <a:xfrm>
              <a:off x="306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4" name="Freeform 100"/>
            <p:cNvSpPr>
              <a:spLocks noEditPoints="1"/>
            </p:cNvSpPr>
            <p:nvPr/>
          </p:nvSpPr>
          <p:spPr>
            <a:xfrm>
              <a:off x="306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5" name="Rectangle 101"/>
            <p:cNvSpPr/>
            <p:nvPr/>
          </p:nvSpPr>
          <p:spPr>
            <a:xfrm>
              <a:off x="3065"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56" name="Rectangle 102"/>
            <p:cNvSpPr/>
            <p:nvPr/>
          </p:nvSpPr>
          <p:spPr>
            <a:xfrm>
              <a:off x="351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57" name="Freeform 103"/>
            <p:cNvSpPr>
              <a:spLocks noEditPoints="1"/>
            </p:cNvSpPr>
            <p:nvPr/>
          </p:nvSpPr>
          <p:spPr>
            <a:xfrm>
              <a:off x="351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8" name="Freeform 104"/>
            <p:cNvSpPr>
              <a:spLocks noEditPoints="1"/>
            </p:cNvSpPr>
            <p:nvPr/>
          </p:nvSpPr>
          <p:spPr>
            <a:xfrm>
              <a:off x="351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9" name="Freeform 105"/>
            <p:cNvSpPr>
              <a:spLocks noEditPoints="1"/>
            </p:cNvSpPr>
            <p:nvPr/>
          </p:nvSpPr>
          <p:spPr>
            <a:xfrm>
              <a:off x="351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0" name="Freeform 106"/>
            <p:cNvSpPr>
              <a:spLocks noEditPoints="1"/>
            </p:cNvSpPr>
            <p:nvPr/>
          </p:nvSpPr>
          <p:spPr>
            <a:xfrm>
              <a:off x="351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1" name="Freeform 107"/>
            <p:cNvSpPr>
              <a:spLocks noEditPoints="1"/>
            </p:cNvSpPr>
            <p:nvPr/>
          </p:nvSpPr>
          <p:spPr>
            <a:xfrm>
              <a:off x="351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2" name="Freeform 108"/>
            <p:cNvSpPr>
              <a:spLocks noEditPoints="1"/>
            </p:cNvSpPr>
            <p:nvPr/>
          </p:nvSpPr>
          <p:spPr>
            <a:xfrm>
              <a:off x="351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3" name="Freeform 109"/>
            <p:cNvSpPr>
              <a:spLocks noEditPoints="1"/>
            </p:cNvSpPr>
            <p:nvPr/>
          </p:nvSpPr>
          <p:spPr>
            <a:xfrm>
              <a:off x="351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4" name="Freeform 110"/>
            <p:cNvSpPr>
              <a:spLocks noEditPoints="1"/>
            </p:cNvSpPr>
            <p:nvPr/>
          </p:nvSpPr>
          <p:spPr>
            <a:xfrm>
              <a:off x="351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5" name="Freeform 111"/>
            <p:cNvSpPr>
              <a:spLocks noEditPoints="1"/>
            </p:cNvSpPr>
            <p:nvPr/>
          </p:nvSpPr>
          <p:spPr>
            <a:xfrm>
              <a:off x="351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6" name="Freeform 112"/>
            <p:cNvSpPr>
              <a:spLocks noEditPoints="1"/>
            </p:cNvSpPr>
            <p:nvPr/>
          </p:nvSpPr>
          <p:spPr>
            <a:xfrm>
              <a:off x="351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7" name="Rectangle 113"/>
            <p:cNvSpPr/>
            <p:nvPr/>
          </p:nvSpPr>
          <p:spPr>
            <a:xfrm>
              <a:off x="351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68" name="Rectangle 114"/>
            <p:cNvSpPr/>
            <p:nvPr/>
          </p:nvSpPr>
          <p:spPr>
            <a:xfrm>
              <a:off x="396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69" name="Freeform 115"/>
            <p:cNvSpPr>
              <a:spLocks noEditPoints="1"/>
            </p:cNvSpPr>
            <p:nvPr/>
          </p:nvSpPr>
          <p:spPr>
            <a:xfrm>
              <a:off x="396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0" name="Freeform 116"/>
            <p:cNvSpPr>
              <a:spLocks noEditPoints="1"/>
            </p:cNvSpPr>
            <p:nvPr/>
          </p:nvSpPr>
          <p:spPr>
            <a:xfrm>
              <a:off x="396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1" name="Freeform 117"/>
            <p:cNvSpPr>
              <a:spLocks noEditPoints="1"/>
            </p:cNvSpPr>
            <p:nvPr/>
          </p:nvSpPr>
          <p:spPr>
            <a:xfrm>
              <a:off x="396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2" name="Freeform 118"/>
            <p:cNvSpPr>
              <a:spLocks noEditPoints="1"/>
            </p:cNvSpPr>
            <p:nvPr/>
          </p:nvSpPr>
          <p:spPr>
            <a:xfrm>
              <a:off x="396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3" name="Freeform 119"/>
            <p:cNvSpPr>
              <a:spLocks noEditPoints="1"/>
            </p:cNvSpPr>
            <p:nvPr/>
          </p:nvSpPr>
          <p:spPr>
            <a:xfrm>
              <a:off x="396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4" name="Freeform 120"/>
            <p:cNvSpPr>
              <a:spLocks noEditPoints="1"/>
            </p:cNvSpPr>
            <p:nvPr/>
          </p:nvSpPr>
          <p:spPr>
            <a:xfrm>
              <a:off x="396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5" name="Freeform 121"/>
            <p:cNvSpPr>
              <a:spLocks noEditPoints="1"/>
            </p:cNvSpPr>
            <p:nvPr/>
          </p:nvSpPr>
          <p:spPr>
            <a:xfrm>
              <a:off x="396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6" name="Freeform 122"/>
            <p:cNvSpPr>
              <a:spLocks noEditPoints="1"/>
            </p:cNvSpPr>
            <p:nvPr/>
          </p:nvSpPr>
          <p:spPr>
            <a:xfrm>
              <a:off x="396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7" name="Freeform 123"/>
            <p:cNvSpPr>
              <a:spLocks noEditPoints="1"/>
            </p:cNvSpPr>
            <p:nvPr/>
          </p:nvSpPr>
          <p:spPr>
            <a:xfrm>
              <a:off x="396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8" name="Freeform 124"/>
            <p:cNvSpPr>
              <a:spLocks noEditPoints="1"/>
            </p:cNvSpPr>
            <p:nvPr/>
          </p:nvSpPr>
          <p:spPr>
            <a:xfrm>
              <a:off x="396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9" name="Rectangle 125"/>
            <p:cNvSpPr/>
            <p:nvPr/>
          </p:nvSpPr>
          <p:spPr>
            <a:xfrm>
              <a:off x="396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80" name="Rectangle 126"/>
            <p:cNvSpPr/>
            <p:nvPr/>
          </p:nvSpPr>
          <p:spPr>
            <a:xfrm>
              <a:off x="4405"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81" name="Freeform 127"/>
            <p:cNvSpPr>
              <a:spLocks noEditPoints="1"/>
            </p:cNvSpPr>
            <p:nvPr/>
          </p:nvSpPr>
          <p:spPr>
            <a:xfrm>
              <a:off x="440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2" name="Freeform 128"/>
            <p:cNvSpPr>
              <a:spLocks noEditPoints="1"/>
            </p:cNvSpPr>
            <p:nvPr/>
          </p:nvSpPr>
          <p:spPr>
            <a:xfrm>
              <a:off x="440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3" name="Freeform 129"/>
            <p:cNvSpPr>
              <a:spLocks noEditPoints="1"/>
            </p:cNvSpPr>
            <p:nvPr/>
          </p:nvSpPr>
          <p:spPr>
            <a:xfrm>
              <a:off x="440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4" name="Freeform 130"/>
            <p:cNvSpPr>
              <a:spLocks noEditPoints="1"/>
            </p:cNvSpPr>
            <p:nvPr/>
          </p:nvSpPr>
          <p:spPr>
            <a:xfrm>
              <a:off x="440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5" name="Freeform 131"/>
            <p:cNvSpPr>
              <a:spLocks noEditPoints="1"/>
            </p:cNvSpPr>
            <p:nvPr/>
          </p:nvSpPr>
          <p:spPr>
            <a:xfrm>
              <a:off x="440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6" name="Freeform 132"/>
            <p:cNvSpPr>
              <a:spLocks noEditPoints="1"/>
            </p:cNvSpPr>
            <p:nvPr/>
          </p:nvSpPr>
          <p:spPr>
            <a:xfrm>
              <a:off x="440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7" name="Freeform 133"/>
            <p:cNvSpPr>
              <a:spLocks noEditPoints="1"/>
            </p:cNvSpPr>
            <p:nvPr/>
          </p:nvSpPr>
          <p:spPr>
            <a:xfrm>
              <a:off x="440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8" name="Freeform 134"/>
            <p:cNvSpPr>
              <a:spLocks noEditPoints="1"/>
            </p:cNvSpPr>
            <p:nvPr/>
          </p:nvSpPr>
          <p:spPr>
            <a:xfrm>
              <a:off x="440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9" name="Freeform 135"/>
            <p:cNvSpPr>
              <a:spLocks noEditPoints="1"/>
            </p:cNvSpPr>
            <p:nvPr/>
          </p:nvSpPr>
          <p:spPr>
            <a:xfrm>
              <a:off x="440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0" name="Freeform 136"/>
            <p:cNvSpPr>
              <a:spLocks noEditPoints="1"/>
            </p:cNvSpPr>
            <p:nvPr/>
          </p:nvSpPr>
          <p:spPr>
            <a:xfrm>
              <a:off x="440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1" name="Rectangle 137"/>
            <p:cNvSpPr/>
            <p:nvPr/>
          </p:nvSpPr>
          <p:spPr>
            <a:xfrm>
              <a:off x="4405"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92" name="Rectangle 138"/>
            <p:cNvSpPr/>
            <p:nvPr/>
          </p:nvSpPr>
          <p:spPr>
            <a:xfrm>
              <a:off x="485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93" name="Freeform 139"/>
            <p:cNvSpPr>
              <a:spLocks noEditPoints="1"/>
            </p:cNvSpPr>
            <p:nvPr/>
          </p:nvSpPr>
          <p:spPr>
            <a:xfrm>
              <a:off x="485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4" name="Freeform 140"/>
            <p:cNvSpPr>
              <a:spLocks noEditPoints="1"/>
            </p:cNvSpPr>
            <p:nvPr/>
          </p:nvSpPr>
          <p:spPr>
            <a:xfrm>
              <a:off x="485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5" name="Freeform 141"/>
            <p:cNvSpPr>
              <a:spLocks noEditPoints="1"/>
            </p:cNvSpPr>
            <p:nvPr/>
          </p:nvSpPr>
          <p:spPr>
            <a:xfrm>
              <a:off x="485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6" name="Freeform 142"/>
            <p:cNvSpPr>
              <a:spLocks noEditPoints="1"/>
            </p:cNvSpPr>
            <p:nvPr/>
          </p:nvSpPr>
          <p:spPr>
            <a:xfrm>
              <a:off x="485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7" name="Freeform 143"/>
            <p:cNvSpPr>
              <a:spLocks noEditPoints="1"/>
            </p:cNvSpPr>
            <p:nvPr/>
          </p:nvSpPr>
          <p:spPr>
            <a:xfrm>
              <a:off x="485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8" name="Freeform 144"/>
            <p:cNvSpPr>
              <a:spLocks noEditPoints="1"/>
            </p:cNvSpPr>
            <p:nvPr/>
          </p:nvSpPr>
          <p:spPr>
            <a:xfrm>
              <a:off x="485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9" name="Freeform 145"/>
            <p:cNvSpPr>
              <a:spLocks noEditPoints="1"/>
            </p:cNvSpPr>
            <p:nvPr/>
          </p:nvSpPr>
          <p:spPr>
            <a:xfrm>
              <a:off x="485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0" name="Freeform 146"/>
            <p:cNvSpPr>
              <a:spLocks noEditPoints="1"/>
            </p:cNvSpPr>
            <p:nvPr/>
          </p:nvSpPr>
          <p:spPr>
            <a:xfrm>
              <a:off x="485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1" name="Freeform 147"/>
            <p:cNvSpPr>
              <a:spLocks noEditPoints="1"/>
            </p:cNvSpPr>
            <p:nvPr/>
          </p:nvSpPr>
          <p:spPr>
            <a:xfrm>
              <a:off x="485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2" name="Freeform 148"/>
            <p:cNvSpPr>
              <a:spLocks noEditPoints="1"/>
            </p:cNvSpPr>
            <p:nvPr/>
          </p:nvSpPr>
          <p:spPr>
            <a:xfrm>
              <a:off x="485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3" name="Rectangle 149"/>
            <p:cNvSpPr/>
            <p:nvPr/>
          </p:nvSpPr>
          <p:spPr>
            <a:xfrm>
              <a:off x="485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04" name="Rectangle 150"/>
            <p:cNvSpPr/>
            <p:nvPr/>
          </p:nvSpPr>
          <p:spPr>
            <a:xfrm>
              <a:off x="530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05" name="Freeform 151"/>
            <p:cNvSpPr>
              <a:spLocks noEditPoints="1"/>
            </p:cNvSpPr>
            <p:nvPr/>
          </p:nvSpPr>
          <p:spPr>
            <a:xfrm>
              <a:off x="530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6" name="Freeform 152"/>
            <p:cNvSpPr>
              <a:spLocks noEditPoints="1"/>
            </p:cNvSpPr>
            <p:nvPr/>
          </p:nvSpPr>
          <p:spPr>
            <a:xfrm>
              <a:off x="530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7" name="Freeform 153"/>
            <p:cNvSpPr>
              <a:spLocks noEditPoints="1"/>
            </p:cNvSpPr>
            <p:nvPr/>
          </p:nvSpPr>
          <p:spPr>
            <a:xfrm>
              <a:off x="530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8" name="Freeform 154"/>
            <p:cNvSpPr>
              <a:spLocks noEditPoints="1"/>
            </p:cNvSpPr>
            <p:nvPr/>
          </p:nvSpPr>
          <p:spPr>
            <a:xfrm>
              <a:off x="530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9" name="Freeform 155"/>
            <p:cNvSpPr>
              <a:spLocks noEditPoints="1"/>
            </p:cNvSpPr>
            <p:nvPr/>
          </p:nvSpPr>
          <p:spPr>
            <a:xfrm>
              <a:off x="530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0" name="Freeform 156"/>
            <p:cNvSpPr>
              <a:spLocks noEditPoints="1"/>
            </p:cNvSpPr>
            <p:nvPr/>
          </p:nvSpPr>
          <p:spPr>
            <a:xfrm>
              <a:off x="530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1" name="Freeform 157"/>
            <p:cNvSpPr>
              <a:spLocks noEditPoints="1"/>
            </p:cNvSpPr>
            <p:nvPr/>
          </p:nvSpPr>
          <p:spPr>
            <a:xfrm>
              <a:off x="530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2" name="Freeform 158"/>
            <p:cNvSpPr>
              <a:spLocks noEditPoints="1"/>
            </p:cNvSpPr>
            <p:nvPr/>
          </p:nvSpPr>
          <p:spPr>
            <a:xfrm>
              <a:off x="530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3" name="Freeform 159"/>
            <p:cNvSpPr>
              <a:spLocks noEditPoints="1"/>
            </p:cNvSpPr>
            <p:nvPr/>
          </p:nvSpPr>
          <p:spPr>
            <a:xfrm>
              <a:off x="530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4" name="Freeform 160"/>
            <p:cNvSpPr>
              <a:spLocks noEditPoints="1"/>
            </p:cNvSpPr>
            <p:nvPr/>
          </p:nvSpPr>
          <p:spPr>
            <a:xfrm>
              <a:off x="530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5" name="Rectangle 161"/>
            <p:cNvSpPr/>
            <p:nvPr/>
          </p:nvSpPr>
          <p:spPr>
            <a:xfrm>
              <a:off x="530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16" name="Freeform 162"/>
            <p:cNvSpPr/>
            <p:nvPr/>
          </p:nvSpPr>
          <p:spPr>
            <a:xfrm>
              <a:off x="349" y="3304"/>
              <a:ext cx="20" cy="10"/>
            </a:xfrm>
            <a:custGeom>
              <a:avLst/>
              <a:gdLst/>
              <a:ahLst/>
              <a:cxnLst>
                <a:cxn ang="0">
                  <a:pos x="0" y="625"/>
                </a:cxn>
                <a:cxn ang="0">
                  <a:pos x="0" y="625"/>
                </a:cxn>
              </a:cxnLst>
              <a:rect l="0" t="0" r="0" b="0"/>
              <a:pathLst>
                <a:path w="4" h="2">
                  <a:moveTo>
                    <a:pt x="0" y="1"/>
                  </a:moveTo>
                  <a:cubicBezTo>
                    <a:pt x="1" y="2"/>
                    <a:pt x="4" y="0"/>
                    <a:pt x="0" y="1"/>
                  </a:cubicBezTo>
                  <a:close/>
                </a:path>
              </a:pathLst>
            </a:custGeom>
            <a:solidFill>
              <a:schemeClr val="bg2">
                <a:alpha val="50195"/>
              </a:schemeClr>
            </a:solidFill>
            <a:ln w="0">
              <a:noFill/>
            </a:ln>
          </p:spPr>
          <p:txBody>
            <a:bodyPr/>
            <a:lstStyle/>
            <a:p>
              <a:endParaRPr lang="zh-CN" altLang="en-US"/>
            </a:p>
          </p:txBody>
        </p:sp>
      </p:grpSp>
      <p:grpSp>
        <p:nvGrpSpPr>
          <p:cNvPr id="2053" name="Group 168"/>
          <p:cNvGrpSpPr/>
          <p:nvPr/>
        </p:nvGrpSpPr>
        <p:grpSpPr>
          <a:xfrm>
            <a:off x="152400" y="4724400"/>
            <a:ext cx="1685925" cy="1557338"/>
            <a:chOff x="96" y="2784"/>
            <a:chExt cx="1062" cy="981"/>
          </a:xfrm>
        </p:grpSpPr>
        <p:sp>
          <p:nvSpPr>
            <p:cNvPr id="2059" name="Freeform 16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alpha val="100000"/>
              </a:schemeClr>
            </a:solidFill>
            <a:ln w="0">
              <a:noFill/>
            </a:ln>
          </p:spPr>
          <p:txBody>
            <a:bodyPr/>
            <a:lstStyle/>
            <a:p>
              <a:endParaRPr lang="zh-CN" altLang="en-US"/>
            </a:p>
          </p:txBody>
        </p:sp>
        <p:sp>
          <p:nvSpPr>
            <p:cNvPr id="2060" name="Freeform 17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alpha val="100000"/>
              </a:schemeClr>
            </a:solidFill>
            <a:ln w="0">
              <a:noFill/>
            </a:ln>
          </p:spPr>
          <p:txBody>
            <a:bodyPr/>
            <a:lstStyle/>
            <a:p>
              <a:endParaRPr lang="zh-CN" altLang="en-US"/>
            </a:p>
          </p:txBody>
        </p:sp>
        <p:sp>
          <p:nvSpPr>
            <p:cNvPr id="2061" name="Freeform 17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folHlink">
                <a:alpha val="100000"/>
              </a:schemeClr>
            </a:solidFill>
            <a:ln w="0">
              <a:noFill/>
            </a:ln>
          </p:spPr>
          <p:txBody>
            <a:bodyPr/>
            <a:lstStyle/>
            <a:p>
              <a:endParaRPr lang="zh-CN" altLang="en-US"/>
            </a:p>
          </p:txBody>
        </p:sp>
        <p:sp>
          <p:nvSpPr>
            <p:cNvPr id="2062" name="Freeform 17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alpha val="100000"/>
              </a:schemeClr>
            </a:solidFill>
            <a:ln w="0">
              <a:noFill/>
            </a:ln>
          </p:spPr>
          <p:txBody>
            <a:bodyPr/>
            <a:lstStyle/>
            <a:p>
              <a:endParaRPr lang="zh-CN" altLang="en-US"/>
            </a:p>
          </p:txBody>
        </p:sp>
        <p:sp>
          <p:nvSpPr>
            <p:cNvPr id="2063" name="Freeform 17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alpha val="100000"/>
              </a:schemeClr>
            </a:solidFill>
            <a:ln w="0">
              <a:noFill/>
            </a:ln>
          </p:spPr>
          <p:txBody>
            <a:bodyPr/>
            <a:lstStyle/>
            <a:p>
              <a:endParaRPr lang="zh-CN" altLang="en-US"/>
            </a:p>
          </p:txBody>
        </p:sp>
        <p:sp>
          <p:nvSpPr>
            <p:cNvPr id="2064" name="Freeform 17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alpha val="100000"/>
              </a:schemeClr>
            </a:solidFill>
            <a:ln w="0">
              <a:noFill/>
            </a:ln>
          </p:spPr>
          <p:txBody>
            <a:bodyPr/>
            <a:lstStyle/>
            <a:p>
              <a:endParaRPr lang="zh-CN" altLang="en-US"/>
            </a:p>
          </p:txBody>
        </p:sp>
        <p:sp>
          <p:nvSpPr>
            <p:cNvPr id="2065" name="Freeform 17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folHlink">
                <a:alpha val="100000"/>
              </a:schemeClr>
            </a:solidFill>
            <a:ln w="0">
              <a:noFill/>
            </a:ln>
          </p:spPr>
          <p:txBody>
            <a:bodyPr/>
            <a:lstStyle/>
            <a:p>
              <a:endParaRPr lang="zh-CN" altLang="en-US"/>
            </a:p>
          </p:txBody>
        </p:sp>
        <p:sp>
          <p:nvSpPr>
            <p:cNvPr id="2066" name="Freeform 17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alpha val="100000"/>
              </a:schemeClr>
            </a:solidFill>
            <a:ln w="0">
              <a:noFill/>
            </a:ln>
          </p:spPr>
          <p:txBody>
            <a:bodyPr/>
            <a:lstStyle/>
            <a:p>
              <a:endParaRPr lang="zh-CN" altLang="en-US"/>
            </a:p>
          </p:txBody>
        </p:sp>
        <p:sp>
          <p:nvSpPr>
            <p:cNvPr id="2067" name="Freeform 17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alpha val="100000"/>
              </a:schemeClr>
            </a:solidFill>
            <a:ln w="0">
              <a:noFill/>
            </a:ln>
          </p:spPr>
          <p:txBody>
            <a:bodyPr/>
            <a:lstStyle/>
            <a:p>
              <a:endParaRPr lang="zh-CN" altLang="en-US"/>
            </a:p>
          </p:txBody>
        </p:sp>
        <p:sp>
          <p:nvSpPr>
            <p:cNvPr id="2068" name="Freeform 17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alpha val="100000"/>
              </a:schemeClr>
            </a:solidFill>
            <a:ln w="0">
              <a:noFill/>
            </a:ln>
          </p:spPr>
          <p:txBody>
            <a:bodyPr/>
            <a:lstStyle/>
            <a:p>
              <a:endParaRPr lang="zh-CN" altLang="en-US"/>
            </a:p>
          </p:txBody>
        </p:sp>
        <p:sp>
          <p:nvSpPr>
            <p:cNvPr id="2069" name="Freeform 17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alpha val="100000"/>
              </a:schemeClr>
            </a:solidFill>
            <a:ln w="0">
              <a:noFill/>
            </a:ln>
          </p:spPr>
          <p:txBody>
            <a:bodyPr/>
            <a:lstStyle/>
            <a:p>
              <a:endParaRPr lang="zh-CN" altLang="en-US"/>
            </a:p>
          </p:txBody>
        </p:sp>
        <p:sp>
          <p:nvSpPr>
            <p:cNvPr id="2070" name="Freeform 18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alpha val="100000"/>
              </a:schemeClr>
            </a:solidFill>
            <a:ln w="0">
              <a:noFill/>
            </a:ln>
          </p:spPr>
          <p:txBody>
            <a:bodyPr/>
            <a:lstStyle/>
            <a:p>
              <a:endParaRPr lang="zh-CN" altLang="en-US"/>
            </a:p>
          </p:txBody>
        </p:sp>
        <p:sp>
          <p:nvSpPr>
            <p:cNvPr id="2071" name="Freeform 18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alpha val="100000"/>
              </a:schemeClr>
            </a:solidFill>
            <a:ln w="0">
              <a:noFill/>
            </a:ln>
          </p:spPr>
          <p:txBody>
            <a:bodyPr/>
            <a:lstStyle/>
            <a:p>
              <a:endParaRPr lang="zh-CN" altLang="en-US"/>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pPr lvl="0"/>
            <a:r>
              <a:rPr lang="zh-CN" altLang="en-US" noProof="0" smtClean="0"/>
              <a:t>单击此处编辑母版标题样式</a:t>
            </a:r>
            <a:endParaRPr lang="zh-CN" altLang="en-US" noProof="0" smtClean="0"/>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428" name="Rectangle 164"/>
          <p:cNvSpPr>
            <a:spLocks noGrp="1" noChangeArrowheads="1"/>
          </p:cNvSpPr>
          <p:nvPr>
            <p:ph type="dt" sz="half" idx="2"/>
          </p:nvPr>
        </p:nvSpPr>
        <p:spPr bwMode="auto">
          <a:xfrm>
            <a:off x="301625"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r"/>
            <a:fld id="{9A0DB2DC-4C9A-4742-B13C-FB6460FD3503}" type="slidenum">
              <a:rPr lang="en-US" altLang="zh-CN" dirty="0"/>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566738" y="0"/>
            <a:ext cx="7891462" cy="6821488"/>
            <a:chOff x="349" y="23"/>
            <a:chExt cx="4971" cy="4297"/>
          </a:xfrm>
        </p:grpSpPr>
        <p:sp>
          <p:nvSpPr>
            <p:cNvPr id="1132" name="Rectangle 3"/>
            <p:cNvSpPr/>
            <p:nvPr/>
          </p:nvSpPr>
          <p:spPr>
            <a:xfrm>
              <a:off x="384"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33" name="Freeform 4"/>
            <p:cNvSpPr>
              <a:spLocks noEditPoints="1"/>
            </p:cNvSpPr>
            <p:nvPr/>
          </p:nvSpPr>
          <p:spPr>
            <a:xfrm>
              <a:off x="38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4" name="Freeform 5"/>
            <p:cNvSpPr>
              <a:spLocks noEditPoints="1"/>
            </p:cNvSpPr>
            <p:nvPr/>
          </p:nvSpPr>
          <p:spPr>
            <a:xfrm>
              <a:off x="38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5" name="Freeform 6"/>
            <p:cNvSpPr>
              <a:spLocks noEditPoints="1"/>
            </p:cNvSpPr>
            <p:nvPr/>
          </p:nvSpPr>
          <p:spPr>
            <a:xfrm>
              <a:off x="38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6" name="Freeform 7"/>
            <p:cNvSpPr>
              <a:spLocks noEditPoints="1"/>
            </p:cNvSpPr>
            <p:nvPr/>
          </p:nvSpPr>
          <p:spPr>
            <a:xfrm>
              <a:off x="38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7" name="Freeform 8"/>
            <p:cNvSpPr>
              <a:spLocks noEditPoints="1"/>
            </p:cNvSpPr>
            <p:nvPr/>
          </p:nvSpPr>
          <p:spPr>
            <a:xfrm>
              <a:off x="38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8" name="Freeform 9"/>
            <p:cNvSpPr>
              <a:spLocks noEditPoints="1"/>
            </p:cNvSpPr>
            <p:nvPr/>
          </p:nvSpPr>
          <p:spPr>
            <a:xfrm>
              <a:off x="38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9" name="Freeform 10"/>
            <p:cNvSpPr>
              <a:spLocks noEditPoints="1"/>
            </p:cNvSpPr>
            <p:nvPr/>
          </p:nvSpPr>
          <p:spPr>
            <a:xfrm>
              <a:off x="38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0" name="Freeform 11"/>
            <p:cNvSpPr>
              <a:spLocks noEditPoints="1"/>
            </p:cNvSpPr>
            <p:nvPr/>
          </p:nvSpPr>
          <p:spPr>
            <a:xfrm>
              <a:off x="38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1" name="Freeform 12"/>
            <p:cNvSpPr>
              <a:spLocks noEditPoints="1"/>
            </p:cNvSpPr>
            <p:nvPr/>
          </p:nvSpPr>
          <p:spPr>
            <a:xfrm>
              <a:off x="38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2" name="Freeform 13"/>
            <p:cNvSpPr>
              <a:spLocks noEditPoints="1"/>
            </p:cNvSpPr>
            <p:nvPr/>
          </p:nvSpPr>
          <p:spPr>
            <a:xfrm>
              <a:off x="38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3" name="Rectangle 14"/>
            <p:cNvSpPr/>
            <p:nvPr/>
          </p:nvSpPr>
          <p:spPr>
            <a:xfrm>
              <a:off x="384"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44" name="Rectangle 15"/>
            <p:cNvSpPr/>
            <p:nvPr/>
          </p:nvSpPr>
          <p:spPr>
            <a:xfrm>
              <a:off x="82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45" name="Freeform 16"/>
            <p:cNvSpPr>
              <a:spLocks noEditPoints="1"/>
            </p:cNvSpPr>
            <p:nvPr/>
          </p:nvSpPr>
          <p:spPr>
            <a:xfrm>
              <a:off x="82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6" name="Freeform 17"/>
            <p:cNvSpPr>
              <a:spLocks noEditPoints="1"/>
            </p:cNvSpPr>
            <p:nvPr/>
          </p:nvSpPr>
          <p:spPr>
            <a:xfrm>
              <a:off x="82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7" name="Freeform 18"/>
            <p:cNvSpPr>
              <a:spLocks noEditPoints="1"/>
            </p:cNvSpPr>
            <p:nvPr/>
          </p:nvSpPr>
          <p:spPr>
            <a:xfrm>
              <a:off x="82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8" name="Freeform 19"/>
            <p:cNvSpPr>
              <a:spLocks noEditPoints="1"/>
            </p:cNvSpPr>
            <p:nvPr/>
          </p:nvSpPr>
          <p:spPr>
            <a:xfrm>
              <a:off x="82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9" name="Freeform 20"/>
            <p:cNvSpPr>
              <a:spLocks noEditPoints="1"/>
            </p:cNvSpPr>
            <p:nvPr/>
          </p:nvSpPr>
          <p:spPr>
            <a:xfrm>
              <a:off x="82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0" name="Freeform 21"/>
            <p:cNvSpPr>
              <a:spLocks noEditPoints="1"/>
            </p:cNvSpPr>
            <p:nvPr/>
          </p:nvSpPr>
          <p:spPr>
            <a:xfrm>
              <a:off x="82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1" name="Freeform 22"/>
            <p:cNvSpPr>
              <a:spLocks noEditPoints="1"/>
            </p:cNvSpPr>
            <p:nvPr/>
          </p:nvSpPr>
          <p:spPr>
            <a:xfrm>
              <a:off x="82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2" name="Freeform 23"/>
            <p:cNvSpPr>
              <a:spLocks noEditPoints="1"/>
            </p:cNvSpPr>
            <p:nvPr/>
          </p:nvSpPr>
          <p:spPr>
            <a:xfrm>
              <a:off x="82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3" name="Freeform 24"/>
            <p:cNvSpPr>
              <a:spLocks noEditPoints="1"/>
            </p:cNvSpPr>
            <p:nvPr/>
          </p:nvSpPr>
          <p:spPr>
            <a:xfrm>
              <a:off x="82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4" name="Freeform 25"/>
            <p:cNvSpPr>
              <a:spLocks noEditPoints="1"/>
            </p:cNvSpPr>
            <p:nvPr/>
          </p:nvSpPr>
          <p:spPr>
            <a:xfrm>
              <a:off x="82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5" name="Rectangle 26"/>
            <p:cNvSpPr/>
            <p:nvPr/>
          </p:nvSpPr>
          <p:spPr>
            <a:xfrm>
              <a:off x="82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56" name="Rectangle 27"/>
            <p:cNvSpPr/>
            <p:nvPr/>
          </p:nvSpPr>
          <p:spPr>
            <a:xfrm>
              <a:off x="127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57" name="Freeform 28"/>
            <p:cNvSpPr>
              <a:spLocks noEditPoints="1"/>
            </p:cNvSpPr>
            <p:nvPr/>
          </p:nvSpPr>
          <p:spPr>
            <a:xfrm>
              <a:off x="127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8" name="Freeform 29"/>
            <p:cNvSpPr>
              <a:spLocks noEditPoints="1"/>
            </p:cNvSpPr>
            <p:nvPr/>
          </p:nvSpPr>
          <p:spPr>
            <a:xfrm>
              <a:off x="127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9" name="Freeform 30"/>
            <p:cNvSpPr>
              <a:spLocks noEditPoints="1"/>
            </p:cNvSpPr>
            <p:nvPr/>
          </p:nvSpPr>
          <p:spPr>
            <a:xfrm>
              <a:off x="127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0" name="Freeform 31"/>
            <p:cNvSpPr>
              <a:spLocks noEditPoints="1"/>
            </p:cNvSpPr>
            <p:nvPr/>
          </p:nvSpPr>
          <p:spPr>
            <a:xfrm>
              <a:off x="127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1" name="Freeform 32"/>
            <p:cNvSpPr>
              <a:spLocks noEditPoints="1"/>
            </p:cNvSpPr>
            <p:nvPr/>
          </p:nvSpPr>
          <p:spPr>
            <a:xfrm>
              <a:off x="127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2" name="Freeform 33"/>
            <p:cNvSpPr>
              <a:spLocks noEditPoints="1"/>
            </p:cNvSpPr>
            <p:nvPr/>
          </p:nvSpPr>
          <p:spPr>
            <a:xfrm>
              <a:off x="127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3" name="Freeform 34"/>
            <p:cNvSpPr>
              <a:spLocks noEditPoints="1"/>
            </p:cNvSpPr>
            <p:nvPr/>
          </p:nvSpPr>
          <p:spPr>
            <a:xfrm>
              <a:off x="127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4" name="Freeform 35"/>
            <p:cNvSpPr>
              <a:spLocks noEditPoints="1"/>
            </p:cNvSpPr>
            <p:nvPr/>
          </p:nvSpPr>
          <p:spPr>
            <a:xfrm>
              <a:off x="127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5" name="Freeform 36"/>
            <p:cNvSpPr>
              <a:spLocks noEditPoints="1"/>
            </p:cNvSpPr>
            <p:nvPr/>
          </p:nvSpPr>
          <p:spPr>
            <a:xfrm>
              <a:off x="127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6" name="Freeform 37"/>
            <p:cNvSpPr>
              <a:spLocks noEditPoints="1"/>
            </p:cNvSpPr>
            <p:nvPr/>
          </p:nvSpPr>
          <p:spPr>
            <a:xfrm>
              <a:off x="127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7" name="Rectangle 38"/>
            <p:cNvSpPr/>
            <p:nvPr/>
          </p:nvSpPr>
          <p:spPr>
            <a:xfrm>
              <a:off x="127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68" name="Rectangle 39"/>
            <p:cNvSpPr/>
            <p:nvPr/>
          </p:nvSpPr>
          <p:spPr>
            <a:xfrm>
              <a:off x="1724"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69" name="Freeform 40"/>
            <p:cNvSpPr>
              <a:spLocks noEditPoints="1"/>
            </p:cNvSpPr>
            <p:nvPr/>
          </p:nvSpPr>
          <p:spPr>
            <a:xfrm>
              <a:off x="172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0" name="Freeform 41"/>
            <p:cNvSpPr>
              <a:spLocks noEditPoints="1"/>
            </p:cNvSpPr>
            <p:nvPr/>
          </p:nvSpPr>
          <p:spPr>
            <a:xfrm>
              <a:off x="172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1" name="Freeform 42"/>
            <p:cNvSpPr>
              <a:spLocks noEditPoints="1"/>
            </p:cNvSpPr>
            <p:nvPr/>
          </p:nvSpPr>
          <p:spPr>
            <a:xfrm>
              <a:off x="172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2" name="Freeform 43"/>
            <p:cNvSpPr>
              <a:spLocks noEditPoints="1"/>
            </p:cNvSpPr>
            <p:nvPr/>
          </p:nvSpPr>
          <p:spPr>
            <a:xfrm>
              <a:off x="172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3" name="Freeform 44"/>
            <p:cNvSpPr>
              <a:spLocks noEditPoints="1"/>
            </p:cNvSpPr>
            <p:nvPr/>
          </p:nvSpPr>
          <p:spPr>
            <a:xfrm>
              <a:off x="172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4" name="Freeform 45"/>
            <p:cNvSpPr>
              <a:spLocks noEditPoints="1"/>
            </p:cNvSpPr>
            <p:nvPr/>
          </p:nvSpPr>
          <p:spPr>
            <a:xfrm>
              <a:off x="172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5" name="Freeform 46"/>
            <p:cNvSpPr>
              <a:spLocks noEditPoints="1"/>
            </p:cNvSpPr>
            <p:nvPr/>
          </p:nvSpPr>
          <p:spPr>
            <a:xfrm>
              <a:off x="172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6" name="Freeform 47"/>
            <p:cNvSpPr>
              <a:spLocks noEditPoints="1"/>
            </p:cNvSpPr>
            <p:nvPr/>
          </p:nvSpPr>
          <p:spPr>
            <a:xfrm>
              <a:off x="172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7" name="Freeform 48"/>
            <p:cNvSpPr>
              <a:spLocks noEditPoints="1"/>
            </p:cNvSpPr>
            <p:nvPr/>
          </p:nvSpPr>
          <p:spPr>
            <a:xfrm>
              <a:off x="172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8" name="Freeform 49"/>
            <p:cNvSpPr>
              <a:spLocks noEditPoints="1"/>
            </p:cNvSpPr>
            <p:nvPr/>
          </p:nvSpPr>
          <p:spPr>
            <a:xfrm>
              <a:off x="172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9" name="Rectangle 50"/>
            <p:cNvSpPr/>
            <p:nvPr/>
          </p:nvSpPr>
          <p:spPr>
            <a:xfrm>
              <a:off x="1724"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80" name="Rectangle 51"/>
            <p:cNvSpPr/>
            <p:nvPr/>
          </p:nvSpPr>
          <p:spPr>
            <a:xfrm>
              <a:off x="216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81" name="Freeform 52"/>
            <p:cNvSpPr>
              <a:spLocks noEditPoints="1"/>
            </p:cNvSpPr>
            <p:nvPr/>
          </p:nvSpPr>
          <p:spPr>
            <a:xfrm>
              <a:off x="216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2" name="Freeform 53"/>
            <p:cNvSpPr>
              <a:spLocks noEditPoints="1"/>
            </p:cNvSpPr>
            <p:nvPr/>
          </p:nvSpPr>
          <p:spPr>
            <a:xfrm>
              <a:off x="216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3" name="Freeform 54"/>
            <p:cNvSpPr>
              <a:spLocks noEditPoints="1"/>
            </p:cNvSpPr>
            <p:nvPr/>
          </p:nvSpPr>
          <p:spPr>
            <a:xfrm>
              <a:off x="216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4" name="Freeform 55"/>
            <p:cNvSpPr>
              <a:spLocks noEditPoints="1"/>
            </p:cNvSpPr>
            <p:nvPr/>
          </p:nvSpPr>
          <p:spPr>
            <a:xfrm>
              <a:off x="216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5" name="Freeform 56"/>
            <p:cNvSpPr>
              <a:spLocks noEditPoints="1"/>
            </p:cNvSpPr>
            <p:nvPr/>
          </p:nvSpPr>
          <p:spPr>
            <a:xfrm>
              <a:off x="216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6" name="Freeform 57"/>
            <p:cNvSpPr>
              <a:spLocks noEditPoints="1"/>
            </p:cNvSpPr>
            <p:nvPr/>
          </p:nvSpPr>
          <p:spPr>
            <a:xfrm>
              <a:off x="216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7" name="Freeform 58"/>
            <p:cNvSpPr>
              <a:spLocks noEditPoints="1"/>
            </p:cNvSpPr>
            <p:nvPr/>
          </p:nvSpPr>
          <p:spPr>
            <a:xfrm>
              <a:off x="216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8" name="Freeform 59"/>
            <p:cNvSpPr>
              <a:spLocks noEditPoints="1"/>
            </p:cNvSpPr>
            <p:nvPr/>
          </p:nvSpPr>
          <p:spPr>
            <a:xfrm>
              <a:off x="216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9" name="Freeform 60"/>
            <p:cNvSpPr>
              <a:spLocks noEditPoints="1"/>
            </p:cNvSpPr>
            <p:nvPr/>
          </p:nvSpPr>
          <p:spPr>
            <a:xfrm>
              <a:off x="216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0" name="Freeform 61"/>
            <p:cNvSpPr>
              <a:spLocks noEditPoints="1"/>
            </p:cNvSpPr>
            <p:nvPr/>
          </p:nvSpPr>
          <p:spPr>
            <a:xfrm>
              <a:off x="216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1" name="Rectangle 62"/>
            <p:cNvSpPr/>
            <p:nvPr/>
          </p:nvSpPr>
          <p:spPr>
            <a:xfrm>
              <a:off x="216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92" name="Rectangle 63"/>
            <p:cNvSpPr/>
            <p:nvPr/>
          </p:nvSpPr>
          <p:spPr>
            <a:xfrm>
              <a:off x="262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93" name="Freeform 64"/>
            <p:cNvSpPr>
              <a:spLocks noEditPoints="1"/>
            </p:cNvSpPr>
            <p:nvPr/>
          </p:nvSpPr>
          <p:spPr>
            <a:xfrm>
              <a:off x="262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4" name="Freeform 65"/>
            <p:cNvSpPr>
              <a:spLocks noEditPoints="1"/>
            </p:cNvSpPr>
            <p:nvPr/>
          </p:nvSpPr>
          <p:spPr>
            <a:xfrm>
              <a:off x="262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5" name="Freeform 66"/>
            <p:cNvSpPr>
              <a:spLocks noEditPoints="1"/>
            </p:cNvSpPr>
            <p:nvPr/>
          </p:nvSpPr>
          <p:spPr>
            <a:xfrm>
              <a:off x="262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6" name="Freeform 67"/>
            <p:cNvSpPr>
              <a:spLocks noEditPoints="1"/>
            </p:cNvSpPr>
            <p:nvPr/>
          </p:nvSpPr>
          <p:spPr>
            <a:xfrm>
              <a:off x="262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7" name="Freeform 68"/>
            <p:cNvSpPr>
              <a:spLocks noEditPoints="1"/>
            </p:cNvSpPr>
            <p:nvPr/>
          </p:nvSpPr>
          <p:spPr>
            <a:xfrm>
              <a:off x="262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8" name="Freeform 69"/>
            <p:cNvSpPr>
              <a:spLocks noEditPoints="1"/>
            </p:cNvSpPr>
            <p:nvPr/>
          </p:nvSpPr>
          <p:spPr>
            <a:xfrm>
              <a:off x="262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9" name="Freeform 70"/>
            <p:cNvSpPr>
              <a:spLocks noEditPoints="1"/>
            </p:cNvSpPr>
            <p:nvPr/>
          </p:nvSpPr>
          <p:spPr>
            <a:xfrm>
              <a:off x="262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0" name="Freeform 71"/>
            <p:cNvSpPr>
              <a:spLocks noEditPoints="1"/>
            </p:cNvSpPr>
            <p:nvPr/>
          </p:nvSpPr>
          <p:spPr>
            <a:xfrm>
              <a:off x="262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1" name="Freeform 72"/>
            <p:cNvSpPr>
              <a:spLocks noEditPoints="1"/>
            </p:cNvSpPr>
            <p:nvPr/>
          </p:nvSpPr>
          <p:spPr>
            <a:xfrm>
              <a:off x="262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2" name="Freeform 73"/>
            <p:cNvSpPr>
              <a:spLocks noEditPoints="1"/>
            </p:cNvSpPr>
            <p:nvPr/>
          </p:nvSpPr>
          <p:spPr>
            <a:xfrm>
              <a:off x="262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3" name="Rectangle 74"/>
            <p:cNvSpPr/>
            <p:nvPr/>
          </p:nvSpPr>
          <p:spPr>
            <a:xfrm>
              <a:off x="262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04" name="Rectangle 75"/>
            <p:cNvSpPr/>
            <p:nvPr/>
          </p:nvSpPr>
          <p:spPr>
            <a:xfrm>
              <a:off x="3065"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05" name="Freeform 76"/>
            <p:cNvSpPr>
              <a:spLocks noEditPoints="1"/>
            </p:cNvSpPr>
            <p:nvPr/>
          </p:nvSpPr>
          <p:spPr>
            <a:xfrm>
              <a:off x="306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6" name="Freeform 77"/>
            <p:cNvSpPr>
              <a:spLocks noEditPoints="1"/>
            </p:cNvSpPr>
            <p:nvPr/>
          </p:nvSpPr>
          <p:spPr>
            <a:xfrm>
              <a:off x="306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7" name="Freeform 78"/>
            <p:cNvSpPr>
              <a:spLocks noEditPoints="1"/>
            </p:cNvSpPr>
            <p:nvPr/>
          </p:nvSpPr>
          <p:spPr>
            <a:xfrm>
              <a:off x="306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8" name="Freeform 79"/>
            <p:cNvSpPr>
              <a:spLocks noEditPoints="1"/>
            </p:cNvSpPr>
            <p:nvPr/>
          </p:nvSpPr>
          <p:spPr>
            <a:xfrm>
              <a:off x="306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9" name="Freeform 80"/>
            <p:cNvSpPr>
              <a:spLocks noEditPoints="1"/>
            </p:cNvSpPr>
            <p:nvPr/>
          </p:nvSpPr>
          <p:spPr>
            <a:xfrm>
              <a:off x="306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0" name="Freeform 81"/>
            <p:cNvSpPr>
              <a:spLocks noEditPoints="1"/>
            </p:cNvSpPr>
            <p:nvPr/>
          </p:nvSpPr>
          <p:spPr>
            <a:xfrm>
              <a:off x="306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1" name="Freeform 82"/>
            <p:cNvSpPr>
              <a:spLocks noEditPoints="1"/>
            </p:cNvSpPr>
            <p:nvPr/>
          </p:nvSpPr>
          <p:spPr>
            <a:xfrm>
              <a:off x="306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2" name="Freeform 83"/>
            <p:cNvSpPr>
              <a:spLocks noEditPoints="1"/>
            </p:cNvSpPr>
            <p:nvPr/>
          </p:nvSpPr>
          <p:spPr>
            <a:xfrm>
              <a:off x="306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3" name="Freeform 84"/>
            <p:cNvSpPr>
              <a:spLocks noEditPoints="1"/>
            </p:cNvSpPr>
            <p:nvPr/>
          </p:nvSpPr>
          <p:spPr>
            <a:xfrm>
              <a:off x="306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4" name="Freeform 85"/>
            <p:cNvSpPr>
              <a:spLocks noEditPoints="1"/>
            </p:cNvSpPr>
            <p:nvPr/>
          </p:nvSpPr>
          <p:spPr>
            <a:xfrm>
              <a:off x="306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5" name="Rectangle 86"/>
            <p:cNvSpPr/>
            <p:nvPr/>
          </p:nvSpPr>
          <p:spPr>
            <a:xfrm>
              <a:off x="3065"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16" name="Rectangle 87"/>
            <p:cNvSpPr/>
            <p:nvPr/>
          </p:nvSpPr>
          <p:spPr>
            <a:xfrm>
              <a:off x="351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17" name="Freeform 88"/>
            <p:cNvSpPr>
              <a:spLocks noEditPoints="1"/>
            </p:cNvSpPr>
            <p:nvPr/>
          </p:nvSpPr>
          <p:spPr>
            <a:xfrm>
              <a:off x="351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8" name="Freeform 89"/>
            <p:cNvSpPr>
              <a:spLocks noEditPoints="1"/>
            </p:cNvSpPr>
            <p:nvPr/>
          </p:nvSpPr>
          <p:spPr>
            <a:xfrm>
              <a:off x="351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9" name="Freeform 90"/>
            <p:cNvSpPr>
              <a:spLocks noEditPoints="1"/>
            </p:cNvSpPr>
            <p:nvPr/>
          </p:nvSpPr>
          <p:spPr>
            <a:xfrm>
              <a:off x="351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0" name="Freeform 91"/>
            <p:cNvSpPr>
              <a:spLocks noEditPoints="1"/>
            </p:cNvSpPr>
            <p:nvPr/>
          </p:nvSpPr>
          <p:spPr>
            <a:xfrm>
              <a:off x="351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1" name="Freeform 92"/>
            <p:cNvSpPr>
              <a:spLocks noEditPoints="1"/>
            </p:cNvSpPr>
            <p:nvPr/>
          </p:nvSpPr>
          <p:spPr>
            <a:xfrm>
              <a:off x="351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2" name="Freeform 93"/>
            <p:cNvSpPr>
              <a:spLocks noEditPoints="1"/>
            </p:cNvSpPr>
            <p:nvPr/>
          </p:nvSpPr>
          <p:spPr>
            <a:xfrm>
              <a:off x="351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3" name="Freeform 94"/>
            <p:cNvSpPr>
              <a:spLocks noEditPoints="1"/>
            </p:cNvSpPr>
            <p:nvPr/>
          </p:nvSpPr>
          <p:spPr>
            <a:xfrm>
              <a:off x="351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4" name="Freeform 95"/>
            <p:cNvSpPr>
              <a:spLocks noEditPoints="1"/>
            </p:cNvSpPr>
            <p:nvPr/>
          </p:nvSpPr>
          <p:spPr>
            <a:xfrm>
              <a:off x="351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5" name="Freeform 96"/>
            <p:cNvSpPr>
              <a:spLocks noEditPoints="1"/>
            </p:cNvSpPr>
            <p:nvPr/>
          </p:nvSpPr>
          <p:spPr>
            <a:xfrm>
              <a:off x="351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6" name="Freeform 97"/>
            <p:cNvSpPr>
              <a:spLocks noEditPoints="1"/>
            </p:cNvSpPr>
            <p:nvPr/>
          </p:nvSpPr>
          <p:spPr>
            <a:xfrm>
              <a:off x="351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7" name="Rectangle 98"/>
            <p:cNvSpPr/>
            <p:nvPr/>
          </p:nvSpPr>
          <p:spPr>
            <a:xfrm>
              <a:off x="351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28" name="Rectangle 99"/>
            <p:cNvSpPr/>
            <p:nvPr/>
          </p:nvSpPr>
          <p:spPr>
            <a:xfrm>
              <a:off x="396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29" name="Freeform 100"/>
            <p:cNvSpPr>
              <a:spLocks noEditPoints="1"/>
            </p:cNvSpPr>
            <p:nvPr/>
          </p:nvSpPr>
          <p:spPr>
            <a:xfrm>
              <a:off x="396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0" name="Freeform 101"/>
            <p:cNvSpPr>
              <a:spLocks noEditPoints="1"/>
            </p:cNvSpPr>
            <p:nvPr/>
          </p:nvSpPr>
          <p:spPr>
            <a:xfrm>
              <a:off x="396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1" name="Freeform 102"/>
            <p:cNvSpPr>
              <a:spLocks noEditPoints="1"/>
            </p:cNvSpPr>
            <p:nvPr/>
          </p:nvSpPr>
          <p:spPr>
            <a:xfrm>
              <a:off x="396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2" name="Freeform 103"/>
            <p:cNvSpPr>
              <a:spLocks noEditPoints="1"/>
            </p:cNvSpPr>
            <p:nvPr/>
          </p:nvSpPr>
          <p:spPr>
            <a:xfrm>
              <a:off x="396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3" name="Freeform 104"/>
            <p:cNvSpPr>
              <a:spLocks noEditPoints="1"/>
            </p:cNvSpPr>
            <p:nvPr/>
          </p:nvSpPr>
          <p:spPr>
            <a:xfrm>
              <a:off x="396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4" name="Freeform 105"/>
            <p:cNvSpPr>
              <a:spLocks noEditPoints="1"/>
            </p:cNvSpPr>
            <p:nvPr/>
          </p:nvSpPr>
          <p:spPr>
            <a:xfrm>
              <a:off x="396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5" name="Freeform 106"/>
            <p:cNvSpPr>
              <a:spLocks noEditPoints="1"/>
            </p:cNvSpPr>
            <p:nvPr/>
          </p:nvSpPr>
          <p:spPr>
            <a:xfrm>
              <a:off x="396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6" name="Freeform 107"/>
            <p:cNvSpPr>
              <a:spLocks noEditPoints="1"/>
            </p:cNvSpPr>
            <p:nvPr/>
          </p:nvSpPr>
          <p:spPr>
            <a:xfrm>
              <a:off x="396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7" name="Freeform 108"/>
            <p:cNvSpPr>
              <a:spLocks noEditPoints="1"/>
            </p:cNvSpPr>
            <p:nvPr/>
          </p:nvSpPr>
          <p:spPr>
            <a:xfrm>
              <a:off x="396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8" name="Freeform 109"/>
            <p:cNvSpPr>
              <a:spLocks noEditPoints="1"/>
            </p:cNvSpPr>
            <p:nvPr/>
          </p:nvSpPr>
          <p:spPr>
            <a:xfrm>
              <a:off x="396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9" name="Rectangle 110"/>
            <p:cNvSpPr/>
            <p:nvPr/>
          </p:nvSpPr>
          <p:spPr>
            <a:xfrm>
              <a:off x="396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40" name="Rectangle 111"/>
            <p:cNvSpPr/>
            <p:nvPr/>
          </p:nvSpPr>
          <p:spPr>
            <a:xfrm>
              <a:off x="4405"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41" name="Freeform 112"/>
            <p:cNvSpPr>
              <a:spLocks noEditPoints="1"/>
            </p:cNvSpPr>
            <p:nvPr/>
          </p:nvSpPr>
          <p:spPr>
            <a:xfrm>
              <a:off x="440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2" name="Freeform 113"/>
            <p:cNvSpPr>
              <a:spLocks noEditPoints="1"/>
            </p:cNvSpPr>
            <p:nvPr/>
          </p:nvSpPr>
          <p:spPr>
            <a:xfrm>
              <a:off x="440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3" name="Freeform 114"/>
            <p:cNvSpPr>
              <a:spLocks noEditPoints="1"/>
            </p:cNvSpPr>
            <p:nvPr/>
          </p:nvSpPr>
          <p:spPr>
            <a:xfrm>
              <a:off x="440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4" name="Freeform 115"/>
            <p:cNvSpPr>
              <a:spLocks noEditPoints="1"/>
            </p:cNvSpPr>
            <p:nvPr/>
          </p:nvSpPr>
          <p:spPr>
            <a:xfrm>
              <a:off x="440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5" name="Freeform 116"/>
            <p:cNvSpPr>
              <a:spLocks noEditPoints="1"/>
            </p:cNvSpPr>
            <p:nvPr/>
          </p:nvSpPr>
          <p:spPr>
            <a:xfrm>
              <a:off x="440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6" name="Freeform 117"/>
            <p:cNvSpPr>
              <a:spLocks noEditPoints="1"/>
            </p:cNvSpPr>
            <p:nvPr/>
          </p:nvSpPr>
          <p:spPr>
            <a:xfrm>
              <a:off x="440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7" name="Freeform 118"/>
            <p:cNvSpPr>
              <a:spLocks noEditPoints="1"/>
            </p:cNvSpPr>
            <p:nvPr/>
          </p:nvSpPr>
          <p:spPr>
            <a:xfrm>
              <a:off x="440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8" name="Freeform 119"/>
            <p:cNvSpPr>
              <a:spLocks noEditPoints="1"/>
            </p:cNvSpPr>
            <p:nvPr/>
          </p:nvSpPr>
          <p:spPr>
            <a:xfrm>
              <a:off x="440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9" name="Freeform 120"/>
            <p:cNvSpPr>
              <a:spLocks noEditPoints="1"/>
            </p:cNvSpPr>
            <p:nvPr/>
          </p:nvSpPr>
          <p:spPr>
            <a:xfrm>
              <a:off x="440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0" name="Freeform 121"/>
            <p:cNvSpPr>
              <a:spLocks noEditPoints="1"/>
            </p:cNvSpPr>
            <p:nvPr/>
          </p:nvSpPr>
          <p:spPr>
            <a:xfrm>
              <a:off x="440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1" name="Rectangle 122"/>
            <p:cNvSpPr/>
            <p:nvPr/>
          </p:nvSpPr>
          <p:spPr>
            <a:xfrm>
              <a:off x="4405"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52" name="Rectangle 123"/>
            <p:cNvSpPr/>
            <p:nvPr/>
          </p:nvSpPr>
          <p:spPr>
            <a:xfrm>
              <a:off x="485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53" name="Freeform 124"/>
            <p:cNvSpPr>
              <a:spLocks noEditPoints="1"/>
            </p:cNvSpPr>
            <p:nvPr/>
          </p:nvSpPr>
          <p:spPr>
            <a:xfrm>
              <a:off x="485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4" name="Freeform 125"/>
            <p:cNvSpPr>
              <a:spLocks noEditPoints="1"/>
            </p:cNvSpPr>
            <p:nvPr/>
          </p:nvSpPr>
          <p:spPr>
            <a:xfrm>
              <a:off x="485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5" name="Freeform 126"/>
            <p:cNvSpPr>
              <a:spLocks noEditPoints="1"/>
            </p:cNvSpPr>
            <p:nvPr/>
          </p:nvSpPr>
          <p:spPr>
            <a:xfrm>
              <a:off x="485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6" name="Freeform 127"/>
            <p:cNvSpPr>
              <a:spLocks noEditPoints="1"/>
            </p:cNvSpPr>
            <p:nvPr/>
          </p:nvSpPr>
          <p:spPr>
            <a:xfrm>
              <a:off x="485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7" name="Freeform 128"/>
            <p:cNvSpPr>
              <a:spLocks noEditPoints="1"/>
            </p:cNvSpPr>
            <p:nvPr/>
          </p:nvSpPr>
          <p:spPr>
            <a:xfrm>
              <a:off x="485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8" name="Freeform 129"/>
            <p:cNvSpPr>
              <a:spLocks noEditPoints="1"/>
            </p:cNvSpPr>
            <p:nvPr/>
          </p:nvSpPr>
          <p:spPr>
            <a:xfrm>
              <a:off x="485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9" name="Freeform 130"/>
            <p:cNvSpPr>
              <a:spLocks noEditPoints="1"/>
            </p:cNvSpPr>
            <p:nvPr/>
          </p:nvSpPr>
          <p:spPr>
            <a:xfrm>
              <a:off x="485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0" name="Freeform 131"/>
            <p:cNvSpPr>
              <a:spLocks noEditPoints="1"/>
            </p:cNvSpPr>
            <p:nvPr/>
          </p:nvSpPr>
          <p:spPr>
            <a:xfrm>
              <a:off x="485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1" name="Freeform 132"/>
            <p:cNvSpPr>
              <a:spLocks noEditPoints="1"/>
            </p:cNvSpPr>
            <p:nvPr/>
          </p:nvSpPr>
          <p:spPr>
            <a:xfrm>
              <a:off x="485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2" name="Freeform 133"/>
            <p:cNvSpPr>
              <a:spLocks noEditPoints="1"/>
            </p:cNvSpPr>
            <p:nvPr/>
          </p:nvSpPr>
          <p:spPr>
            <a:xfrm>
              <a:off x="485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3" name="Rectangle 134"/>
            <p:cNvSpPr/>
            <p:nvPr/>
          </p:nvSpPr>
          <p:spPr>
            <a:xfrm>
              <a:off x="485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64" name="Rectangle 135"/>
            <p:cNvSpPr/>
            <p:nvPr/>
          </p:nvSpPr>
          <p:spPr>
            <a:xfrm>
              <a:off x="530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65" name="Freeform 136"/>
            <p:cNvSpPr>
              <a:spLocks noEditPoints="1"/>
            </p:cNvSpPr>
            <p:nvPr/>
          </p:nvSpPr>
          <p:spPr>
            <a:xfrm>
              <a:off x="530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6" name="Freeform 137"/>
            <p:cNvSpPr>
              <a:spLocks noEditPoints="1"/>
            </p:cNvSpPr>
            <p:nvPr/>
          </p:nvSpPr>
          <p:spPr>
            <a:xfrm>
              <a:off x="530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7" name="Freeform 138"/>
            <p:cNvSpPr>
              <a:spLocks noEditPoints="1"/>
            </p:cNvSpPr>
            <p:nvPr/>
          </p:nvSpPr>
          <p:spPr>
            <a:xfrm>
              <a:off x="530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8" name="Freeform 139"/>
            <p:cNvSpPr>
              <a:spLocks noEditPoints="1"/>
            </p:cNvSpPr>
            <p:nvPr/>
          </p:nvSpPr>
          <p:spPr>
            <a:xfrm>
              <a:off x="530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9" name="Freeform 140"/>
            <p:cNvSpPr>
              <a:spLocks noEditPoints="1"/>
            </p:cNvSpPr>
            <p:nvPr/>
          </p:nvSpPr>
          <p:spPr>
            <a:xfrm>
              <a:off x="530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0" name="Freeform 141"/>
            <p:cNvSpPr>
              <a:spLocks noEditPoints="1"/>
            </p:cNvSpPr>
            <p:nvPr/>
          </p:nvSpPr>
          <p:spPr>
            <a:xfrm>
              <a:off x="530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1" name="Freeform 142"/>
            <p:cNvSpPr>
              <a:spLocks noEditPoints="1"/>
            </p:cNvSpPr>
            <p:nvPr/>
          </p:nvSpPr>
          <p:spPr>
            <a:xfrm>
              <a:off x="530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2" name="Freeform 143"/>
            <p:cNvSpPr>
              <a:spLocks noEditPoints="1"/>
            </p:cNvSpPr>
            <p:nvPr/>
          </p:nvSpPr>
          <p:spPr>
            <a:xfrm>
              <a:off x="530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3" name="Freeform 144"/>
            <p:cNvSpPr>
              <a:spLocks noEditPoints="1"/>
            </p:cNvSpPr>
            <p:nvPr/>
          </p:nvSpPr>
          <p:spPr>
            <a:xfrm>
              <a:off x="530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4" name="Freeform 145"/>
            <p:cNvSpPr>
              <a:spLocks noEditPoints="1"/>
            </p:cNvSpPr>
            <p:nvPr/>
          </p:nvSpPr>
          <p:spPr>
            <a:xfrm>
              <a:off x="530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5" name="Rectangle 146"/>
            <p:cNvSpPr/>
            <p:nvPr/>
          </p:nvSpPr>
          <p:spPr>
            <a:xfrm>
              <a:off x="530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76" name="Freeform 147"/>
            <p:cNvSpPr/>
            <p:nvPr/>
          </p:nvSpPr>
          <p:spPr>
            <a:xfrm>
              <a:off x="349" y="3304"/>
              <a:ext cx="20" cy="10"/>
            </a:xfrm>
            <a:custGeom>
              <a:avLst/>
              <a:gdLst/>
              <a:ahLst/>
              <a:cxnLst>
                <a:cxn ang="0">
                  <a:pos x="0" y="625"/>
                </a:cxn>
                <a:cxn ang="0">
                  <a:pos x="0" y="625"/>
                </a:cxn>
              </a:cxnLst>
              <a:rect l="0" t="0" r="0" b="0"/>
              <a:pathLst>
                <a:path w="4" h="2">
                  <a:moveTo>
                    <a:pt x="0" y="1"/>
                  </a:moveTo>
                  <a:cubicBezTo>
                    <a:pt x="1" y="2"/>
                    <a:pt x="4" y="0"/>
                    <a:pt x="0" y="1"/>
                  </a:cubicBezTo>
                  <a:close/>
                </a:path>
              </a:pathLst>
            </a:custGeom>
            <a:solidFill>
              <a:schemeClr val="bg2">
                <a:alpha val="59999"/>
              </a:schemeClr>
            </a:solidFill>
            <a:ln w="0">
              <a:noFill/>
            </a:ln>
          </p:spPr>
          <p:txBody>
            <a:bodyPr/>
            <a:lstStyle/>
            <a:p>
              <a:endParaRPr lang="zh-CN" altLang="en-US"/>
            </a:p>
          </p:txBody>
        </p:sp>
      </p:grpSp>
      <p:grpSp>
        <p:nvGrpSpPr>
          <p:cNvPr id="1027" name="Group 148"/>
          <p:cNvGrpSpPr/>
          <p:nvPr/>
        </p:nvGrpSpPr>
        <p:grpSpPr>
          <a:xfrm>
            <a:off x="1066800" y="3444875"/>
            <a:ext cx="533400" cy="492125"/>
            <a:chOff x="96" y="2784"/>
            <a:chExt cx="1062" cy="981"/>
          </a:xfrm>
        </p:grpSpPr>
        <p:sp>
          <p:nvSpPr>
            <p:cNvPr id="1119" name="Freeform 14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120" name="Freeform 15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121" name="Freeform 15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122" name="Freeform 15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123" name="Freeform 15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124" name="Freeform 15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125" name="Freeform 15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26" name="Freeform 15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27" name="Freeform 15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28" name="Freeform 15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29" name="Freeform 15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30" name="Freeform 16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31" name="Freeform 16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28" name="Group 162"/>
          <p:cNvGrpSpPr/>
          <p:nvPr/>
        </p:nvGrpSpPr>
        <p:grpSpPr>
          <a:xfrm>
            <a:off x="1066800" y="4552950"/>
            <a:ext cx="533400" cy="492125"/>
            <a:chOff x="96" y="2784"/>
            <a:chExt cx="1062" cy="981"/>
          </a:xfrm>
        </p:grpSpPr>
        <p:sp>
          <p:nvSpPr>
            <p:cNvPr id="1106" name="Freeform 163"/>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107" name="Freeform 164"/>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108" name="Freeform 165"/>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109" name="Freeform 166"/>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110" name="Freeform 167"/>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111" name="Freeform 168"/>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112" name="Freeform 169"/>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13" name="Freeform 170"/>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14" name="Freeform 171"/>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15" name="Freeform 172"/>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16" name="Freeform 173"/>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17" name="Freeform 174"/>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18" name="Freeform 175"/>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29" name="Group 176"/>
          <p:cNvGrpSpPr/>
          <p:nvPr/>
        </p:nvGrpSpPr>
        <p:grpSpPr>
          <a:xfrm>
            <a:off x="1066800" y="5562600"/>
            <a:ext cx="533400" cy="492125"/>
            <a:chOff x="96" y="2784"/>
            <a:chExt cx="1062" cy="981"/>
          </a:xfrm>
        </p:grpSpPr>
        <p:sp>
          <p:nvSpPr>
            <p:cNvPr id="1093" name="Freeform 177"/>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94" name="Freeform 178"/>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95" name="Freeform 179"/>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96" name="Freeform 180"/>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97" name="Freeform 181"/>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98" name="Freeform 182"/>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99" name="Freeform 183"/>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00" name="Freeform 184"/>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01" name="Freeform 185"/>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02" name="Freeform 186"/>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03" name="Freeform 187"/>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04" name="Freeform 188"/>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05" name="Freeform 189"/>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0" name="Group 190"/>
          <p:cNvGrpSpPr/>
          <p:nvPr/>
        </p:nvGrpSpPr>
        <p:grpSpPr>
          <a:xfrm>
            <a:off x="381000" y="3962400"/>
            <a:ext cx="533400" cy="492125"/>
            <a:chOff x="96" y="2784"/>
            <a:chExt cx="1062" cy="981"/>
          </a:xfrm>
        </p:grpSpPr>
        <p:sp>
          <p:nvSpPr>
            <p:cNvPr id="1080" name="Freeform 191"/>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81" name="Freeform 192"/>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82" name="Freeform 193"/>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83" name="Freeform 194"/>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84" name="Freeform 195"/>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85" name="Freeform 196"/>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86" name="Freeform 197"/>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87" name="Freeform 198"/>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88" name="Freeform 199"/>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89" name="Freeform 200"/>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90" name="Freeform 201"/>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91" name="Freeform 202"/>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92" name="Freeform 203"/>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1" name="Group 204"/>
          <p:cNvGrpSpPr/>
          <p:nvPr/>
        </p:nvGrpSpPr>
        <p:grpSpPr>
          <a:xfrm>
            <a:off x="381000" y="5070475"/>
            <a:ext cx="533400" cy="492125"/>
            <a:chOff x="96" y="2784"/>
            <a:chExt cx="1062" cy="981"/>
          </a:xfrm>
        </p:grpSpPr>
        <p:sp>
          <p:nvSpPr>
            <p:cNvPr id="1067" name="Freeform 205"/>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68" name="Freeform 206"/>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69" name="Freeform 207"/>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70" name="Freeform 208"/>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71" name="Freeform 209"/>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72" name="Freeform 210"/>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73" name="Freeform 211"/>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74" name="Freeform 212"/>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75" name="Freeform 213"/>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76" name="Freeform 214"/>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77" name="Freeform 215"/>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78" name="Freeform 216"/>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79" name="Freeform 217"/>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2" name="Group 218"/>
          <p:cNvGrpSpPr/>
          <p:nvPr/>
        </p:nvGrpSpPr>
        <p:grpSpPr>
          <a:xfrm>
            <a:off x="381000" y="6121400"/>
            <a:ext cx="533400" cy="492125"/>
            <a:chOff x="96" y="2784"/>
            <a:chExt cx="1062" cy="981"/>
          </a:xfrm>
        </p:grpSpPr>
        <p:sp>
          <p:nvSpPr>
            <p:cNvPr id="1054" name="Freeform 21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55" name="Freeform 22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56" name="Freeform 22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57" name="Freeform 22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58" name="Freeform 22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59" name="Freeform 22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60" name="Freeform 22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61" name="Freeform 22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62" name="Freeform 22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63" name="Freeform 22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64" name="Freeform 22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65" name="Freeform 23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66" name="Freeform 23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3" name="Group 232"/>
          <p:cNvGrpSpPr/>
          <p:nvPr/>
        </p:nvGrpSpPr>
        <p:grpSpPr>
          <a:xfrm>
            <a:off x="6934200" y="-7937"/>
            <a:ext cx="2317750" cy="2063750"/>
            <a:chOff x="4080" y="-5"/>
            <a:chExt cx="1748" cy="1556"/>
          </a:xfrm>
        </p:grpSpPr>
        <p:sp>
          <p:nvSpPr>
            <p:cNvPr id="1039" name="Freeform 233"/>
            <p:cNvSpPr/>
            <p:nvPr userDrawn="1"/>
          </p:nvSpPr>
          <p:spPr>
            <a:xfrm>
              <a:off x="4161" y="-5"/>
              <a:ext cx="1586" cy="1443"/>
            </a:xfrm>
            <a:custGeom>
              <a:avLst/>
              <a:gdLst/>
              <a:ahLst/>
              <a:cxnLst>
                <a:cxn ang="0">
                  <a:pos x="1644" y="296"/>
                </a:cxn>
                <a:cxn ang="0">
                  <a:pos x="784" y="5040"/>
                </a:cxn>
                <a:cxn ang="0">
                  <a:pos x="1789" y="27928"/>
                </a:cxn>
                <a:cxn ang="0">
                  <a:pos x="3849" y="32481"/>
                </a:cxn>
                <a:cxn ang="0">
                  <a:pos x="11247" y="34243"/>
                </a:cxn>
                <a:cxn ang="0">
                  <a:pos x="14538" y="35169"/>
                </a:cxn>
                <a:cxn ang="0">
                  <a:pos x="37007" y="33752"/>
                </a:cxn>
                <a:cxn ang="0">
                  <a:pos x="37945" y="11869"/>
                </a:cxn>
                <a:cxn ang="0">
                  <a:pos x="26274" y="1129"/>
                </a:cxn>
                <a:cxn ang="0">
                  <a:pos x="17719" y="2056"/>
                </a:cxn>
                <a:cxn ang="0">
                  <a:pos x="14091" y="784"/>
                </a:cxn>
                <a:cxn ang="0">
                  <a:pos x="10759" y="142"/>
                </a:cxn>
                <a:cxn ang="0">
                  <a:pos x="1644" y="296"/>
                </a:cxn>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lstStyle/>
            <a:p>
              <a:endParaRPr lang="zh-CN" altLang="en-US"/>
            </a:p>
          </p:txBody>
        </p:sp>
        <p:grpSp>
          <p:nvGrpSpPr>
            <p:cNvPr id="1040" name="Group 234"/>
            <p:cNvGrpSpPr/>
            <p:nvPr userDrawn="1"/>
          </p:nvGrpSpPr>
          <p:grpSpPr>
            <a:xfrm>
              <a:off x="4080" y="0"/>
              <a:ext cx="1748" cy="1551"/>
              <a:chOff x="2918" y="18"/>
              <a:chExt cx="2958" cy="2699"/>
            </a:xfrm>
          </p:grpSpPr>
          <p:sp>
            <p:nvSpPr>
              <p:cNvPr id="1041" name="Freeform 235"/>
              <p:cNvSpPr/>
              <p:nvPr/>
            </p:nvSpPr>
            <p:spPr>
              <a:xfrm>
                <a:off x="3060" y="18"/>
                <a:ext cx="490" cy="187"/>
              </a:xfrm>
              <a:custGeom>
                <a:avLst/>
                <a:gdLst/>
                <a:ahLst/>
                <a:cxnLst>
                  <a:cxn ang="0">
                    <a:pos x="46292" y="16269"/>
                  </a:cxn>
                  <a:cxn ang="0">
                    <a:pos x="59305" y="13029"/>
                  </a:cxn>
                  <a:cxn ang="0">
                    <a:pos x="59942" y="11114"/>
                  </a:cxn>
                  <a:cxn ang="0">
                    <a:pos x="57365" y="0"/>
                  </a:cxn>
                  <a:cxn ang="0">
                    <a:pos x="16231" y="0"/>
                  </a:cxn>
                  <a:cxn ang="0">
                    <a:pos x="6582" y="14328"/>
                  </a:cxn>
                  <a:cxn ang="0">
                    <a:pos x="46292" y="16269"/>
                  </a:cxn>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lstStyle/>
              <a:p>
                <a:endParaRPr lang="zh-CN" altLang="en-US"/>
              </a:p>
            </p:txBody>
          </p:sp>
          <p:sp>
            <p:nvSpPr>
              <p:cNvPr id="1042" name="Freeform 236"/>
              <p:cNvSpPr>
                <a:spLocks noEditPoints="1"/>
              </p:cNvSpPr>
              <p:nvPr/>
            </p:nvSpPr>
            <p:spPr>
              <a:xfrm>
                <a:off x="2918" y="18"/>
                <a:ext cx="2958" cy="2699"/>
              </a:xfrm>
              <a:custGeom>
                <a:avLst/>
                <a:gdLst/>
                <a:ahLst/>
                <a:cxnLst>
                  <a:cxn ang="0">
                    <a:pos x="329410" y="637"/>
                  </a:cxn>
                  <a:cxn ang="0">
                    <a:pos x="102650" y="0"/>
                  </a:cxn>
                  <a:cxn ang="0">
                    <a:pos x="147116" y="13692"/>
                  </a:cxn>
                  <a:cxn ang="0">
                    <a:pos x="113774" y="25443"/>
                  </a:cxn>
                  <a:cxn ang="0">
                    <a:pos x="135355" y="46343"/>
                  </a:cxn>
                  <a:cxn ang="0">
                    <a:pos x="48349" y="39110"/>
                  </a:cxn>
                  <a:cxn ang="0">
                    <a:pos x="16924" y="41051"/>
                  </a:cxn>
                  <a:cxn ang="0">
                    <a:pos x="130061" y="317769"/>
                  </a:cxn>
                  <a:cxn ang="0">
                    <a:pos x="94115" y="222607"/>
                  </a:cxn>
                  <a:cxn ang="0">
                    <a:pos x="68646" y="245321"/>
                  </a:cxn>
                  <a:cxn ang="0">
                    <a:pos x="61410" y="283921"/>
                  </a:cxn>
                  <a:cxn ang="0">
                    <a:pos x="81049" y="172898"/>
                  </a:cxn>
                  <a:cxn ang="0">
                    <a:pos x="100071" y="148753"/>
                  </a:cxn>
                  <a:cxn ang="0">
                    <a:pos x="136660" y="154682"/>
                  </a:cxn>
                  <a:cxn ang="0">
                    <a:pos x="122952" y="199746"/>
                  </a:cxn>
                  <a:cxn ang="0">
                    <a:pos x="125535" y="257709"/>
                  </a:cxn>
                  <a:cxn ang="0">
                    <a:pos x="336646" y="315187"/>
                  </a:cxn>
                  <a:cxn ang="0">
                    <a:pos x="296837" y="278629"/>
                  </a:cxn>
                  <a:cxn ang="0">
                    <a:pos x="277814" y="225190"/>
                  </a:cxn>
                  <a:cxn ang="0">
                    <a:pos x="258817" y="176244"/>
                  </a:cxn>
                  <a:cxn ang="0">
                    <a:pos x="300695" y="167070"/>
                  </a:cxn>
                  <a:cxn ang="0">
                    <a:pos x="266053" y="145508"/>
                  </a:cxn>
                  <a:cxn ang="0">
                    <a:pos x="286992" y="147449"/>
                  </a:cxn>
                  <a:cxn ang="0">
                    <a:pos x="286355" y="136340"/>
                  </a:cxn>
                  <a:cxn ang="0">
                    <a:pos x="245752" y="137644"/>
                  </a:cxn>
                  <a:cxn ang="0">
                    <a:pos x="233353" y="223886"/>
                  </a:cxn>
                  <a:cxn ang="0">
                    <a:pos x="226886" y="150032"/>
                  </a:cxn>
                  <a:cxn ang="0">
                    <a:pos x="216399" y="118791"/>
                  </a:cxn>
                  <a:cxn ang="0">
                    <a:pos x="226886" y="88698"/>
                  </a:cxn>
                  <a:cxn ang="0">
                    <a:pos x="221592" y="64554"/>
                  </a:cxn>
                  <a:cxn ang="0">
                    <a:pos x="216399" y="40414"/>
                  </a:cxn>
                  <a:cxn ang="0">
                    <a:pos x="241226" y="67263"/>
                  </a:cxn>
                  <a:cxn ang="0">
                    <a:pos x="271216" y="30730"/>
                  </a:cxn>
                  <a:cxn ang="0">
                    <a:pos x="267358" y="61976"/>
                  </a:cxn>
                  <a:cxn ang="0">
                    <a:pos x="262165" y="84837"/>
                  </a:cxn>
                  <a:cxn ang="0">
                    <a:pos x="262165" y="118149"/>
                  </a:cxn>
                  <a:cxn ang="0">
                    <a:pos x="364694" y="118149"/>
                  </a:cxn>
                  <a:cxn ang="0">
                    <a:pos x="362110" y="49583"/>
                  </a:cxn>
                  <a:cxn ang="0">
                    <a:pos x="162761" y="45064"/>
                  </a:cxn>
                  <a:cxn ang="0">
                    <a:pos x="191603" y="60697"/>
                  </a:cxn>
                  <a:cxn ang="0">
                    <a:pos x="111833" y="127323"/>
                  </a:cxn>
                  <a:cxn ang="0">
                    <a:pos x="45128" y="63917"/>
                  </a:cxn>
                  <a:cxn ang="0">
                    <a:pos x="124873" y="69204"/>
                  </a:cxn>
                  <a:cxn ang="0">
                    <a:pos x="143764" y="68567"/>
                  </a:cxn>
                  <a:cxn ang="0">
                    <a:pos x="197407" y="79014"/>
                  </a:cxn>
                  <a:cxn ang="0">
                    <a:pos x="180478" y="167070"/>
                  </a:cxn>
                  <a:cxn ang="0">
                    <a:pos x="169997" y="89360"/>
                  </a:cxn>
                  <a:cxn ang="0">
                    <a:pos x="111833" y="127323"/>
                  </a:cxn>
                  <a:cxn ang="0">
                    <a:pos x="145837" y="146812"/>
                  </a:cxn>
                  <a:cxn ang="0">
                    <a:pos x="161456" y="103153"/>
                  </a:cxn>
                  <a:cxn ang="0">
                    <a:pos x="213052" y="190573"/>
                  </a:cxn>
                  <a:cxn ang="0">
                    <a:pos x="140518" y="209425"/>
                  </a:cxn>
                  <a:cxn ang="0">
                    <a:pos x="201933" y="180762"/>
                  </a:cxn>
                  <a:cxn ang="0">
                    <a:pos x="207889" y="86752"/>
                  </a:cxn>
                  <a:cxn ang="0">
                    <a:pos x="204643" y="139049"/>
                  </a:cxn>
                  <a:cxn ang="0">
                    <a:pos x="195461" y="94010"/>
                  </a:cxn>
                  <a:cxn ang="0">
                    <a:pos x="331478" y="116845"/>
                  </a:cxn>
                  <a:cxn ang="0">
                    <a:pos x="301337" y="105736"/>
                  </a:cxn>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lstStyle/>
              <a:p>
                <a:endParaRPr lang="zh-CN" altLang="en-US"/>
              </a:p>
            </p:txBody>
          </p:sp>
          <p:sp>
            <p:nvSpPr>
              <p:cNvPr id="1043" name="Freeform 237"/>
              <p:cNvSpPr/>
              <p:nvPr/>
            </p:nvSpPr>
            <p:spPr>
              <a:xfrm>
                <a:off x="3621" y="1287"/>
                <a:ext cx="238" cy="283"/>
              </a:xfrm>
              <a:custGeom>
                <a:avLst/>
                <a:gdLst/>
                <a:ahLst/>
                <a:cxnLst>
                  <a:cxn ang="0">
                    <a:pos x="26362" y="9809"/>
                  </a:cxn>
                  <a:cxn ang="0">
                    <a:pos x="17794" y="36522"/>
                  </a:cxn>
                  <a:cxn ang="0">
                    <a:pos x="26362" y="9809"/>
                  </a:cxn>
                </a:cxnLst>
                <a:rect l="0" t="0" r="0" b="0"/>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lstStyle/>
              <a:p>
                <a:endParaRPr lang="zh-CN" altLang="en-US"/>
              </a:p>
            </p:txBody>
          </p:sp>
          <p:sp>
            <p:nvSpPr>
              <p:cNvPr id="1044" name="Freeform 238"/>
              <p:cNvSpPr/>
              <p:nvPr/>
            </p:nvSpPr>
            <p:spPr>
              <a:xfrm>
                <a:off x="3403" y="1403"/>
                <a:ext cx="208" cy="379"/>
              </a:xfrm>
              <a:custGeom>
                <a:avLst/>
                <a:gdLst/>
                <a:ahLst/>
                <a:cxnLst>
                  <a:cxn ang="0">
                    <a:pos x="12536" y="17545"/>
                  </a:cxn>
                  <a:cxn ang="0">
                    <a:pos x="7955" y="45045"/>
                  </a:cxn>
                  <a:cxn ang="0">
                    <a:pos x="26507" y="29289"/>
                  </a:cxn>
                  <a:cxn ang="0">
                    <a:pos x="24554" y="15605"/>
                  </a:cxn>
                  <a:cxn ang="0">
                    <a:pos x="12536" y="17545"/>
                  </a:cxn>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lstStyle/>
              <a:p>
                <a:endParaRPr lang="zh-CN" altLang="en-US"/>
              </a:p>
            </p:txBody>
          </p:sp>
          <p:sp>
            <p:nvSpPr>
              <p:cNvPr id="1045" name="Freeform 239"/>
              <p:cNvSpPr/>
              <p:nvPr/>
            </p:nvSpPr>
            <p:spPr>
              <a:xfrm>
                <a:off x="3272" y="645"/>
                <a:ext cx="683" cy="318"/>
              </a:xfrm>
              <a:custGeom>
                <a:avLst/>
                <a:gdLst/>
                <a:ahLst/>
                <a:cxnLst>
                  <a:cxn ang="0">
                    <a:pos x="73435" y="2574"/>
                  </a:cxn>
                  <a:cxn ang="0">
                    <a:pos x="15663" y="2574"/>
                  </a:cxn>
                  <a:cxn ang="0">
                    <a:pos x="1305" y="16203"/>
                  </a:cxn>
                  <a:cxn ang="0">
                    <a:pos x="39366" y="37680"/>
                  </a:cxn>
                  <a:cxn ang="0">
                    <a:pos x="62942" y="35111"/>
                  </a:cxn>
                  <a:cxn ang="0">
                    <a:pos x="74073" y="34470"/>
                  </a:cxn>
                  <a:cxn ang="0">
                    <a:pos x="73435" y="2574"/>
                  </a:cxn>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lstStyle/>
              <a:p>
                <a:endParaRPr lang="zh-CN" altLang="en-US"/>
              </a:p>
            </p:txBody>
          </p:sp>
          <p:sp>
            <p:nvSpPr>
              <p:cNvPr id="1046" name="Freeform 240"/>
              <p:cNvSpPr/>
              <p:nvPr/>
            </p:nvSpPr>
            <p:spPr>
              <a:xfrm>
                <a:off x="4046" y="1545"/>
                <a:ext cx="490" cy="515"/>
              </a:xfrm>
              <a:custGeom>
                <a:avLst/>
                <a:gdLst/>
                <a:ahLst/>
                <a:cxnLst>
                  <a:cxn ang="0">
                    <a:pos x="43559" y="3211"/>
                  </a:cxn>
                  <a:cxn ang="0">
                    <a:pos x="20236" y="3211"/>
                  </a:cxn>
                  <a:cxn ang="0">
                    <a:pos x="7860" y="37065"/>
                  </a:cxn>
                  <a:cxn ang="0">
                    <a:pos x="51445" y="40276"/>
                  </a:cxn>
                  <a:cxn ang="0">
                    <a:pos x="43559" y="3211"/>
                  </a:cxn>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lstStyle/>
              <a:p>
                <a:endParaRPr lang="zh-CN" altLang="en-US"/>
              </a:p>
            </p:txBody>
          </p:sp>
          <p:sp>
            <p:nvSpPr>
              <p:cNvPr id="1047" name="Freeform 241"/>
              <p:cNvSpPr/>
              <p:nvPr/>
            </p:nvSpPr>
            <p:spPr>
              <a:xfrm>
                <a:off x="5173" y="1024"/>
                <a:ext cx="501" cy="96"/>
              </a:xfrm>
              <a:custGeom>
                <a:avLst/>
                <a:gdLst/>
                <a:ahLst/>
                <a:cxnLst>
                  <a:cxn ang="0">
                    <a:pos x="9858" y="0"/>
                  </a:cxn>
                  <a:cxn ang="0">
                    <a:pos x="26173" y="9802"/>
                  </a:cxn>
                  <a:cxn ang="0">
                    <a:pos x="9858" y="0"/>
                  </a:cxn>
                </a:cxnLst>
                <a:rect l="0" t="0" r="0" b="0"/>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lstStyle/>
              <a:p>
                <a:endParaRPr lang="zh-CN" altLang="en-US"/>
              </a:p>
            </p:txBody>
          </p:sp>
          <p:sp>
            <p:nvSpPr>
              <p:cNvPr id="1048" name="Freeform 242"/>
              <p:cNvSpPr/>
              <p:nvPr/>
            </p:nvSpPr>
            <p:spPr>
              <a:xfrm>
                <a:off x="5340" y="1004"/>
                <a:ext cx="385" cy="237"/>
              </a:xfrm>
              <a:custGeom>
                <a:avLst/>
                <a:gdLst/>
                <a:ahLst/>
                <a:cxnLst>
                  <a:cxn ang="0">
                    <a:pos x="13779" y="23977"/>
                  </a:cxn>
                  <a:cxn ang="0">
                    <a:pos x="46139" y="11033"/>
                  </a:cxn>
                  <a:cxn ang="0">
                    <a:pos x="31590" y="1931"/>
                  </a:cxn>
                  <a:cxn ang="0">
                    <a:pos x="12472" y="20649"/>
                  </a:cxn>
                  <a:cxn ang="0">
                    <a:pos x="13779" y="23977"/>
                  </a:cxn>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lstStyle/>
              <a:p>
                <a:endParaRPr lang="zh-CN" altLang="en-US"/>
              </a:p>
            </p:txBody>
          </p:sp>
          <p:sp>
            <p:nvSpPr>
              <p:cNvPr id="1049" name="Freeform 243"/>
              <p:cNvSpPr/>
              <p:nvPr/>
            </p:nvSpPr>
            <p:spPr>
              <a:xfrm>
                <a:off x="5325" y="1201"/>
                <a:ext cx="415" cy="187"/>
              </a:xfrm>
              <a:custGeom>
                <a:avLst/>
                <a:gdLst/>
                <a:ahLst/>
                <a:cxnLst>
                  <a:cxn ang="0">
                    <a:pos x="47178" y="3882"/>
                  </a:cxn>
                  <a:cxn ang="0">
                    <a:pos x="15674" y="11114"/>
                  </a:cxn>
                  <a:cxn ang="0">
                    <a:pos x="11144" y="16911"/>
                  </a:cxn>
                  <a:cxn ang="0">
                    <a:pos x="49896" y="14970"/>
                  </a:cxn>
                  <a:cxn ang="0">
                    <a:pos x="53788" y="13029"/>
                  </a:cxn>
                  <a:cxn ang="0">
                    <a:pos x="53788" y="0"/>
                  </a:cxn>
                  <a:cxn ang="0">
                    <a:pos x="47178" y="3882"/>
                  </a:cxn>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lstStyle/>
              <a:p>
                <a:endParaRPr lang="zh-CN" altLang="en-US"/>
              </a:p>
            </p:txBody>
          </p:sp>
          <p:sp>
            <p:nvSpPr>
              <p:cNvPr id="1050" name="Freeform 244"/>
              <p:cNvSpPr/>
              <p:nvPr/>
            </p:nvSpPr>
            <p:spPr>
              <a:xfrm>
                <a:off x="5001" y="1378"/>
                <a:ext cx="698" cy="167"/>
              </a:xfrm>
              <a:custGeom>
                <a:avLst/>
                <a:gdLst/>
                <a:ahLst/>
                <a:cxnLst>
                  <a:cxn ang="0">
                    <a:pos x="13712" y="643"/>
                  </a:cxn>
                  <a:cxn ang="0">
                    <a:pos x="5169" y="9195"/>
                  </a:cxn>
                  <a:cxn ang="0">
                    <a:pos x="37272" y="14392"/>
                  </a:cxn>
                  <a:cxn ang="0">
                    <a:pos x="76598" y="15035"/>
                  </a:cxn>
                  <a:cxn ang="0">
                    <a:pos x="74651" y="5172"/>
                  </a:cxn>
                  <a:cxn ang="0">
                    <a:pos x="53700" y="1948"/>
                  </a:cxn>
                  <a:cxn ang="0">
                    <a:pos x="13712" y="643"/>
                  </a:cxn>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lstStyle/>
              <a:p>
                <a:endParaRPr lang="zh-CN" altLang="en-US"/>
              </a:p>
            </p:txBody>
          </p:sp>
          <p:sp>
            <p:nvSpPr>
              <p:cNvPr id="1051" name="Freeform 245"/>
              <p:cNvSpPr/>
              <p:nvPr/>
            </p:nvSpPr>
            <p:spPr>
              <a:xfrm>
                <a:off x="5077" y="1540"/>
                <a:ext cx="567" cy="146"/>
              </a:xfrm>
              <a:custGeom>
                <a:avLst/>
                <a:gdLst/>
                <a:ahLst/>
                <a:cxnLst>
                  <a:cxn ang="0">
                    <a:pos x="64355" y="12244"/>
                  </a:cxn>
                  <a:cxn ang="0">
                    <a:pos x="67610" y="2558"/>
                  </a:cxn>
                  <a:cxn ang="0">
                    <a:pos x="48646" y="6389"/>
                  </a:cxn>
                  <a:cxn ang="0">
                    <a:pos x="23606" y="3826"/>
                  </a:cxn>
                  <a:cxn ang="0">
                    <a:pos x="1306" y="2558"/>
                  </a:cxn>
                  <a:cxn ang="0">
                    <a:pos x="64355" y="12244"/>
                  </a:cxn>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lstStyle/>
              <a:p>
                <a:endParaRPr lang="zh-CN" altLang="en-US"/>
              </a:p>
            </p:txBody>
          </p:sp>
          <p:sp>
            <p:nvSpPr>
              <p:cNvPr id="1052" name="Freeform 246"/>
              <p:cNvSpPr/>
              <p:nvPr/>
            </p:nvSpPr>
            <p:spPr>
              <a:xfrm>
                <a:off x="5042" y="1656"/>
                <a:ext cx="581" cy="480"/>
              </a:xfrm>
              <a:custGeom>
                <a:avLst/>
                <a:gdLst/>
                <a:ahLst/>
                <a:cxnLst>
                  <a:cxn ang="0">
                    <a:pos x="1940" y="34565"/>
                  </a:cxn>
                  <a:cxn ang="0">
                    <a:pos x="16900" y="35207"/>
                  </a:cxn>
                  <a:cxn ang="0">
                    <a:pos x="32622" y="50163"/>
                  </a:cxn>
                  <a:cxn ang="0">
                    <a:pos x="38442" y="54685"/>
                  </a:cxn>
                  <a:cxn ang="0">
                    <a:pos x="52735" y="33928"/>
                  </a:cxn>
                  <a:cxn ang="0">
                    <a:pos x="72337" y="33928"/>
                  </a:cxn>
                  <a:cxn ang="0">
                    <a:pos x="51456" y="17538"/>
                  </a:cxn>
                  <a:cxn ang="0">
                    <a:pos x="24119" y="10444"/>
                  </a:cxn>
                  <a:cxn ang="0">
                    <a:pos x="7861" y="26703"/>
                  </a:cxn>
                  <a:cxn ang="0">
                    <a:pos x="1940" y="34565"/>
                  </a:cxn>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lstStyle/>
              <a:p>
                <a:endParaRPr lang="zh-CN" altLang="en-US"/>
              </a:p>
            </p:txBody>
          </p:sp>
          <p:sp>
            <p:nvSpPr>
              <p:cNvPr id="1053" name="Freeform 247"/>
              <p:cNvSpPr/>
              <p:nvPr/>
            </p:nvSpPr>
            <p:spPr>
              <a:xfrm>
                <a:off x="5421" y="1464"/>
                <a:ext cx="329" cy="854"/>
              </a:xfrm>
              <a:custGeom>
                <a:avLst/>
                <a:gdLst/>
                <a:ahLst/>
                <a:cxnLst>
                  <a:cxn ang="0">
                    <a:pos x="33457" y="26070"/>
                  </a:cxn>
                  <a:cxn ang="0">
                    <a:pos x="14400" y="31997"/>
                  </a:cxn>
                  <a:cxn ang="0">
                    <a:pos x="14400" y="38455"/>
                  </a:cxn>
                  <a:cxn ang="0">
                    <a:pos x="32819" y="58704"/>
                  </a:cxn>
                  <a:cxn ang="0">
                    <a:pos x="22316" y="76911"/>
                  </a:cxn>
                  <a:cxn ang="0">
                    <a:pos x="0" y="96522"/>
                  </a:cxn>
                  <a:cxn ang="0">
                    <a:pos x="11146" y="101045"/>
                  </a:cxn>
                  <a:cxn ang="0">
                    <a:pos x="30870" y="108271"/>
                  </a:cxn>
                  <a:cxn ang="0">
                    <a:pos x="41373" y="105689"/>
                  </a:cxn>
                  <a:cxn ang="0">
                    <a:pos x="42654" y="0"/>
                  </a:cxn>
                  <a:cxn ang="0">
                    <a:pos x="33457" y="26070"/>
                  </a:cxn>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lstStyle/>
              <a:p>
                <a:endParaRPr lang="zh-CN" altLang="en-US"/>
              </a:p>
            </p:txBody>
          </p:sp>
        </p:grpSp>
      </p:grpSp>
      <p:sp>
        <p:nvSpPr>
          <p:cNvPr id="1034" name="Rectangle 248"/>
          <p:cNvSpPr>
            <a:spLocks noGrp="1" noRot="1"/>
          </p:cNvSpPr>
          <p:nvPr>
            <p:ph type="title"/>
          </p:nvPr>
        </p:nvSpPr>
        <p:spPr>
          <a:xfrm>
            <a:off x="298450" y="228600"/>
            <a:ext cx="854075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35" name="Rectangle 249"/>
          <p:cNvSpPr>
            <a:spLocks noGrp="1" noRot="1"/>
          </p:cNvSpPr>
          <p:nvPr>
            <p:ph type="body" idx="1"/>
          </p:nvPr>
        </p:nvSpPr>
        <p:spPr>
          <a:xfrm>
            <a:off x="609600" y="1600200"/>
            <a:ext cx="8153400" cy="4498975"/>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p:cNvSpPr>
          <p:nvPr>
            <p:ph type="ctrTitle"/>
          </p:nvPr>
        </p:nvSpPr>
        <p:spPr>
          <a:xfrm>
            <a:off x="609600" y="838200"/>
            <a:ext cx="7772400" cy="1470025"/>
          </a:xfrm>
        </p:spPr>
        <p:txBody>
          <a:bodyPr vert="horz" wrap="square" lIns="91440" tIns="45720" rIns="91440" bIns="45720" anchor="ctr"/>
          <a:lstStyle/>
          <a:p>
            <a:pPr eaLnBrk="1" hangingPunct="1"/>
            <a:r>
              <a:rPr lang="zh-CN" altLang="en-US" sz="3200" dirty="0" smtClean="0"/>
              <a:t>时装购物系统  </a:t>
            </a:r>
            <a:r>
              <a:rPr lang="en-US" altLang="zh-CN" sz="3200" dirty="0" err="1" smtClean="0"/>
              <a:t>ppt</a:t>
            </a:r>
            <a:endParaRPr altLang="zh-CN" sz="3200" dirty="0">
              <a:latin typeface="+mj-lt"/>
              <a:ea typeface="+mj-ea"/>
              <a:cs typeface="+mj-cs"/>
            </a:endParaRPr>
          </a:p>
        </p:txBody>
      </p:sp>
      <p:sp>
        <p:nvSpPr>
          <p:cNvPr id="3075" name="Rectangle 3"/>
          <p:cNvSpPr>
            <a:spLocks noGrp="1" noRot="1"/>
          </p:cNvSpPr>
          <p:nvPr>
            <p:ph type="subTitle" idx="1"/>
          </p:nvPr>
        </p:nvSpPr>
        <p:spPr>
          <a:xfrm>
            <a:off x="1371600" y="3505200"/>
            <a:ext cx="6400800" cy="1752600"/>
          </a:xfrm>
        </p:spPr>
        <p:txBody>
          <a:bodyPr vert="horz" wrap="square" lIns="91440" tIns="45720" rIns="91440" bIns="45720" anchor="t"/>
          <a:lstStyle/>
          <a:p>
            <a:pPr eaLnBrk="1" hangingPunct="1">
              <a:lnSpc>
                <a:spcPct val="80000"/>
              </a:lnSpc>
              <a:buFont typeface="Wingdings" panose="05000000000000000000" pitchFamily="2" charset="2"/>
            </a:pPr>
            <a:r>
              <a:rPr lang="zh-CN" altLang="en-US" sz="2800" dirty="0">
                <a:latin typeface="+mn-lt"/>
                <a:ea typeface="+mn-ea"/>
                <a:cs typeface="+mn-cs"/>
              </a:rPr>
              <a:t>姓名：</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学号：</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专业：</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指导教师：</a:t>
            </a:r>
            <a:endParaRPr lang="zh-CN" altLang="en-US" sz="2800" dirty="0">
              <a:latin typeface="+mn-lt"/>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p:cNvSpPr>
          <p:nvPr>
            <p:ph type="title"/>
          </p:nvPr>
        </p:nvSpPr>
        <p:spPr/>
        <p:txBody>
          <a:bodyPr vert="horz" wrap="square" lIns="91440" tIns="45720" rIns="91440" bIns="45720" anchor="ctr"/>
          <a:lstStyle/>
          <a:p>
            <a:pPr eaLnBrk="1" hangingPunct="1"/>
            <a:r>
              <a:rPr lang="zh-CN" altLang="en-US" dirty="0"/>
              <a:t>致  谢</a:t>
            </a:r>
            <a:endParaRPr lang="zh-CN" altLang="en-US" dirty="0"/>
          </a:p>
        </p:txBody>
      </p:sp>
      <p:sp>
        <p:nvSpPr>
          <p:cNvPr id="12291" name="Rectangle 3"/>
          <p:cNvSpPr>
            <a:spLocks noGrp="1" noRot="1"/>
          </p:cNvSpPr>
          <p:nvPr>
            <p:ph idx="1"/>
          </p:nvPr>
        </p:nvSpPr>
        <p:spPr>
          <a:xfrm>
            <a:off x="609600" y="1214422"/>
            <a:ext cx="8153400" cy="4884753"/>
          </a:xfrm>
        </p:spPr>
        <p:txBody>
          <a:bodyPr vert="horz" wrap="square" lIns="91440" tIns="45720" rIns="91440" bIns="45720" anchor="t"/>
          <a:lstStyle/>
          <a:p>
            <a:r>
              <a:rPr lang="zh-CN" altLang="en-US" sz="2400" dirty="0" smtClean="0"/>
              <a:t>时装购物系统的完成，如何实现的更好，其中付出的努力是很大的，这段时光将会终身难忘。</a:t>
            </a:r>
            <a:endParaRPr lang="zh-CN" altLang="en-US" sz="2400" dirty="0" smtClean="0"/>
          </a:p>
          <a:p>
            <a:r>
              <a:rPr lang="zh-CN" altLang="en-US" sz="2400" dirty="0" smtClean="0"/>
              <a:t>首先要感谢我的指导老师，谢谢您在设计和论文中给我的指导。在您的细心指导下我才能快速的掌握系统的相关功能，在您的大力帮助下我才能将课本上的知识与自己的项目结合，真正的做到学以致用。感谢您经常牺牲自己的休息时间，利用其丰富的教学和项目经验对我进行指导。</a:t>
            </a:r>
            <a:endParaRPr lang="zh-CN" altLang="en-US" sz="2400" dirty="0" smtClean="0"/>
          </a:p>
          <a:p>
            <a:r>
              <a:rPr lang="zh-CN" altLang="en-US" sz="2400" dirty="0" smtClean="0"/>
              <a:t>感谢所有教过我的老师，为我倾注了大量的心血，正是你们的谆谆教诲、严谨教学才使我能顺利的完成学业，再此向你们表示深深的感谢。</a:t>
            </a:r>
            <a:endParaRPr lang="zh-CN" altLang="en-US" sz="2400" dirty="0" smtClean="0"/>
          </a:p>
          <a:p>
            <a:endParaRPr lang="zh-CN" altLang="en-US" sz="24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title"/>
          </p:nvPr>
        </p:nvSpPr>
        <p:spPr/>
        <p:txBody>
          <a:bodyPr vert="horz" wrap="square" lIns="91440" tIns="45720" rIns="91440" bIns="45720" anchor="ctr"/>
          <a:lstStyle/>
          <a:p>
            <a:pPr eaLnBrk="1" hangingPunct="1"/>
            <a:r>
              <a:rPr lang="zh-CN" altLang="en-US" dirty="0"/>
              <a:t>摘  要</a:t>
            </a:r>
            <a:endParaRPr lang="zh-CN" altLang="en-US" dirty="0"/>
          </a:p>
        </p:txBody>
      </p:sp>
      <p:sp>
        <p:nvSpPr>
          <p:cNvPr id="4099" name="Rectangle 3"/>
          <p:cNvSpPr>
            <a:spLocks noGrp="1" noRot="1"/>
          </p:cNvSpPr>
          <p:nvPr>
            <p:ph idx="1"/>
          </p:nvPr>
        </p:nvSpPr>
        <p:spPr>
          <a:xfrm>
            <a:off x="495300" y="1371600"/>
            <a:ext cx="8153400" cy="4498975"/>
          </a:xfrm>
        </p:spPr>
        <p:txBody>
          <a:bodyPr vert="horz" wrap="square" lIns="91440" tIns="45720" rIns="91440" bIns="45720" anchor="t"/>
          <a:lstStyle/>
          <a:p>
            <a:r>
              <a:rPr lang="zh-CN" altLang="en-US" sz="1800" dirty="0" smtClean="0"/>
              <a:t>随着科学技术的飞速发展，社会的方方面面、各行各业都在努力与现代的先进技术接轨，通过科技手段来提高自身的优势，时装购物系统当然也不能排除在外。时装购物系统是以实际运用为开发背景，运用软件工程原理和开发方法，采用springboot框架构建的一个管理系统。整个开发过程首先对软件系统进行需求分析，得出系统的主要功能。接着对系统进行总体设计和详细设计。总体设计主要包括系统功能设计、系统总体结构设计、系统数据结构设计和系统安全设计等；详细设计主要包括系统数据库访问的实现，主要功能模块的具体实现，模块实现关键代码等。最后对系统进行功能测试，并对测试结果进行分析总结，得出系统中存在的不足及需要改进的地方，为以后的系统维护提供了方便，同时也为今后开发类似系统提供了借鉴和帮助。这种个性化的网上管理系统特别注重交互协调与管理的相互配合，激发了管理人员的创造性与主动性，对时装购物系统而言非常有利。</a:t>
            </a:r>
            <a:endParaRPr lang="zh-CN" altLang="en-US" sz="1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p:cNvSpPr>
          <p:nvPr>
            <p:ph type="title"/>
          </p:nvPr>
        </p:nvSpPr>
        <p:spPr/>
        <p:txBody>
          <a:bodyPr vert="horz" wrap="square" lIns="91440" tIns="45720" rIns="91440" bIns="45720" anchor="ctr"/>
          <a:lstStyle/>
          <a:p>
            <a:pPr eaLnBrk="1" hangingPunct="1"/>
            <a:r>
              <a:rPr lang="zh-CN" altLang="zh-CN" dirty="0"/>
              <a:t>背景及意义</a:t>
            </a:r>
            <a:endParaRPr lang="zh-CN" altLang="zh-CN" dirty="0"/>
          </a:p>
        </p:txBody>
      </p:sp>
      <p:sp>
        <p:nvSpPr>
          <p:cNvPr id="5123" name="Rectangle 3"/>
          <p:cNvSpPr>
            <a:spLocks noGrp="1" noRot="1"/>
          </p:cNvSpPr>
          <p:nvPr>
            <p:ph idx="1"/>
          </p:nvPr>
        </p:nvSpPr>
        <p:spPr/>
        <p:txBody>
          <a:bodyPr vert="horz" wrap="square" lIns="91440" tIns="45720" rIns="91440" bIns="45720" anchor="t"/>
          <a:lstStyle/>
          <a:p>
            <a:r>
              <a:rPr lang="zh-CN" altLang="en-US" sz="1800" dirty="0" smtClean="0"/>
              <a:t>随着社会的快速发展，计算机的影响是全面且深入的。人们生活水平的不断提高，日常生活中人们对时装购物系统方面的要求也在不断提高，喜欢购物的人数更是不断增加，使得时装购物系统的开发成为必需而且紧迫的事情。时装购物系统主要是借助计算机，通过对时装购物系统所需的信息管理，增加用户的选择，同时也方便对广大时装购物系统的及时查询、修改以及对时装购物系统的及时了解。时装购物系统对用户带来了更多的便利，该系统通过和数据库管理系统软件协作来满足用户的需求。计算机技术在现代管理中的应用，使计算机成为人们应用现代技术的重要工具。能够有效的解决获取信息便捷化、全面化的问题，提高效率。</a:t>
            </a:r>
            <a:endParaRPr lang="zh-CN" altLang="en-US" sz="1800" dirty="0" smtClean="0"/>
          </a:p>
          <a:p>
            <a:r>
              <a:rPr lang="zh-CN" altLang="en-US" sz="1800" dirty="0" smtClean="0"/>
              <a:t>本时装购物系统主要牵扯到程序，数据库与计算机技术等。覆盖知识面大，可以大大的提高系统人员工作效率。</a:t>
            </a:r>
            <a:endParaRPr lang="zh-CN" altLang="en-US" sz="1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p:cNvSpPr>
          <p:nvPr>
            <p:ph type="title"/>
          </p:nvPr>
        </p:nvSpPr>
        <p:spPr/>
        <p:txBody>
          <a:bodyPr vert="horz" wrap="square" lIns="91440" tIns="45720" rIns="91440" bIns="45720" anchor="ctr"/>
          <a:lstStyle/>
          <a:p>
            <a:pPr eaLnBrk="1" hangingPunct="1"/>
            <a:r>
              <a:rPr lang="zh-CN" altLang="en-US" dirty="0" smtClean="0"/>
              <a:t>Spring Boot框架</a:t>
            </a:r>
            <a:endParaRPr lang="zh-CN" altLang="en-US" dirty="0" smtClean="0"/>
          </a:p>
        </p:txBody>
      </p:sp>
      <p:sp>
        <p:nvSpPr>
          <p:cNvPr id="6147" name="Rectangle 3"/>
          <p:cNvSpPr>
            <a:spLocks noGrp="1" noRot="1"/>
          </p:cNvSpPr>
          <p:nvPr>
            <p:ph idx="1"/>
          </p:nvPr>
        </p:nvSpPr>
        <p:spPr/>
        <p:txBody>
          <a:bodyPr vert="horz" wrap="square" lIns="91440" tIns="45720" rIns="91440" bIns="45720" anchor="t"/>
          <a:lstStyle/>
          <a:p>
            <a:r>
              <a:rPr sz="2000" smtClean="0"/>
              <a:t>Spring Boot是Pivotal团队的一个新框架，旨在简化新Spring应用程序的初始设置和开发。该框架使用特定的配置方法，无需开发人员定义样板配置。通过这种方式，Spring Boot旨在成为蓬勃发展的快速应用程序开发领域的领导者。</a:t>
            </a:r>
            <a:endParaRPr sz="2000" smtClean="0"/>
          </a:p>
          <a:p>
            <a:r>
              <a:rPr sz="2000" smtClean="0"/>
              <a:t>Spring Boot特点：</a:t>
            </a:r>
            <a:endParaRPr sz="2000" smtClean="0"/>
          </a:p>
          <a:p>
            <a:r>
              <a:rPr sz="2000" smtClean="0"/>
              <a:t>1、创建一个单独的Spring应用程序；</a:t>
            </a:r>
            <a:endParaRPr sz="2000" smtClean="0"/>
          </a:p>
          <a:p>
            <a:r>
              <a:rPr sz="2000" smtClean="0"/>
              <a:t>2、嵌入式Tomcat，无需部署WAR文件；</a:t>
            </a:r>
            <a:endParaRPr sz="2000" smtClean="0"/>
          </a:p>
          <a:p>
            <a:r>
              <a:rPr sz="2000" smtClean="0"/>
              <a:t>3、简化Maven配置；</a:t>
            </a:r>
            <a:endParaRPr sz="2000" smtClean="0"/>
          </a:p>
          <a:p>
            <a:r>
              <a:rPr sz="2000" smtClean="0"/>
              <a:t>4、自动配置Spring；</a:t>
            </a:r>
            <a:endParaRPr sz="2000" smtClean="0"/>
          </a:p>
          <a:p>
            <a:r>
              <a:rPr sz="2000" smtClean="0"/>
              <a:t>5、提供生产就绪功能，如指标，健康检查和外部配置；</a:t>
            </a:r>
            <a:endParaRPr sz="2000" smtClean="0"/>
          </a:p>
          <a:p>
            <a:r>
              <a:rPr sz="2000" smtClean="0"/>
              <a:t>6、绝对没有代码生成和XML的配置要求；</a:t>
            </a:r>
            <a:endParaRPr sz="20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p:cNvSpPr>
          <p:nvPr>
            <p:ph type="title"/>
          </p:nvPr>
        </p:nvSpPr>
        <p:spPr/>
        <p:txBody>
          <a:bodyPr vert="horz" wrap="square" lIns="91440" tIns="45720" rIns="91440" bIns="45720" anchor="ctr"/>
          <a:lstStyle/>
          <a:p>
            <a:pPr eaLnBrk="1" hangingPunct="1"/>
            <a:r>
              <a:rPr lang="zh-CN" altLang="en-US" dirty="0"/>
              <a:t>需求分析</a:t>
            </a:r>
            <a:endParaRPr lang="zh-CN" altLang="en-US" dirty="0"/>
          </a:p>
        </p:txBody>
      </p:sp>
      <p:sp>
        <p:nvSpPr>
          <p:cNvPr id="8195" name="Rectangle 3"/>
          <p:cNvSpPr>
            <a:spLocks noGrp="1" noRot="1"/>
          </p:cNvSpPr>
          <p:nvPr>
            <p:ph idx="1"/>
          </p:nvPr>
        </p:nvSpPr>
        <p:spPr>
          <a:xfrm>
            <a:off x="685800" y="1371600"/>
            <a:ext cx="8153400" cy="4498975"/>
          </a:xfrm>
        </p:spPr>
        <p:txBody>
          <a:bodyPr vert="horz" wrap="square" lIns="91440" tIns="45720" rIns="91440" bIns="45720" anchor="t"/>
          <a:lstStyle/>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时装购物系统主要是为了提高工作人员的工作效率和更方便快捷的满足用户，更好存储所有数据信息及快速方便的检索功能，对系统的各个模块是通过许多今天的发达系统做出合理的分析来确定考虑用户的可操作性，遵循开发的系统优化的原则，经过全面的调查和研究。</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系统所要实现的功能分析，对于现在网络方便的管理，系统要实现用户可以直接在平台上进行查看所有数据信息，根据需求可以进行在线添加，删除或修改时装购物系统信息，这样既能节省时间，不用再像传统的方式耽误时间，真的很难去满足用户的各种需求。所以时装购物系统的开发不仅仅是能满足用户的需求，还能提高管理员的工作效率，减少原有不必要的工作量。</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p:txBody>
          <a:bodyPr vert="horz" wrap="square" lIns="91440" tIns="45720" rIns="91440" bIns="45720" anchor="ctr"/>
          <a:lstStyle/>
          <a:p>
            <a:pPr eaLnBrk="1" hangingPunct="1"/>
            <a:r>
              <a:rPr lang="zh-CN" altLang="en-US" dirty="0"/>
              <a:t>系统结构图</a:t>
            </a:r>
            <a:endParaRPr lang="zh-CN" altLang="en-US" dirty="0"/>
          </a:p>
        </p:txBody>
      </p:sp>
      <p:sp>
        <p:nvSpPr>
          <p:cNvPr id="717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1"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4"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147482485" name="对象 -2147482486"/>
          <p:cNvGraphicFramePr/>
          <p:nvPr/>
        </p:nvGraphicFramePr>
        <p:xfrm>
          <a:off x="411480" y="1372235"/>
          <a:ext cx="8428355" cy="5299075"/>
        </p:xfrm>
        <a:graphic>
          <a:graphicData uri="http://schemas.openxmlformats.org/presentationml/2006/ole">
            <mc:AlternateContent xmlns:mc="http://schemas.openxmlformats.org/markup-compatibility/2006">
              <mc:Choice xmlns:v="urn:schemas-microsoft-com:vml" Requires="v">
                <p:oleObj spid="_x0000_s3076" name="" r:id="rId1" imgW="30441900" imgH="19100800" progId="Visio.Drawing.15">
                  <p:embed/>
                </p:oleObj>
              </mc:Choice>
              <mc:Fallback>
                <p:oleObj name="" r:id="rId1" imgW="30441900" imgH="19100800" progId="Visio.Drawing.15">
                  <p:embed/>
                  <p:pic>
                    <p:nvPicPr>
                      <p:cNvPr id="0" name="图片 3075"/>
                      <p:cNvPicPr/>
                      <p:nvPr/>
                    </p:nvPicPr>
                    <p:blipFill>
                      <a:blip r:embed="rId2"/>
                      <a:stretch>
                        <a:fillRect/>
                      </a:stretch>
                    </p:blipFill>
                    <p:spPr>
                      <a:xfrm>
                        <a:off x="411480" y="1372235"/>
                        <a:ext cx="8428355" cy="5299075"/>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p:txBody>
          <a:bodyPr vert="horz" wrap="square" lIns="91440" tIns="45720" rIns="91440" bIns="45720" anchor="ctr"/>
          <a:lstStyle/>
          <a:p>
            <a:pPr eaLnBrk="1" hangingPunct="1"/>
            <a:r>
              <a:rPr lang="zh-CN" altLang="en-US" dirty="0"/>
              <a:t>管理员登录界面</a:t>
            </a:r>
            <a:endParaRPr lang="zh-CN" altLang="en-US" dirty="0"/>
          </a:p>
        </p:txBody>
      </p:sp>
      <p:pic>
        <p:nvPicPr>
          <p:cNvPr id="-2147482481" name="图片 -2147482482"/>
          <p:cNvPicPr>
            <a:picLocks noChangeAspect="1"/>
          </p:cNvPicPr>
          <p:nvPr/>
        </p:nvPicPr>
        <p:blipFill>
          <a:blip r:embed="rId1"/>
          <a:stretch>
            <a:fillRect/>
          </a:stretch>
        </p:blipFill>
        <p:spPr>
          <a:xfrm>
            <a:off x="298450" y="1370965"/>
            <a:ext cx="8540750" cy="531749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p:txBody>
          <a:bodyPr vert="horz" wrap="square" lIns="91440" tIns="45720" rIns="91440" bIns="45720" anchor="ctr"/>
          <a:lstStyle/>
          <a:p>
            <a:pPr eaLnBrk="1" hangingPunct="1"/>
            <a:r>
              <a:rPr lang="zh-CN" altLang="en-US" dirty="0"/>
              <a:t>结论</a:t>
            </a:r>
            <a:endParaRPr lang="zh-CN" altLang="en-US" dirty="0"/>
          </a:p>
        </p:txBody>
      </p:sp>
      <p:sp>
        <p:nvSpPr>
          <p:cNvPr id="10243" name="Rectangle 3"/>
          <p:cNvSpPr>
            <a:spLocks noGrp="1" noRot="1"/>
          </p:cNvSpPr>
          <p:nvPr>
            <p:ph idx="1"/>
          </p:nvPr>
        </p:nvSpPr>
        <p:spPr>
          <a:xfrm>
            <a:off x="685800" y="1287145"/>
            <a:ext cx="8153400" cy="4498975"/>
          </a:xfrm>
        </p:spPr>
        <p:txBody>
          <a:bodyPr vert="horz" wrap="square" lIns="91440" tIns="45720" rIns="91440" bIns="45720" anchor="t"/>
          <a:lstStyle/>
          <a:p>
            <a:r>
              <a:rPr lang="zh-CN" altLang="en-US" sz="1800" dirty="0" smtClean="0"/>
              <a:t>此时项目已经完成，即使实施的时间不是很长，但是这个过程中需要准备很长的一段时间去对系统设计开发所实际到的技术进行学习。在学习的过程中，我逐渐认识得到了我自身存在的一些不足。对于一些控制是必要的应用技能，能够理解，整个过程中仅仅是一个掌握了常用的性能和控制方法，我觉得挺容易的。从该系统中，系统的分析和设计的调查数据，并且已经经历了几个月，并努力几个月，该系统已经完成。很显然，该系统仍有很多不成熟，在系统设计过程中有许多技术缺陷存在。在设计的过程中也涉及到了很多自己无法解决的问题，主要通过找专业的网站和论坛来解决这些问题，对于圆满完成我的毕业设计，他们也贡献了很大一部分力量。系统的开发环境和配置都是可以自行安装的，系统使用springboot框架开发工具，使用比较成熟的Mysql数据库进行对系统前台及后台的数据交互，根据技术语言对数据库，结合需求进行修改维护，可以使得系统运行更具有稳定性和安全性，从而完成实现系统的开发。</a:t>
            </a:r>
            <a:endParaRPr lang="zh-CN" altLang="en-US" sz="1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p:cNvSpPr>
          <p:nvPr>
            <p:ph type="title"/>
          </p:nvPr>
        </p:nvSpPr>
        <p:spPr/>
        <p:txBody>
          <a:bodyPr vert="horz" wrap="square" lIns="91440" tIns="45720" rIns="91440" bIns="45720" anchor="ctr"/>
          <a:lstStyle/>
          <a:p>
            <a:pPr eaLnBrk="1" hangingPunct="1"/>
            <a:r>
              <a:rPr lang="zh-CN" altLang="en-US" dirty="0"/>
              <a:t>参考文献</a:t>
            </a:r>
            <a:endParaRPr lang="zh-CN" altLang="en-US" dirty="0"/>
          </a:p>
        </p:txBody>
      </p:sp>
      <p:sp>
        <p:nvSpPr>
          <p:cNvPr id="11267" name="Rectangle 3"/>
          <p:cNvSpPr>
            <a:spLocks noGrp="1" noRot="1"/>
          </p:cNvSpPr>
          <p:nvPr>
            <p:ph idx="1"/>
          </p:nvPr>
        </p:nvSpPr>
        <p:spPr>
          <a:xfrm>
            <a:off x="642910" y="1357298"/>
            <a:ext cx="8153400" cy="4498975"/>
          </a:xfrm>
        </p:spPr>
        <p:txBody>
          <a:bodyPr vert="horz" wrap="square" lIns="91440" tIns="45720" rIns="91440" bIns="45720" anchor="t"/>
          <a:lstStyle/>
          <a:p>
            <a:r>
              <a:rPr sz="1600" dirty="0" smtClean="0"/>
              <a:t>[1]Bruce Eckel．《Thinking in Java》(第三版) [M],American：Prentice Hall PTR，2017</a:t>
            </a:r>
            <a:endParaRPr sz="1600" dirty="0" smtClean="0"/>
          </a:p>
          <a:p>
            <a:r>
              <a:rPr sz="1600" dirty="0" smtClean="0"/>
              <a:t>[2]霍斯特曼等著，陈昊鹏等译．JAVA核心技术卷II：高级特性[M]. 2019.12</a:t>
            </a:r>
            <a:endParaRPr sz="1600" dirty="0" smtClean="0"/>
          </a:p>
          <a:p>
            <a:r>
              <a:rPr sz="1600" dirty="0" smtClean="0"/>
              <a:t>[3](英)格雷恩．Ajax实战——实例详解[M].北京：人民邮电出版社 2019年11月</a:t>
            </a:r>
            <a:endParaRPr sz="1600" dirty="0" smtClean="0"/>
          </a:p>
          <a:p>
            <a:r>
              <a:rPr sz="1600" dirty="0" smtClean="0"/>
              <a:t>[4]王占全，苏玲．Eclipse全程指南[M]. 北京：电子工业出版社，2019年3月</a:t>
            </a:r>
            <a:endParaRPr sz="1600" dirty="0" smtClean="0"/>
          </a:p>
          <a:p>
            <a:r>
              <a:rPr sz="1600" dirty="0" smtClean="0"/>
              <a:t>[5]李清霞．《Java动态网页设计》课程建设与教学模式研究[J].福建电脑，2017,33（06）：92-93+166</a:t>
            </a:r>
            <a:endParaRPr sz="1600" dirty="0" smtClean="0"/>
          </a:p>
          <a:p>
            <a:r>
              <a:rPr sz="1600" dirty="0" smtClean="0"/>
              <a:t>[6]李刚．整合STRUTS+HIBERNATE+SPRING应用开发详解[M]．北京：电子工业出版社2017年1月</a:t>
            </a:r>
            <a:endParaRPr sz="1600" dirty="0" smtClean="0"/>
          </a:p>
          <a:p>
            <a:r>
              <a:rPr sz="1600" dirty="0" smtClean="0"/>
              <a:t>[7]孙卫琴,李红成．Tomcat与Java WEB开发技术讲解.电子工业出版社.2019年六月:1-205</a:t>
            </a:r>
            <a:endParaRPr sz="1600" dirty="0" smtClean="0"/>
          </a:p>
        </p:txBody>
      </p:sp>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0</TotalTime>
  <Words>2345</Words>
  <Application>WPS 演示</Application>
  <PresentationFormat>全屏显示(4:3)</PresentationFormat>
  <Paragraphs>57</Paragraphs>
  <Slides>10</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9" baseType="lpstr">
      <vt:lpstr>Arial</vt:lpstr>
      <vt:lpstr>宋体</vt:lpstr>
      <vt:lpstr>Wingdings</vt:lpstr>
      <vt:lpstr>Wingdings 2</vt:lpstr>
      <vt:lpstr>微软雅黑</vt:lpstr>
      <vt:lpstr>Arial Unicode MS</vt:lpstr>
      <vt:lpstr>Calibri</vt:lpstr>
      <vt:lpstr>吉祥如意</vt:lpstr>
      <vt:lpstr>Visio.Drawing.15</vt:lpstr>
      <vt:lpstr>小程序社区疫情防控系统  ppt</vt:lpstr>
      <vt:lpstr>摘  要</vt:lpstr>
      <vt:lpstr>研究现状</vt:lpstr>
      <vt:lpstr>小程序框架</vt:lpstr>
      <vt:lpstr>需求分析</vt:lpstr>
      <vt:lpstr>系统结构图</vt:lpstr>
      <vt:lpstr>管理员登录界面</vt:lpstr>
      <vt:lpstr>结论</vt:lpstr>
      <vt:lpstr>参考文献</vt:lpstr>
      <vt:lpstr>致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丘美玲</cp:lastModifiedBy>
  <cp:revision>40</cp:revision>
  <dcterms:created xsi:type="dcterms:W3CDTF">2017-06-16T12:52:00Z</dcterms:created>
  <dcterms:modified xsi:type="dcterms:W3CDTF">2021-03-03T10:37:58Z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2052-11.1.0.10314</vt:lpwstr>
  </property>
</Properties>
</file>