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70"/>
        <p:guide pos="3839"/>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lang="zh-CN" altLang="en-US" sz="4800" b="1" dirty="0">
                <a:solidFill>
                  <a:schemeClr val="bg1"/>
                </a:solidFill>
                <a:latin typeface="+mn-lt"/>
                <a:ea typeface="+mn-ea"/>
                <a:cs typeface="+mn-ea"/>
                <a:sym typeface="+mn-lt"/>
              </a:rPr>
              <a:t>基于web的人力资源管理系统的设计与实现 </a:t>
            </a:r>
            <a:endParaRPr lang="zh-CN" altLang="en-US" sz="20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861695"/>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(1) 技术可行性。本人已经掌握了Java的主要知识，也对idea的操作，</a:t>
            </a:r>
            <a:r>
              <a:rPr lang="zh-CN" altLang="en-US" sz="2400">
                <a:sym typeface="+mn-ea"/>
              </a:rPr>
              <a:t>以及</a:t>
            </a:r>
            <a:r>
              <a:rPr lang="en-US" altLang="zh-CN" sz="2400"/>
              <a:t>SSM框架</a:t>
            </a:r>
            <a:r>
              <a:rPr lang="zh-CN" altLang="en-US" sz="2400"/>
              <a:t>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1800661"/>
              </a:xfrm>
              <a:prstGeom prst="rect">
                <a:avLst/>
              </a:prstGeom>
              <a:noFill/>
            </p:spPr>
            <p:txBody>
              <a:bodyPr wrap="square" rtlCol="0">
                <a:spAutoFit/>
              </a:bodyPr>
              <a:lstStyle/>
              <a:p>
                <a:r>
                  <a:rPr sz="1600" dirty="0">
                    <a:solidFill>
                      <a:schemeClr val="tx2">
                        <a:lumMod val="50000"/>
                      </a:schemeClr>
                    </a:solidFill>
                    <a:sym typeface="+mn-ea"/>
                  </a:rPr>
                  <a:t>基于B/S模式，在idea开发平台上，采用SSM框架、J</a:t>
                </a:r>
                <a:r>
                  <a:rPr lang="en-US" sz="1600" dirty="0">
                    <a:solidFill>
                      <a:schemeClr val="tx2">
                        <a:lumMod val="50000"/>
                      </a:schemeClr>
                    </a:solidFill>
                    <a:sym typeface="+mn-ea"/>
                  </a:rPr>
                  <a:t>ava</a:t>
                </a:r>
                <a:r>
                  <a:rPr sz="1600" dirty="0">
                    <a:solidFill>
                      <a:schemeClr val="tx2">
                        <a:lumMod val="50000"/>
                      </a:schemeClr>
                    </a:solidFill>
                    <a:sym typeface="+mn-ea"/>
                  </a:rPr>
                  <a:t>语言等技术编码实现</a:t>
                </a:r>
                <a:r>
                  <a:rPr lang="zh-CN" sz="1600" dirty="0">
                    <a:solidFill>
                      <a:schemeClr val="tx2">
                        <a:lumMod val="50000"/>
                      </a:schemeClr>
                    </a:solidFill>
                    <a:sym typeface="+mn-ea"/>
                  </a:rPr>
                  <a:t>人力资源管理系统</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zh-CN" altLang="en-US"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r>
              <a:rPr lang="en-US" altLang="zh-CN" sz="2400">
                <a:sym typeface="+mn-ea"/>
              </a:rPr>
              <a:t>。</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867410"/>
            <a:ext cx="10137140" cy="5631180"/>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人力资源管理系统也是紧跟科学技术的发展，运用当今一流的软件技术实现软件系统的开发，让</a:t>
            </a:r>
            <a:r>
              <a:rPr lang="zh-CN" altLang="en-US" sz="2400"/>
              <a:t>企业人力资源管理信息完全通过管理系统实现科学化，规范化，程序化管理。从而帮助信息管理者节省事务处理的时间，降低数据处理的错误率，对于基础数据的管理水平可以起到促进作用，也从一定程度上对随意的业务管理工作进行了避免，同时，人力资源管理系统的数据库里面存储的各种动态信息，也为上层管理人员作出重大决策提供了大量的事实依据。总之，人力资源管理系统是一款可以真正提升管理者的办公效率的软件系统。</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07746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人力资源管理系统为数据信息的管理模式的升级与改革提供了重要的窗口。</a:t>
            </a:r>
            <a:endParaRPr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思路总结：本人力资源管理系统以Java作为编程语言，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a:t>
            </a:r>
            <a:r>
              <a:rPr lang="en-US" altLang="zh-CN" dirty="0">
                <a:solidFill>
                  <a:schemeClr val="tx2">
                    <a:lumMod val="50000"/>
                  </a:schemeClr>
                </a:solidFill>
              </a:rPr>
              <a:t>SSM</a:t>
            </a:r>
            <a:r>
              <a:rPr lang="zh-CN" altLang="en-US" dirty="0">
                <a:solidFill>
                  <a:schemeClr val="tx2">
                    <a:lumMod val="50000"/>
                  </a:schemeClr>
                </a:solidFill>
              </a:rPr>
              <a:t>框架进行</a:t>
            </a:r>
            <a:r>
              <a:rPr lang="zh-CN" altLang="en-US" dirty="0">
                <a:solidFill>
                  <a:schemeClr val="tx2">
                    <a:lumMod val="50000"/>
                  </a:schemeClr>
                </a:solidFill>
              </a:rPr>
              <a:t>系统设计。本系统是基于Browser/Server结构下形成的数据驱动的Web应用程序，界面友好，操作简单，比较实用。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1176655"/>
            <a:ext cx="4650740" cy="3811434"/>
            <a:chOff x="1445540" y="766482"/>
            <a:chExt cx="4650460" cy="3712382"/>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715369"/>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722244"/>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766482"/>
              <a:ext cx="3581400" cy="1840649"/>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①分析人力资源管理系统需要解决的问题，确立人力资源管理系统的总体目标，构建并设计系统的总体框架、体系结构、功能规划等。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683896"/>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②设计人力资源管理系统数据库和功能的详细内容。</a:t>
              </a:r>
              <a:endParaRPr lang="zh-CN" altLang="en-US" dirty="0">
                <a:solidFill>
                  <a:schemeClr val="tx2">
                    <a:lumMod val="50000"/>
                  </a:schemeClr>
                </a:solidFill>
              </a:endParaRPr>
            </a:p>
          </p:txBody>
        </p:sp>
        <p:sp>
          <p:nvSpPr>
            <p:cNvPr id="51" name="文本框 50"/>
            <p:cNvSpPr txBox="1"/>
            <p:nvPr/>
          </p:nvSpPr>
          <p:spPr>
            <a:xfrm>
              <a:off x="2514600" y="3580806"/>
              <a:ext cx="3581400" cy="898058"/>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③实现人力资源管理系统的功能设计，根据系统的实际应用情况，进行修改，完善其功能。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2423</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基于web的人力资源管理系统的设计与实现 </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hp</cp:lastModifiedBy>
  <cp:revision>198</cp:revision>
  <dcterms:created xsi:type="dcterms:W3CDTF">2017-06-02T14:20:00Z</dcterms:created>
  <dcterms:modified xsi:type="dcterms:W3CDTF">2022-03-16T03:45:59Z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RubyTemplateID">
    <vt:lpwstr>8</vt:lpwstr>
  </property>
  <property fmtid="{D5CDD505-2E9C-101B-9397-08002B2CF9AE}" pid="4" name="ICV">
    <vt:lpwstr>9B8A08A2E6964AD39DAF8A589B05553C</vt:lpwstr>
  </property>
</Properties>
</file>