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9" r:id="rId4"/>
    <p:sldId id="261" r:id="rId5"/>
    <p:sldId id="277" r:id="rId6"/>
    <p:sldId id="278" r:id="rId7"/>
    <p:sldId id="283" r:id="rId8"/>
    <p:sldId id="264" r:id="rId9"/>
    <p:sldId id="265" r:id="rId10"/>
    <p:sldId id="280" r:id="rId11"/>
  </p:sldIdLst>
  <p:sldSz cx="9144000" cy="6858000" type="screen4x3"/>
  <p:notesSz cx="6858000" cy="9144000"/>
  <p:defaultTextStyle>
    <a:defPPr>
      <a:defRPr lang="en-GB"/>
    </a:defPPr>
    <a:lvl1pPr marL="0" lvl="0"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AAC1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sp>
        <p:nvSpPr>
          <p:cNvPr id="2050" name="日期占位符 2049"/>
          <p:cNvSpPr>
            <a:spLocks noGrp="1"/>
          </p:cNvSpPr>
          <p:nvPr>
            <p:ph type="dt" sz="half" idx="2"/>
          </p:nvPr>
        </p:nvSpPr>
        <p:spPr>
          <a:xfrm>
            <a:off x="2195513" y="6381750"/>
            <a:ext cx="504825" cy="374650"/>
          </a:xfrm>
          <a:prstGeom prst="rect">
            <a:avLst/>
          </a:prstGeom>
          <a:noFill/>
          <a:ln w="9525">
            <a:noFill/>
          </a:ln>
        </p:spPr>
        <p:txBody>
          <a:bodyPr anchor="t" anchorCtr="0"/>
          <a:lstStyle>
            <a:lvl1pPr>
              <a:defRPr sz="1000">
                <a:solidFill>
                  <a:schemeClr val="bg1"/>
                </a:solidFill>
                <a:ea typeface="宋体" panose="02010600030101010101" pitchFamily="2" charset="-122"/>
              </a:defRPr>
            </a:lvl1pPr>
          </a:lstStyle>
          <a:p>
            <a:endParaRPr lang="zh-CN" altLang="en-US" dirty="0">
              <a:latin typeface="Arial" panose="020B0604020202020204" pitchFamily="34" charset="0"/>
            </a:endParaRPr>
          </a:p>
        </p:txBody>
      </p:sp>
      <p:sp>
        <p:nvSpPr>
          <p:cNvPr id="2051" name="页脚占位符 2050"/>
          <p:cNvSpPr>
            <a:spLocks noGrp="1"/>
          </p:cNvSpPr>
          <p:nvPr>
            <p:ph type="ftr" sz="quarter" idx="3"/>
          </p:nvPr>
        </p:nvSpPr>
        <p:spPr>
          <a:xfrm>
            <a:off x="2805113" y="6381750"/>
            <a:ext cx="509587" cy="374650"/>
          </a:xfrm>
          <a:prstGeom prst="rect">
            <a:avLst/>
          </a:prstGeom>
          <a:noFill/>
          <a:ln w="9525">
            <a:noFill/>
          </a:ln>
        </p:spPr>
        <p:txBody>
          <a:bodyPr anchor="t" anchorCtr="0"/>
          <a:lstStyle>
            <a:lvl1pPr algn="ctr">
              <a:defRPr sz="1000">
                <a:solidFill>
                  <a:schemeClr val="bg1"/>
                </a:solidFill>
                <a:ea typeface="宋体" panose="02010600030101010101" pitchFamily="2" charset="-122"/>
              </a:defRPr>
            </a:lvl1pPr>
          </a:lstStyle>
          <a:p>
            <a:endParaRPr lang="zh-CN" altLang="en-US" dirty="0">
              <a:latin typeface="Arial" panose="020B0604020202020204" pitchFamily="34" charset="0"/>
            </a:endParaRPr>
          </a:p>
        </p:txBody>
      </p:sp>
      <p:sp>
        <p:nvSpPr>
          <p:cNvPr id="2052" name="灯片编号占位符 2051"/>
          <p:cNvSpPr>
            <a:spLocks noGrp="1"/>
          </p:cNvSpPr>
          <p:nvPr>
            <p:ph type="sldNum" sz="quarter" idx="4"/>
          </p:nvPr>
        </p:nvSpPr>
        <p:spPr>
          <a:xfrm>
            <a:off x="3421063" y="6381750"/>
            <a:ext cx="358775" cy="374650"/>
          </a:xfrm>
          <a:prstGeom prst="rect">
            <a:avLst/>
          </a:prstGeom>
          <a:noFill/>
          <a:ln w="9525">
            <a:noFill/>
          </a:ln>
        </p:spPr>
        <p:txBody>
          <a:bodyPr anchor="t" anchorCtr="0"/>
          <a:lstStyle>
            <a:lvl1pPr algn="r">
              <a:defRPr sz="1000">
                <a:solidFill>
                  <a:schemeClr val="bg1"/>
                </a:solidFill>
                <a:ea typeface="宋体" panose="02010600030101010101" pitchFamily="2" charset="-122"/>
              </a:defRPr>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2053" name="图片 2052"/>
          <p:cNvPicPr>
            <a:picLocks noChangeAspect="1"/>
          </p:cNvPicPr>
          <p:nvPr/>
        </p:nvPicPr>
        <p:blipFill>
          <a:blip r:embed="rId2"/>
          <a:srcRect l="398" t="484" r="380" b="461"/>
          <a:stretch>
            <a:fillRect/>
          </a:stretch>
        </p:blipFill>
        <p:spPr>
          <a:xfrm>
            <a:off x="0" y="0"/>
            <a:ext cx="9144000" cy="6877050"/>
          </a:xfrm>
          <a:prstGeom prst="rect">
            <a:avLst/>
          </a:prstGeom>
          <a:noFill/>
          <a:ln w="9525">
            <a:noFill/>
          </a:ln>
        </p:spPr>
      </p:pic>
      <p:pic>
        <p:nvPicPr>
          <p:cNvPr id="2054" name="图片 2053"/>
          <p:cNvPicPr>
            <a:picLocks noChangeAspect="1"/>
          </p:cNvPicPr>
          <p:nvPr/>
        </p:nvPicPr>
        <p:blipFill>
          <a:blip r:embed="rId3"/>
          <a:stretch>
            <a:fillRect/>
          </a:stretch>
        </p:blipFill>
        <p:spPr>
          <a:xfrm>
            <a:off x="-11112" y="0"/>
            <a:ext cx="9155112" cy="6867525"/>
          </a:xfrm>
          <a:prstGeom prst="rect">
            <a:avLst/>
          </a:prstGeom>
          <a:noFill/>
          <a:ln w="9525">
            <a:noFill/>
          </a:ln>
        </p:spPr>
      </p:pic>
      <p:sp>
        <p:nvSpPr>
          <p:cNvPr id="2055" name="标题 2054"/>
          <p:cNvSpPr>
            <a:spLocks noGrp="1"/>
          </p:cNvSpPr>
          <p:nvPr>
            <p:ph type="ctrTitle"/>
          </p:nvPr>
        </p:nvSpPr>
        <p:spPr>
          <a:xfrm>
            <a:off x="363538" y="549275"/>
            <a:ext cx="7448550" cy="1025525"/>
          </a:xfrm>
          <a:prstGeom prst="rect">
            <a:avLst/>
          </a:prstGeom>
          <a:noFill/>
          <a:ln w="9525">
            <a:noFill/>
          </a:ln>
        </p:spPr>
        <p:txBody>
          <a:bodyPr anchor="ctr" anchorCtr="0"/>
          <a:lstStyle>
            <a:lvl1pPr lvl="0">
              <a:buClrTx/>
              <a:buSzTx/>
              <a:buFontTx/>
              <a:defRPr sz="3500"/>
            </a:lvl1pPr>
          </a:lstStyle>
          <a:p>
            <a:pPr lvl="0"/>
            <a:r>
              <a:rPr lang="zh-CN" altLang="en-US"/>
              <a:t>单击此处编辑母版标题样式</a:t>
            </a:r>
            <a:endParaRPr lang="zh-CN" altLang="en-US"/>
          </a:p>
        </p:txBody>
      </p:sp>
      <p:sp>
        <p:nvSpPr>
          <p:cNvPr id="2056" name="副标题 2055"/>
          <p:cNvSpPr>
            <a:spLocks noGrp="1"/>
          </p:cNvSpPr>
          <p:nvPr>
            <p:ph type="subTitle" idx="1"/>
          </p:nvPr>
        </p:nvSpPr>
        <p:spPr>
          <a:xfrm>
            <a:off x="363538" y="1792288"/>
            <a:ext cx="7523162" cy="1222375"/>
          </a:xfrm>
          <a:prstGeom prst="rect">
            <a:avLst/>
          </a:prstGeom>
          <a:noFill/>
          <a:ln w="9525">
            <a:noFill/>
          </a:ln>
        </p:spPr>
        <p:txBody>
          <a:bodyPr anchor="ctr" anchorCtr="0"/>
          <a:lstStyle>
            <a:lvl1pPr marL="0" lvl="0" indent="0">
              <a:buClrTx/>
              <a:buSzTx/>
              <a:buFontTx/>
              <a:buNone/>
              <a:defRPr sz="2800">
                <a:latin typeface="Arial Black" panose="020B0A04020102020204" pitchFamily="2" charset="0"/>
              </a:defRPr>
            </a:lvl1pPr>
            <a:lvl2pPr marL="457200" lvl="1" indent="0" algn="ctr">
              <a:buClrTx/>
              <a:buSzTx/>
              <a:buFontTx/>
              <a:buNone/>
              <a:defRPr sz="2800">
                <a:latin typeface="Arial Black" panose="020B0A04020102020204" pitchFamily="2" charset="0"/>
              </a:defRPr>
            </a:lvl2pPr>
            <a:lvl3pPr marL="914400" lvl="2" indent="0" algn="ctr">
              <a:buClrTx/>
              <a:buSzTx/>
              <a:buFontTx/>
              <a:buNone/>
              <a:defRPr sz="2800">
                <a:latin typeface="Arial Black" panose="020B0A04020102020204" pitchFamily="2" charset="0"/>
              </a:defRPr>
            </a:lvl3pPr>
            <a:lvl4pPr marL="1371600" lvl="3" indent="0" algn="ctr">
              <a:buClrTx/>
              <a:buSzTx/>
              <a:buFontTx/>
              <a:buNone/>
              <a:defRPr sz="2800">
                <a:latin typeface="Arial Black" panose="020B0A04020102020204" pitchFamily="2" charset="0"/>
              </a:defRPr>
            </a:lvl4pPr>
            <a:lvl5pPr marL="1828800" lvl="4" indent="0" algn="ctr">
              <a:buClrTx/>
              <a:buSzTx/>
              <a:buFontTx/>
              <a:buNone/>
              <a:defRPr sz="2800">
                <a:latin typeface="Arial Black" panose="020B0A04020102020204" pitchFamily="2" charset="0"/>
              </a:defRPr>
            </a:lvl5pPr>
          </a:lstStyle>
          <a:p>
            <a:pPr lvl="0"/>
            <a:r>
              <a:rPr lang="zh-CN" altLang="en-US"/>
              <a:t>单击此处编辑母版副标题样式</a:t>
            </a:r>
            <a:endParaRPr lang="zh-CN" altLang="en-US"/>
          </a:p>
        </p:txBody>
      </p:sp>
      <p:pic>
        <p:nvPicPr>
          <p:cNvPr id="2057" name="图片 2056" descr="1"/>
          <p:cNvPicPr>
            <a:picLocks noChangeAspect="1"/>
          </p:cNvPicPr>
          <p:nvPr/>
        </p:nvPicPr>
        <p:blipFill>
          <a:blip r:embed="rId4">
            <a:lum bright="6000"/>
          </a:blip>
          <a:stretch>
            <a:fillRect/>
          </a:stretch>
        </p:blipFill>
        <p:spPr>
          <a:xfrm rot="19724420">
            <a:off x="8243888" y="3284538"/>
            <a:ext cx="1047750" cy="1368425"/>
          </a:xfrm>
          <a:prstGeom prst="rect">
            <a:avLst/>
          </a:prstGeom>
          <a:noFill/>
          <a:ln w="9525">
            <a:noFill/>
          </a:ln>
        </p:spPr>
      </p:pic>
      <p:pic>
        <p:nvPicPr>
          <p:cNvPr id="2058" name="图片 2057" descr="2"/>
          <p:cNvPicPr>
            <a:picLocks noChangeAspect="1"/>
          </p:cNvPicPr>
          <p:nvPr/>
        </p:nvPicPr>
        <p:blipFill>
          <a:blip r:embed="rId5">
            <a:lum bright="12000"/>
          </a:blip>
          <a:stretch>
            <a:fillRect/>
          </a:stretch>
        </p:blipFill>
        <p:spPr>
          <a:xfrm rot="2592828">
            <a:off x="7812088" y="4292600"/>
            <a:ext cx="825500" cy="1079500"/>
          </a:xfrm>
          <a:prstGeom prst="rect">
            <a:avLst/>
          </a:prstGeom>
          <a:noFill/>
          <a:ln w="9525">
            <a:noFill/>
          </a:ln>
        </p:spPr>
      </p:pic>
      <p:pic>
        <p:nvPicPr>
          <p:cNvPr id="2059" name="图片 2058" descr="4"/>
          <p:cNvPicPr>
            <a:picLocks noChangeAspect="1"/>
          </p:cNvPicPr>
          <p:nvPr/>
        </p:nvPicPr>
        <p:blipFill>
          <a:blip r:embed="rId6">
            <a:lum bright="6000"/>
          </a:blip>
          <a:stretch>
            <a:fillRect/>
          </a:stretch>
        </p:blipFill>
        <p:spPr>
          <a:xfrm rot="2280939">
            <a:off x="8029575" y="5516563"/>
            <a:ext cx="790575" cy="603250"/>
          </a:xfrm>
          <a:prstGeom prst="rect">
            <a:avLst/>
          </a:prstGeom>
          <a:noFill/>
          <a:ln w="9525">
            <a:noFill/>
          </a:ln>
        </p:spPr>
      </p:pic>
      <p:pic>
        <p:nvPicPr>
          <p:cNvPr id="2060" name="图片 2059" descr="3"/>
          <p:cNvPicPr>
            <a:picLocks noChangeAspect="1"/>
          </p:cNvPicPr>
          <p:nvPr/>
        </p:nvPicPr>
        <p:blipFill>
          <a:blip r:embed="rId7">
            <a:lum bright="17999"/>
          </a:blip>
          <a:stretch>
            <a:fillRect/>
          </a:stretch>
        </p:blipFill>
        <p:spPr>
          <a:xfrm>
            <a:off x="8613775" y="4824413"/>
            <a:ext cx="711200" cy="933450"/>
          </a:xfrm>
          <a:prstGeom prst="rect">
            <a:avLst/>
          </a:prstGeom>
          <a:noFill/>
          <a:ln w="9525">
            <a:noFill/>
          </a:ln>
        </p:spPr>
      </p:pic>
      <p:pic>
        <p:nvPicPr>
          <p:cNvPr id="2061" name="图片 2060" descr="5"/>
          <p:cNvPicPr>
            <a:picLocks noChangeAspect="1"/>
          </p:cNvPicPr>
          <p:nvPr/>
        </p:nvPicPr>
        <p:blipFill>
          <a:blip r:embed="rId8">
            <a:lum bright="12000"/>
          </a:blip>
          <a:stretch>
            <a:fillRect/>
          </a:stretch>
        </p:blipFill>
        <p:spPr>
          <a:xfrm rot="19768905">
            <a:off x="8550275" y="6165850"/>
            <a:ext cx="701675" cy="536575"/>
          </a:xfrm>
          <a:prstGeom prst="rect">
            <a:avLst/>
          </a:prstGeom>
          <a:noFill/>
          <a:ln w="9525">
            <a:noFill/>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1000"/>
                                        <p:tgtEl>
                                          <p:spTgt spid="2055"/>
                                        </p:tgtEl>
                                      </p:cBhvr>
                                    </p:animEffect>
                                    <p:anim calcmode="lin" valueType="num">
                                      <p:cBhvr>
                                        <p:cTn id="8" dur="1000" fill="hold"/>
                                        <p:tgtEl>
                                          <p:spTgt spid="2055"/>
                                        </p:tgtEl>
                                        <p:attrNameLst>
                                          <p:attrName>ppt_x</p:attrName>
                                        </p:attrNameLst>
                                      </p:cBhvr>
                                      <p:tavLst>
                                        <p:tav tm="0">
                                          <p:val>
                                            <p:strVal val="#ppt_x"/>
                                          </p:val>
                                        </p:tav>
                                        <p:tav tm="100000">
                                          <p:val>
                                            <p:strVal val="#ppt_x"/>
                                          </p:val>
                                        </p:tav>
                                      </p:tavLst>
                                    </p:anim>
                                    <p:anim calcmode="lin" valueType="num">
                                      <p:cBhvr>
                                        <p:cTn id="9" dur="1000" fill="hold"/>
                                        <p:tgtEl>
                                          <p:spTgt spid="20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56">
                                            <p:txEl>
                                              <p:charRg st="0" end="14"/>
                                            </p:txEl>
                                          </p:spTgt>
                                        </p:tgtEl>
                                        <p:attrNameLst>
                                          <p:attrName>style.visibility</p:attrName>
                                        </p:attrNameLst>
                                      </p:cBhvr>
                                      <p:to>
                                        <p:strVal val="visible"/>
                                      </p:to>
                                    </p:set>
                                    <p:animEffect transition="in" filter="fade">
                                      <p:cBhvr>
                                        <p:cTn id="13" dur="1000"/>
                                        <p:tgtEl>
                                          <p:spTgt spid="2056">
                                            <p:txEl>
                                              <p:charRg st="0" end="14"/>
                                            </p:txEl>
                                          </p:spTgt>
                                        </p:tgtEl>
                                      </p:cBhvr>
                                    </p:animEffect>
                                    <p:anim calcmode="lin" valueType="num">
                                      <p:cBhvr>
                                        <p:cTn id="14" dur="1000" fill="hold"/>
                                        <p:tgtEl>
                                          <p:spTgt spid="2056">
                                            <p:txEl>
                                              <p:charRg st="0" end="14"/>
                                            </p:txEl>
                                          </p:spTgt>
                                        </p:tgtEl>
                                        <p:attrNameLst>
                                          <p:attrName>ppt_x</p:attrName>
                                        </p:attrNameLst>
                                      </p:cBhvr>
                                      <p:tavLst>
                                        <p:tav tm="0">
                                          <p:val>
                                            <p:strVal val="#ppt_x"/>
                                          </p:val>
                                        </p:tav>
                                        <p:tav tm="100000">
                                          <p:val>
                                            <p:strVal val="#ppt_x"/>
                                          </p:val>
                                        </p:tav>
                                      </p:tavLst>
                                    </p:anim>
                                    <p:anim calcmode="lin" valueType="num">
                                      <p:cBhvr>
                                        <p:cTn id="15" dur="1000" fill="hold"/>
                                        <p:tgtEl>
                                          <p:spTgt spid="2056">
                                            <p:txEl>
                                              <p:charRg st="0"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2056" grpId="0" build="p">
        <p:tmplLst>
          <p:tmpl lvl="1">
            <p:tnLst>
              <p:par>
                <p:cTn presetID="42" presetClass="entr" presetSubtype="0" fill="hold" nodeType="afterEffect">
                  <p:stCondLst>
                    <p:cond delay="0"/>
                  </p:stCondLst>
                  <p:childTnLst>
                    <p:set>
                      <p:cBhvr>
                        <p:cTn dur="1" fill="hold">
                          <p:stCondLst>
                            <p:cond delay="0"/>
                          </p:stCondLst>
                        </p:cTn>
                        <p:tgtEl>
                          <p:spTgt spid="2056"/>
                        </p:tgtEl>
                        <p:attrNameLst>
                          <p:attrName>style.visibility</p:attrName>
                        </p:attrNameLst>
                      </p:cBhvr>
                      <p:to>
                        <p:strVal val="visible"/>
                      </p:to>
                    </p:set>
                    <p:animEffect transition="in" filter="fade">
                      <p:cBhvr>
                        <p:cTn dur="1000"/>
                        <p:tgtEl>
                          <p:spTgt spid="2056"/>
                        </p:tgtEl>
                      </p:cBhvr>
                    </p:animEffect>
                    <p:anim calcmode="lin" valueType="num">
                      <p:cBhvr>
                        <p:cTn dur="1000" fill="hold"/>
                        <p:tgtEl>
                          <p:spTgt spid="2056"/>
                        </p:tgtEl>
                        <p:attrNameLst>
                          <p:attrName>ppt_x</p:attrName>
                        </p:attrNameLst>
                      </p:cBhvr>
                      <p:tavLst>
                        <p:tav tm="0">
                          <p:val>
                            <p:strVal val="#ppt_x"/>
                          </p:val>
                        </p:tav>
                        <p:tav tm="100000">
                          <p:val>
                            <p:strVal val="#ppt_x"/>
                          </p:val>
                        </p:tav>
                      </p:tavLst>
                    </p:anim>
                    <p:anim calcmode="lin" valueType="num">
                      <p:cBhvr>
                        <p:cTn dur="1000" fill="hold"/>
                        <p:tgtEl>
                          <p:spTgt spid="2056"/>
                        </p:tgtEl>
                        <p:attrNameLst>
                          <p:attrName>ppt_y</p:attrName>
                        </p:attrNameLst>
                      </p:cBhvr>
                      <p:tavLst>
                        <p:tav tm="0">
                          <p:val>
                            <p:strVal val="#ppt_y+.1"/>
                          </p:val>
                        </p:tav>
                        <p:tav tm="100000">
                          <p:val>
                            <p:strVal val="#ppt_y"/>
                          </p:val>
                        </p:tav>
                      </p:tavLst>
                    </p:anim>
                  </p:childTnLst>
                </p:cTn>
              </p:par>
            </p:tnLst>
          </p:tmpl>
        </p:tmplLst>
      </p:bldP>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16266" y="201613"/>
            <a:ext cx="2000647"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201613"/>
            <a:ext cx="5885961" cy="59245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4325" y="1052513"/>
            <a:ext cx="3921268" cy="50736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395645" y="1052513"/>
            <a:ext cx="3921268" cy="50736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spd="slow">
    <p:diamon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pic>
        <p:nvPicPr>
          <p:cNvPr id="1026" name="图片 1025"/>
          <p:cNvPicPr>
            <a:picLocks noChangeAspect="1"/>
          </p:cNvPicPr>
          <p:nvPr/>
        </p:nvPicPr>
        <p:blipFill>
          <a:blip r:embed="rId12"/>
          <a:srcRect l="398" t="484" r="380" b="461"/>
          <a:stretch>
            <a:fillRect/>
          </a:stretch>
        </p:blipFill>
        <p:spPr>
          <a:xfrm>
            <a:off x="0" y="0"/>
            <a:ext cx="9144000" cy="6877050"/>
          </a:xfrm>
          <a:prstGeom prst="rect">
            <a:avLst/>
          </a:prstGeom>
          <a:noFill/>
          <a:ln w="9525">
            <a:noFill/>
          </a:ln>
        </p:spPr>
      </p:pic>
      <p:pic>
        <p:nvPicPr>
          <p:cNvPr id="1027" name="图片 1026"/>
          <p:cNvPicPr>
            <a:picLocks noChangeAspect="1"/>
          </p:cNvPicPr>
          <p:nvPr/>
        </p:nvPicPr>
        <p:blipFill>
          <a:blip r:embed="rId13"/>
          <a:stretch>
            <a:fillRect/>
          </a:stretch>
        </p:blipFill>
        <p:spPr>
          <a:xfrm>
            <a:off x="-11112" y="0"/>
            <a:ext cx="9155112" cy="6867525"/>
          </a:xfrm>
          <a:prstGeom prst="rect">
            <a:avLst/>
          </a:prstGeom>
          <a:noFill/>
          <a:ln w="9525">
            <a:noFill/>
          </a:ln>
        </p:spPr>
      </p:pic>
      <p:sp>
        <p:nvSpPr>
          <p:cNvPr id="1028" name="标题 1027"/>
          <p:cNvSpPr>
            <a:spLocks noGrp="1"/>
          </p:cNvSpPr>
          <p:nvPr>
            <p:ph type="title"/>
          </p:nvPr>
        </p:nvSpPr>
        <p:spPr>
          <a:xfrm>
            <a:off x="314325" y="201613"/>
            <a:ext cx="8002588" cy="438150"/>
          </a:xfrm>
          <a:prstGeom prst="rect">
            <a:avLst/>
          </a:prstGeom>
          <a:noFill/>
          <a:ln w="9525">
            <a:noFill/>
          </a:ln>
        </p:spPr>
        <p:txBody>
          <a:bodyPr anchor="ctr" anchorCtr="0"/>
          <a:p>
            <a:pPr lvl="0"/>
            <a:r>
              <a:rPr lang="zh-CN" altLang="en-US"/>
              <a:t>单击此处编辑母版标题样式</a:t>
            </a:r>
            <a:endParaRPr lang="zh-CN" altLang="en-US"/>
          </a:p>
        </p:txBody>
      </p:sp>
      <p:sp>
        <p:nvSpPr>
          <p:cNvPr id="1029" name="文本占位符 1028"/>
          <p:cNvSpPr>
            <a:spLocks noGrp="1"/>
          </p:cNvSpPr>
          <p:nvPr>
            <p:ph type="body" idx="1"/>
          </p:nvPr>
        </p:nvSpPr>
        <p:spPr>
          <a:xfrm>
            <a:off x="314325" y="1052513"/>
            <a:ext cx="8002588" cy="507365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日期占位符 1029"/>
          <p:cNvSpPr>
            <a:spLocks noGrp="1"/>
          </p:cNvSpPr>
          <p:nvPr>
            <p:ph type="dt" sz="half" idx="2"/>
          </p:nvPr>
        </p:nvSpPr>
        <p:spPr>
          <a:xfrm>
            <a:off x="314325" y="6381750"/>
            <a:ext cx="968375" cy="374650"/>
          </a:xfrm>
          <a:prstGeom prst="rect">
            <a:avLst/>
          </a:prstGeom>
          <a:noFill/>
          <a:ln w="9525">
            <a:noFill/>
          </a:ln>
        </p:spPr>
        <p:txBody>
          <a:bodyPr/>
          <a:lstStyle>
            <a:lvl1pPr>
              <a:defRPr sz="1000">
                <a:solidFill>
                  <a:schemeClr val="bg1"/>
                </a:solidFill>
                <a:latin typeface="Arial Black" panose="020B0A04020102020204" pitchFamily="2" charset="0"/>
                <a:ea typeface="宋体" panose="02010600030101010101" pitchFamily="2" charset="-122"/>
              </a:defRPr>
            </a:lvl1pPr>
          </a:lstStyle>
          <a:p>
            <a:pPr lvl="0"/>
            <a:endParaRPr lang="zh-CN" altLang="en-US" dirty="0"/>
          </a:p>
        </p:txBody>
      </p:sp>
      <p:sp>
        <p:nvSpPr>
          <p:cNvPr id="1031" name="页脚占位符 1030"/>
          <p:cNvSpPr>
            <a:spLocks noGrp="1"/>
          </p:cNvSpPr>
          <p:nvPr>
            <p:ph type="ftr" sz="quarter" idx="3"/>
          </p:nvPr>
        </p:nvSpPr>
        <p:spPr>
          <a:xfrm>
            <a:off x="1862138" y="6381750"/>
            <a:ext cx="977900" cy="374650"/>
          </a:xfrm>
          <a:prstGeom prst="rect">
            <a:avLst/>
          </a:prstGeom>
          <a:noFill/>
          <a:ln w="9525">
            <a:noFill/>
          </a:ln>
        </p:spPr>
        <p:txBody>
          <a:bodyPr/>
          <a:lstStyle>
            <a:lvl1pPr algn="ctr">
              <a:defRPr sz="1000">
                <a:solidFill>
                  <a:schemeClr val="bg1"/>
                </a:solidFill>
                <a:latin typeface="Arial Black" panose="020B0A04020102020204" pitchFamily="2" charset="0"/>
                <a:ea typeface="宋体" panose="02010600030101010101" pitchFamily="2" charset="-122"/>
              </a:defRPr>
            </a:lvl1pPr>
          </a:lstStyle>
          <a:p>
            <a:pPr lvl="0"/>
            <a:endParaRPr lang="zh-CN" altLang="en-US" dirty="0"/>
          </a:p>
        </p:txBody>
      </p:sp>
      <p:sp>
        <p:nvSpPr>
          <p:cNvPr id="1032" name="灯片编号占位符 1031"/>
          <p:cNvSpPr>
            <a:spLocks noGrp="1"/>
          </p:cNvSpPr>
          <p:nvPr>
            <p:ph type="sldNum" sz="quarter" idx="4"/>
          </p:nvPr>
        </p:nvSpPr>
        <p:spPr>
          <a:xfrm>
            <a:off x="3421063" y="6381750"/>
            <a:ext cx="688975" cy="374650"/>
          </a:xfrm>
          <a:prstGeom prst="rect">
            <a:avLst/>
          </a:prstGeom>
          <a:noFill/>
          <a:ln w="9525">
            <a:noFill/>
          </a:ln>
        </p:spPr>
        <p:txBody>
          <a:bodyPr/>
          <a:lstStyle>
            <a:lvl1pPr algn="r">
              <a:defRPr sz="1000">
                <a:solidFill>
                  <a:schemeClr val="bg1"/>
                </a:solidFill>
                <a:latin typeface="Arial Black" panose="020B0A04020102020204" pitchFamily="2" charset="0"/>
                <a:ea typeface="宋体" panose="02010600030101010101" pitchFamily="2" charset="-122"/>
              </a:defRPr>
            </a:lvl1pPr>
          </a:lstStyle>
          <a:p>
            <a:pPr lvl="0"/>
            <a:fld id="{9A0DB2DC-4C9A-4742-B13C-FB6460FD3503}" type="slidenum">
              <a:rPr lang="zh-CN" altLang="en-US" dirty="0"/>
            </a:fld>
            <a:endParaRPr lang="zh-CN" altLang="en-US" dirty="0"/>
          </a:p>
        </p:txBody>
      </p:sp>
      <p:sp>
        <p:nvSpPr>
          <p:cNvPr id="1033" name="未知"/>
          <p:cNvSpPr>
            <a:spLocks noEditPoints="1"/>
          </p:cNvSpPr>
          <p:nvPr/>
        </p:nvSpPr>
        <p:spPr>
          <a:xfrm>
            <a:off x="7089775" y="5661025"/>
            <a:ext cx="361950" cy="1095375"/>
          </a:xfrm>
          <a:custGeom>
            <a:avLst/>
            <a:gdLst/>
            <a:ahLst/>
            <a:cxnLst/>
            <a:pathLst>
              <a:path w="543" h="1649">
                <a:moveTo>
                  <a:pt x="495" y="475"/>
                </a:moveTo>
                <a:lnTo>
                  <a:pt x="481" y="456"/>
                </a:lnTo>
                <a:lnTo>
                  <a:pt x="481" y="456"/>
                </a:lnTo>
                <a:lnTo>
                  <a:pt x="481" y="446"/>
                </a:lnTo>
                <a:lnTo>
                  <a:pt x="481" y="444"/>
                </a:lnTo>
                <a:lnTo>
                  <a:pt x="483" y="443"/>
                </a:lnTo>
                <a:lnTo>
                  <a:pt x="471" y="377"/>
                </a:lnTo>
                <a:lnTo>
                  <a:pt x="463" y="376"/>
                </a:lnTo>
                <a:lnTo>
                  <a:pt x="463" y="376"/>
                </a:lnTo>
                <a:lnTo>
                  <a:pt x="463" y="371"/>
                </a:lnTo>
                <a:lnTo>
                  <a:pt x="464" y="360"/>
                </a:lnTo>
                <a:lnTo>
                  <a:pt x="468" y="347"/>
                </a:lnTo>
                <a:lnTo>
                  <a:pt x="470" y="341"/>
                </a:lnTo>
                <a:lnTo>
                  <a:pt x="474" y="337"/>
                </a:lnTo>
                <a:lnTo>
                  <a:pt x="474" y="337"/>
                </a:lnTo>
                <a:lnTo>
                  <a:pt x="470" y="326"/>
                </a:lnTo>
                <a:lnTo>
                  <a:pt x="464" y="315"/>
                </a:lnTo>
                <a:lnTo>
                  <a:pt x="456" y="302"/>
                </a:lnTo>
                <a:lnTo>
                  <a:pt x="444" y="287"/>
                </a:lnTo>
                <a:lnTo>
                  <a:pt x="436" y="280"/>
                </a:lnTo>
                <a:lnTo>
                  <a:pt x="427" y="273"/>
                </a:lnTo>
                <a:lnTo>
                  <a:pt x="419" y="266"/>
                </a:lnTo>
                <a:lnTo>
                  <a:pt x="409" y="260"/>
                </a:lnTo>
                <a:lnTo>
                  <a:pt x="397" y="254"/>
                </a:lnTo>
                <a:lnTo>
                  <a:pt x="385" y="249"/>
                </a:lnTo>
                <a:lnTo>
                  <a:pt x="385" y="249"/>
                </a:lnTo>
                <a:lnTo>
                  <a:pt x="381" y="246"/>
                </a:lnTo>
                <a:lnTo>
                  <a:pt x="378" y="242"/>
                </a:lnTo>
                <a:lnTo>
                  <a:pt x="373" y="239"/>
                </a:lnTo>
                <a:lnTo>
                  <a:pt x="366" y="235"/>
                </a:lnTo>
                <a:lnTo>
                  <a:pt x="358" y="233"/>
                </a:lnTo>
                <a:lnTo>
                  <a:pt x="348" y="231"/>
                </a:lnTo>
                <a:lnTo>
                  <a:pt x="336" y="231"/>
                </a:lnTo>
                <a:lnTo>
                  <a:pt x="297" y="235"/>
                </a:lnTo>
                <a:lnTo>
                  <a:pt x="293" y="224"/>
                </a:lnTo>
                <a:lnTo>
                  <a:pt x="287" y="209"/>
                </a:lnTo>
                <a:lnTo>
                  <a:pt x="282" y="195"/>
                </a:lnTo>
                <a:lnTo>
                  <a:pt x="290" y="208"/>
                </a:lnTo>
                <a:lnTo>
                  <a:pt x="295" y="211"/>
                </a:lnTo>
                <a:lnTo>
                  <a:pt x="290" y="204"/>
                </a:lnTo>
                <a:lnTo>
                  <a:pt x="284" y="194"/>
                </a:lnTo>
                <a:lnTo>
                  <a:pt x="280" y="183"/>
                </a:lnTo>
                <a:lnTo>
                  <a:pt x="275" y="170"/>
                </a:lnTo>
                <a:lnTo>
                  <a:pt x="270" y="137"/>
                </a:lnTo>
                <a:lnTo>
                  <a:pt x="263" y="105"/>
                </a:lnTo>
                <a:lnTo>
                  <a:pt x="260" y="88"/>
                </a:lnTo>
                <a:lnTo>
                  <a:pt x="256" y="74"/>
                </a:lnTo>
                <a:lnTo>
                  <a:pt x="250" y="59"/>
                </a:lnTo>
                <a:lnTo>
                  <a:pt x="244" y="46"/>
                </a:lnTo>
                <a:lnTo>
                  <a:pt x="238" y="34"/>
                </a:lnTo>
                <a:lnTo>
                  <a:pt x="233" y="23"/>
                </a:lnTo>
                <a:lnTo>
                  <a:pt x="225" y="15"/>
                </a:lnTo>
                <a:lnTo>
                  <a:pt x="217" y="8"/>
                </a:lnTo>
                <a:lnTo>
                  <a:pt x="212" y="6"/>
                </a:lnTo>
                <a:lnTo>
                  <a:pt x="208" y="3"/>
                </a:lnTo>
                <a:lnTo>
                  <a:pt x="203" y="2"/>
                </a:lnTo>
                <a:lnTo>
                  <a:pt x="198" y="0"/>
                </a:lnTo>
                <a:lnTo>
                  <a:pt x="194" y="0"/>
                </a:lnTo>
                <a:lnTo>
                  <a:pt x="189" y="0"/>
                </a:lnTo>
                <a:lnTo>
                  <a:pt x="183" y="1"/>
                </a:lnTo>
                <a:lnTo>
                  <a:pt x="177" y="3"/>
                </a:lnTo>
                <a:lnTo>
                  <a:pt x="175" y="3"/>
                </a:lnTo>
                <a:lnTo>
                  <a:pt x="173" y="5"/>
                </a:lnTo>
                <a:lnTo>
                  <a:pt x="168" y="3"/>
                </a:lnTo>
                <a:lnTo>
                  <a:pt x="164" y="2"/>
                </a:lnTo>
                <a:lnTo>
                  <a:pt x="158" y="2"/>
                </a:lnTo>
                <a:lnTo>
                  <a:pt x="153" y="2"/>
                </a:lnTo>
                <a:lnTo>
                  <a:pt x="145" y="3"/>
                </a:lnTo>
                <a:lnTo>
                  <a:pt x="137" y="7"/>
                </a:lnTo>
                <a:lnTo>
                  <a:pt x="129" y="13"/>
                </a:lnTo>
                <a:lnTo>
                  <a:pt x="120" y="20"/>
                </a:lnTo>
                <a:lnTo>
                  <a:pt x="113" y="28"/>
                </a:lnTo>
                <a:lnTo>
                  <a:pt x="106" y="38"/>
                </a:lnTo>
                <a:lnTo>
                  <a:pt x="100" y="48"/>
                </a:lnTo>
                <a:lnTo>
                  <a:pt x="95" y="60"/>
                </a:lnTo>
                <a:lnTo>
                  <a:pt x="91" y="72"/>
                </a:lnTo>
                <a:lnTo>
                  <a:pt x="87" y="86"/>
                </a:lnTo>
                <a:lnTo>
                  <a:pt x="84" y="98"/>
                </a:lnTo>
                <a:lnTo>
                  <a:pt x="81" y="112"/>
                </a:lnTo>
                <a:lnTo>
                  <a:pt x="80" y="126"/>
                </a:lnTo>
                <a:lnTo>
                  <a:pt x="79" y="140"/>
                </a:lnTo>
                <a:lnTo>
                  <a:pt x="79" y="150"/>
                </a:lnTo>
                <a:lnTo>
                  <a:pt x="80" y="159"/>
                </a:lnTo>
                <a:lnTo>
                  <a:pt x="84" y="181"/>
                </a:lnTo>
                <a:lnTo>
                  <a:pt x="88" y="202"/>
                </a:lnTo>
                <a:lnTo>
                  <a:pt x="91" y="224"/>
                </a:lnTo>
                <a:lnTo>
                  <a:pt x="85" y="239"/>
                </a:lnTo>
                <a:lnTo>
                  <a:pt x="82" y="244"/>
                </a:lnTo>
                <a:lnTo>
                  <a:pt x="79" y="249"/>
                </a:lnTo>
                <a:lnTo>
                  <a:pt x="82" y="246"/>
                </a:lnTo>
                <a:lnTo>
                  <a:pt x="91" y="233"/>
                </a:lnTo>
                <a:lnTo>
                  <a:pt x="86" y="246"/>
                </a:lnTo>
                <a:lnTo>
                  <a:pt x="81" y="261"/>
                </a:lnTo>
                <a:lnTo>
                  <a:pt x="75" y="274"/>
                </a:lnTo>
                <a:lnTo>
                  <a:pt x="72" y="280"/>
                </a:lnTo>
                <a:lnTo>
                  <a:pt x="69" y="283"/>
                </a:lnTo>
                <a:lnTo>
                  <a:pt x="75" y="275"/>
                </a:lnTo>
                <a:lnTo>
                  <a:pt x="82" y="265"/>
                </a:lnTo>
                <a:lnTo>
                  <a:pt x="91" y="250"/>
                </a:lnTo>
                <a:lnTo>
                  <a:pt x="87" y="262"/>
                </a:lnTo>
                <a:lnTo>
                  <a:pt x="82" y="274"/>
                </a:lnTo>
                <a:lnTo>
                  <a:pt x="77" y="285"/>
                </a:lnTo>
                <a:lnTo>
                  <a:pt x="72" y="292"/>
                </a:lnTo>
                <a:lnTo>
                  <a:pt x="75" y="287"/>
                </a:lnTo>
                <a:lnTo>
                  <a:pt x="81" y="280"/>
                </a:lnTo>
                <a:lnTo>
                  <a:pt x="86" y="272"/>
                </a:lnTo>
                <a:lnTo>
                  <a:pt x="82" y="282"/>
                </a:lnTo>
                <a:lnTo>
                  <a:pt x="79" y="292"/>
                </a:lnTo>
                <a:lnTo>
                  <a:pt x="74" y="300"/>
                </a:lnTo>
                <a:lnTo>
                  <a:pt x="69" y="306"/>
                </a:lnTo>
                <a:lnTo>
                  <a:pt x="75" y="299"/>
                </a:lnTo>
                <a:lnTo>
                  <a:pt x="82" y="291"/>
                </a:lnTo>
                <a:lnTo>
                  <a:pt x="88" y="279"/>
                </a:lnTo>
                <a:lnTo>
                  <a:pt x="86" y="287"/>
                </a:lnTo>
                <a:lnTo>
                  <a:pt x="84" y="292"/>
                </a:lnTo>
                <a:lnTo>
                  <a:pt x="81" y="298"/>
                </a:lnTo>
                <a:lnTo>
                  <a:pt x="75" y="306"/>
                </a:lnTo>
                <a:lnTo>
                  <a:pt x="67" y="313"/>
                </a:lnTo>
                <a:lnTo>
                  <a:pt x="59" y="319"/>
                </a:lnTo>
                <a:lnTo>
                  <a:pt x="52" y="325"/>
                </a:lnTo>
                <a:lnTo>
                  <a:pt x="43" y="332"/>
                </a:lnTo>
                <a:lnTo>
                  <a:pt x="36" y="340"/>
                </a:lnTo>
                <a:lnTo>
                  <a:pt x="34" y="344"/>
                </a:lnTo>
                <a:lnTo>
                  <a:pt x="32" y="348"/>
                </a:lnTo>
                <a:lnTo>
                  <a:pt x="27" y="359"/>
                </a:lnTo>
                <a:lnTo>
                  <a:pt x="23" y="371"/>
                </a:lnTo>
                <a:lnTo>
                  <a:pt x="20" y="381"/>
                </a:lnTo>
                <a:lnTo>
                  <a:pt x="17" y="392"/>
                </a:lnTo>
                <a:lnTo>
                  <a:pt x="14" y="413"/>
                </a:lnTo>
                <a:lnTo>
                  <a:pt x="9" y="437"/>
                </a:lnTo>
                <a:lnTo>
                  <a:pt x="10" y="441"/>
                </a:lnTo>
                <a:lnTo>
                  <a:pt x="12" y="442"/>
                </a:lnTo>
                <a:lnTo>
                  <a:pt x="12" y="444"/>
                </a:lnTo>
                <a:lnTo>
                  <a:pt x="13" y="444"/>
                </a:lnTo>
                <a:lnTo>
                  <a:pt x="16" y="445"/>
                </a:lnTo>
                <a:lnTo>
                  <a:pt x="20" y="445"/>
                </a:lnTo>
                <a:lnTo>
                  <a:pt x="23" y="445"/>
                </a:lnTo>
                <a:lnTo>
                  <a:pt x="27" y="445"/>
                </a:lnTo>
                <a:lnTo>
                  <a:pt x="27" y="446"/>
                </a:lnTo>
                <a:lnTo>
                  <a:pt x="28" y="448"/>
                </a:lnTo>
                <a:lnTo>
                  <a:pt x="28" y="452"/>
                </a:lnTo>
                <a:lnTo>
                  <a:pt x="30" y="519"/>
                </a:lnTo>
                <a:lnTo>
                  <a:pt x="30" y="568"/>
                </a:lnTo>
                <a:lnTo>
                  <a:pt x="30" y="608"/>
                </a:lnTo>
                <a:lnTo>
                  <a:pt x="27" y="647"/>
                </a:lnTo>
                <a:lnTo>
                  <a:pt x="25" y="653"/>
                </a:lnTo>
                <a:lnTo>
                  <a:pt x="23" y="662"/>
                </a:lnTo>
                <a:lnTo>
                  <a:pt x="19" y="678"/>
                </a:lnTo>
                <a:lnTo>
                  <a:pt x="16" y="698"/>
                </a:lnTo>
                <a:lnTo>
                  <a:pt x="14" y="721"/>
                </a:lnTo>
                <a:lnTo>
                  <a:pt x="10" y="769"/>
                </a:lnTo>
                <a:lnTo>
                  <a:pt x="8" y="795"/>
                </a:lnTo>
                <a:lnTo>
                  <a:pt x="4" y="820"/>
                </a:lnTo>
                <a:lnTo>
                  <a:pt x="3" y="831"/>
                </a:lnTo>
                <a:lnTo>
                  <a:pt x="1" y="847"/>
                </a:lnTo>
                <a:lnTo>
                  <a:pt x="0" y="857"/>
                </a:lnTo>
                <a:lnTo>
                  <a:pt x="0" y="866"/>
                </a:lnTo>
                <a:lnTo>
                  <a:pt x="0" y="877"/>
                </a:lnTo>
                <a:lnTo>
                  <a:pt x="1" y="885"/>
                </a:lnTo>
                <a:lnTo>
                  <a:pt x="10" y="900"/>
                </a:lnTo>
                <a:lnTo>
                  <a:pt x="15" y="907"/>
                </a:lnTo>
                <a:lnTo>
                  <a:pt x="22" y="914"/>
                </a:lnTo>
                <a:lnTo>
                  <a:pt x="30" y="922"/>
                </a:lnTo>
                <a:lnTo>
                  <a:pt x="39" y="927"/>
                </a:lnTo>
                <a:lnTo>
                  <a:pt x="45" y="930"/>
                </a:lnTo>
                <a:lnTo>
                  <a:pt x="51" y="932"/>
                </a:lnTo>
                <a:lnTo>
                  <a:pt x="56" y="935"/>
                </a:lnTo>
                <a:lnTo>
                  <a:pt x="62" y="935"/>
                </a:lnTo>
                <a:lnTo>
                  <a:pt x="64" y="933"/>
                </a:lnTo>
                <a:lnTo>
                  <a:pt x="65" y="931"/>
                </a:lnTo>
                <a:lnTo>
                  <a:pt x="65" y="927"/>
                </a:lnTo>
                <a:lnTo>
                  <a:pt x="64" y="923"/>
                </a:lnTo>
                <a:lnTo>
                  <a:pt x="62" y="919"/>
                </a:lnTo>
                <a:lnTo>
                  <a:pt x="61" y="916"/>
                </a:lnTo>
                <a:lnTo>
                  <a:pt x="60" y="913"/>
                </a:lnTo>
                <a:lnTo>
                  <a:pt x="61" y="913"/>
                </a:lnTo>
                <a:lnTo>
                  <a:pt x="66" y="914"/>
                </a:lnTo>
                <a:lnTo>
                  <a:pt x="69" y="916"/>
                </a:lnTo>
                <a:lnTo>
                  <a:pt x="73" y="918"/>
                </a:lnTo>
                <a:lnTo>
                  <a:pt x="75" y="920"/>
                </a:lnTo>
                <a:lnTo>
                  <a:pt x="78" y="924"/>
                </a:lnTo>
                <a:lnTo>
                  <a:pt x="81" y="931"/>
                </a:lnTo>
                <a:lnTo>
                  <a:pt x="84" y="938"/>
                </a:lnTo>
                <a:lnTo>
                  <a:pt x="85" y="946"/>
                </a:lnTo>
                <a:lnTo>
                  <a:pt x="86" y="955"/>
                </a:lnTo>
                <a:lnTo>
                  <a:pt x="88" y="962"/>
                </a:lnTo>
                <a:lnTo>
                  <a:pt x="90" y="969"/>
                </a:lnTo>
                <a:lnTo>
                  <a:pt x="99" y="1000"/>
                </a:lnTo>
                <a:lnTo>
                  <a:pt x="107" y="1030"/>
                </a:lnTo>
                <a:lnTo>
                  <a:pt x="116" y="1062"/>
                </a:lnTo>
                <a:lnTo>
                  <a:pt x="124" y="1095"/>
                </a:lnTo>
                <a:lnTo>
                  <a:pt x="125" y="1102"/>
                </a:lnTo>
                <a:lnTo>
                  <a:pt x="129" y="1112"/>
                </a:lnTo>
                <a:lnTo>
                  <a:pt x="134" y="1127"/>
                </a:lnTo>
                <a:lnTo>
                  <a:pt x="140" y="1143"/>
                </a:lnTo>
                <a:lnTo>
                  <a:pt x="143" y="1148"/>
                </a:lnTo>
                <a:lnTo>
                  <a:pt x="144" y="1157"/>
                </a:lnTo>
                <a:lnTo>
                  <a:pt x="144" y="1161"/>
                </a:lnTo>
                <a:lnTo>
                  <a:pt x="144" y="1165"/>
                </a:lnTo>
                <a:lnTo>
                  <a:pt x="143" y="1176"/>
                </a:lnTo>
                <a:lnTo>
                  <a:pt x="140" y="1185"/>
                </a:lnTo>
                <a:lnTo>
                  <a:pt x="140" y="1195"/>
                </a:lnTo>
                <a:lnTo>
                  <a:pt x="142" y="1208"/>
                </a:lnTo>
                <a:lnTo>
                  <a:pt x="143" y="1219"/>
                </a:lnTo>
                <a:lnTo>
                  <a:pt x="147" y="1244"/>
                </a:lnTo>
                <a:lnTo>
                  <a:pt x="158" y="1294"/>
                </a:lnTo>
                <a:lnTo>
                  <a:pt x="164" y="1319"/>
                </a:lnTo>
                <a:lnTo>
                  <a:pt x="165" y="1330"/>
                </a:lnTo>
                <a:lnTo>
                  <a:pt x="168" y="1343"/>
                </a:lnTo>
                <a:lnTo>
                  <a:pt x="168" y="1356"/>
                </a:lnTo>
                <a:lnTo>
                  <a:pt x="168" y="1369"/>
                </a:lnTo>
                <a:lnTo>
                  <a:pt x="166" y="1381"/>
                </a:lnTo>
                <a:lnTo>
                  <a:pt x="165" y="1395"/>
                </a:lnTo>
                <a:lnTo>
                  <a:pt x="159" y="1405"/>
                </a:lnTo>
                <a:lnTo>
                  <a:pt x="153" y="1413"/>
                </a:lnTo>
                <a:lnTo>
                  <a:pt x="146" y="1421"/>
                </a:lnTo>
                <a:lnTo>
                  <a:pt x="137" y="1429"/>
                </a:lnTo>
                <a:lnTo>
                  <a:pt x="129" y="1436"/>
                </a:lnTo>
                <a:lnTo>
                  <a:pt x="119" y="1443"/>
                </a:lnTo>
                <a:lnTo>
                  <a:pt x="100" y="1455"/>
                </a:lnTo>
                <a:lnTo>
                  <a:pt x="82" y="1468"/>
                </a:lnTo>
                <a:lnTo>
                  <a:pt x="75" y="1473"/>
                </a:lnTo>
                <a:lnTo>
                  <a:pt x="69" y="1479"/>
                </a:lnTo>
                <a:lnTo>
                  <a:pt x="64" y="1486"/>
                </a:lnTo>
                <a:lnTo>
                  <a:pt x="60" y="1495"/>
                </a:lnTo>
                <a:lnTo>
                  <a:pt x="59" y="1498"/>
                </a:lnTo>
                <a:lnTo>
                  <a:pt x="58" y="1503"/>
                </a:lnTo>
                <a:lnTo>
                  <a:pt x="58" y="1508"/>
                </a:lnTo>
                <a:lnTo>
                  <a:pt x="59" y="1511"/>
                </a:lnTo>
                <a:lnTo>
                  <a:pt x="64" y="1516"/>
                </a:lnTo>
                <a:lnTo>
                  <a:pt x="67" y="1520"/>
                </a:lnTo>
                <a:lnTo>
                  <a:pt x="73" y="1522"/>
                </a:lnTo>
                <a:lnTo>
                  <a:pt x="79" y="1523"/>
                </a:lnTo>
                <a:lnTo>
                  <a:pt x="86" y="1523"/>
                </a:lnTo>
                <a:lnTo>
                  <a:pt x="94" y="1523"/>
                </a:lnTo>
                <a:lnTo>
                  <a:pt x="110" y="1520"/>
                </a:lnTo>
                <a:lnTo>
                  <a:pt x="143" y="1510"/>
                </a:lnTo>
                <a:lnTo>
                  <a:pt x="158" y="1507"/>
                </a:lnTo>
                <a:lnTo>
                  <a:pt x="168" y="1504"/>
                </a:lnTo>
                <a:lnTo>
                  <a:pt x="175" y="1504"/>
                </a:lnTo>
                <a:lnTo>
                  <a:pt x="175" y="1512"/>
                </a:lnTo>
                <a:lnTo>
                  <a:pt x="176" y="1520"/>
                </a:lnTo>
                <a:lnTo>
                  <a:pt x="177" y="1525"/>
                </a:lnTo>
                <a:lnTo>
                  <a:pt x="178" y="1531"/>
                </a:lnTo>
                <a:lnTo>
                  <a:pt x="183" y="1543"/>
                </a:lnTo>
                <a:lnTo>
                  <a:pt x="189" y="1553"/>
                </a:lnTo>
                <a:lnTo>
                  <a:pt x="195" y="1562"/>
                </a:lnTo>
                <a:lnTo>
                  <a:pt x="202" y="1570"/>
                </a:lnTo>
                <a:lnTo>
                  <a:pt x="208" y="1577"/>
                </a:lnTo>
                <a:lnTo>
                  <a:pt x="212" y="1587"/>
                </a:lnTo>
                <a:lnTo>
                  <a:pt x="216" y="1595"/>
                </a:lnTo>
                <a:lnTo>
                  <a:pt x="220" y="1605"/>
                </a:lnTo>
                <a:lnTo>
                  <a:pt x="223" y="1613"/>
                </a:lnTo>
                <a:lnTo>
                  <a:pt x="225" y="1621"/>
                </a:lnTo>
                <a:lnTo>
                  <a:pt x="229" y="1628"/>
                </a:lnTo>
                <a:lnTo>
                  <a:pt x="235" y="1635"/>
                </a:lnTo>
                <a:lnTo>
                  <a:pt x="238" y="1638"/>
                </a:lnTo>
                <a:lnTo>
                  <a:pt x="241" y="1641"/>
                </a:lnTo>
                <a:lnTo>
                  <a:pt x="246" y="1642"/>
                </a:lnTo>
                <a:lnTo>
                  <a:pt x="250" y="1645"/>
                </a:lnTo>
                <a:lnTo>
                  <a:pt x="262" y="1648"/>
                </a:lnTo>
                <a:lnTo>
                  <a:pt x="271" y="1649"/>
                </a:lnTo>
                <a:lnTo>
                  <a:pt x="283" y="1649"/>
                </a:lnTo>
                <a:lnTo>
                  <a:pt x="294" y="1648"/>
                </a:lnTo>
                <a:lnTo>
                  <a:pt x="302" y="1642"/>
                </a:lnTo>
                <a:lnTo>
                  <a:pt x="308" y="1638"/>
                </a:lnTo>
                <a:lnTo>
                  <a:pt x="312" y="1633"/>
                </a:lnTo>
                <a:lnTo>
                  <a:pt x="314" y="1627"/>
                </a:lnTo>
                <a:lnTo>
                  <a:pt x="315" y="1620"/>
                </a:lnTo>
                <a:lnTo>
                  <a:pt x="314" y="1613"/>
                </a:lnTo>
                <a:lnTo>
                  <a:pt x="312" y="1606"/>
                </a:lnTo>
                <a:lnTo>
                  <a:pt x="309" y="1599"/>
                </a:lnTo>
                <a:lnTo>
                  <a:pt x="302" y="1585"/>
                </a:lnTo>
                <a:lnTo>
                  <a:pt x="294" y="1569"/>
                </a:lnTo>
                <a:lnTo>
                  <a:pt x="290" y="1562"/>
                </a:lnTo>
                <a:lnTo>
                  <a:pt x="287" y="1554"/>
                </a:lnTo>
                <a:lnTo>
                  <a:pt x="284" y="1547"/>
                </a:lnTo>
                <a:lnTo>
                  <a:pt x="284" y="1538"/>
                </a:lnTo>
                <a:lnTo>
                  <a:pt x="284" y="1531"/>
                </a:lnTo>
                <a:lnTo>
                  <a:pt x="284" y="1523"/>
                </a:lnTo>
                <a:lnTo>
                  <a:pt x="287" y="1508"/>
                </a:lnTo>
                <a:lnTo>
                  <a:pt x="290" y="1491"/>
                </a:lnTo>
                <a:lnTo>
                  <a:pt x="290" y="1483"/>
                </a:lnTo>
                <a:lnTo>
                  <a:pt x="290" y="1473"/>
                </a:lnTo>
                <a:lnTo>
                  <a:pt x="290" y="1463"/>
                </a:lnTo>
                <a:lnTo>
                  <a:pt x="288" y="1452"/>
                </a:lnTo>
                <a:lnTo>
                  <a:pt x="284" y="1431"/>
                </a:lnTo>
                <a:lnTo>
                  <a:pt x="279" y="1408"/>
                </a:lnTo>
                <a:lnTo>
                  <a:pt x="279" y="1397"/>
                </a:lnTo>
                <a:lnTo>
                  <a:pt x="277" y="1385"/>
                </a:lnTo>
                <a:lnTo>
                  <a:pt x="277" y="1366"/>
                </a:lnTo>
                <a:lnTo>
                  <a:pt x="279" y="1347"/>
                </a:lnTo>
                <a:lnTo>
                  <a:pt x="282" y="1307"/>
                </a:lnTo>
                <a:lnTo>
                  <a:pt x="287" y="1265"/>
                </a:lnTo>
                <a:lnTo>
                  <a:pt x="289" y="1245"/>
                </a:lnTo>
                <a:lnTo>
                  <a:pt x="290" y="1225"/>
                </a:lnTo>
                <a:lnTo>
                  <a:pt x="290" y="1203"/>
                </a:lnTo>
                <a:lnTo>
                  <a:pt x="290" y="1179"/>
                </a:lnTo>
                <a:lnTo>
                  <a:pt x="290" y="1158"/>
                </a:lnTo>
                <a:lnTo>
                  <a:pt x="290" y="1146"/>
                </a:lnTo>
                <a:lnTo>
                  <a:pt x="290" y="1137"/>
                </a:lnTo>
                <a:lnTo>
                  <a:pt x="292" y="1128"/>
                </a:lnTo>
                <a:lnTo>
                  <a:pt x="293" y="1121"/>
                </a:lnTo>
                <a:lnTo>
                  <a:pt x="297" y="1105"/>
                </a:lnTo>
                <a:lnTo>
                  <a:pt x="302" y="1091"/>
                </a:lnTo>
                <a:lnTo>
                  <a:pt x="302" y="1082"/>
                </a:lnTo>
                <a:lnTo>
                  <a:pt x="305" y="1075"/>
                </a:lnTo>
                <a:lnTo>
                  <a:pt x="312" y="1005"/>
                </a:lnTo>
                <a:lnTo>
                  <a:pt x="316" y="971"/>
                </a:lnTo>
                <a:lnTo>
                  <a:pt x="319" y="956"/>
                </a:lnTo>
                <a:lnTo>
                  <a:pt x="323" y="940"/>
                </a:lnTo>
                <a:lnTo>
                  <a:pt x="327" y="942"/>
                </a:lnTo>
                <a:lnTo>
                  <a:pt x="332" y="942"/>
                </a:lnTo>
                <a:lnTo>
                  <a:pt x="336" y="942"/>
                </a:lnTo>
                <a:lnTo>
                  <a:pt x="341" y="942"/>
                </a:lnTo>
                <a:lnTo>
                  <a:pt x="345" y="940"/>
                </a:lnTo>
                <a:lnTo>
                  <a:pt x="348" y="939"/>
                </a:lnTo>
                <a:lnTo>
                  <a:pt x="357" y="935"/>
                </a:lnTo>
                <a:lnTo>
                  <a:pt x="364" y="930"/>
                </a:lnTo>
                <a:lnTo>
                  <a:pt x="370" y="923"/>
                </a:lnTo>
                <a:lnTo>
                  <a:pt x="374" y="913"/>
                </a:lnTo>
                <a:lnTo>
                  <a:pt x="379" y="904"/>
                </a:lnTo>
                <a:lnTo>
                  <a:pt x="384" y="894"/>
                </a:lnTo>
                <a:lnTo>
                  <a:pt x="388" y="883"/>
                </a:lnTo>
                <a:lnTo>
                  <a:pt x="391" y="872"/>
                </a:lnTo>
                <a:lnTo>
                  <a:pt x="393" y="861"/>
                </a:lnTo>
                <a:lnTo>
                  <a:pt x="394" y="848"/>
                </a:lnTo>
                <a:lnTo>
                  <a:pt x="396" y="836"/>
                </a:lnTo>
                <a:lnTo>
                  <a:pt x="397" y="826"/>
                </a:lnTo>
                <a:lnTo>
                  <a:pt x="397" y="815"/>
                </a:lnTo>
                <a:lnTo>
                  <a:pt x="396" y="796"/>
                </a:lnTo>
                <a:lnTo>
                  <a:pt x="397" y="777"/>
                </a:lnTo>
                <a:lnTo>
                  <a:pt x="398" y="760"/>
                </a:lnTo>
                <a:lnTo>
                  <a:pt x="400" y="742"/>
                </a:lnTo>
                <a:lnTo>
                  <a:pt x="404" y="708"/>
                </a:lnTo>
                <a:lnTo>
                  <a:pt x="406" y="692"/>
                </a:lnTo>
                <a:lnTo>
                  <a:pt x="406" y="692"/>
                </a:lnTo>
                <a:lnTo>
                  <a:pt x="406" y="715"/>
                </a:lnTo>
                <a:lnTo>
                  <a:pt x="406" y="715"/>
                </a:lnTo>
                <a:lnTo>
                  <a:pt x="407" y="719"/>
                </a:lnTo>
                <a:lnTo>
                  <a:pt x="409" y="724"/>
                </a:lnTo>
                <a:lnTo>
                  <a:pt x="411" y="728"/>
                </a:lnTo>
                <a:lnTo>
                  <a:pt x="413" y="732"/>
                </a:lnTo>
                <a:lnTo>
                  <a:pt x="420" y="740"/>
                </a:lnTo>
                <a:lnTo>
                  <a:pt x="429" y="745"/>
                </a:lnTo>
                <a:lnTo>
                  <a:pt x="438" y="750"/>
                </a:lnTo>
                <a:lnTo>
                  <a:pt x="445" y="754"/>
                </a:lnTo>
                <a:lnTo>
                  <a:pt x="452" y="757"/>
                </a:lnTo>
                <a:lnTo>
                  <a:pt x="452" y="757"/>
                </a:lnTo>
                <a:lnTo>
                  <a:pt x="455" y="755"/>
                </a:lnTo>
                <a:lnTo>
                  <a:pt x="459" y="751"/>
                </a:lnTo>
                <a:lnTo>
                  <a:pt x="461" y="749"/>
                </a:lnTo>
                <a:lnTo>
                  <a:pt x="461" y="747"/>
                </a:lnTo>
                <a:lnTo>
                  <a:pt x="458" y="745"/>
                </a:lnTo>
                <a:lnTo>
                  <a:pt x="452" y="744"/>
                </a:lnTo>
                <a:lnTo>
                  <a:pt x="452" y="744"/>
                </a:lnTo>
                <a:lnTo>
                  <a:pt x="445" y="742"/>
                </a:lnTo>
                <a:lnTo>
                  <a:pt x="439" y="738"/>
                </a:lnTo>
                <a:lnTo>
                  <a:pt x="435" y="732"/>
                </a:lnTo>
                <a:lnTo>
                  <a:pt x="431" y="727"/>
                </a:lnTo>
                <a:lnTo>
                  <a:pt x="426" y="716"/>
                </a:lnTo>
                <a:lnTo>
                  <a:pt x="424" y="710"/>
                </a:lnTo>
                <a:lnTo>
                  <a:pt x="431" y="678"/>
                </a:lnTo>
                <a:lnTo>
                  <a:pt x="431" y="678"/>
                </a:lnTo>
                <a:lnTo>
                  <a:pt x="437" y="676"/>
                </a:lnTo>
                <a:lnTo>
                  <a:pt x="437" y="676"/>
                </a:lnTo>
                <a:lnTo>
                  <a:pt x="444" y="669"/>
                </a:lnTo>
                <a:lnTo>
                  <a:pt x="451" y="660"/>
                </a:lnTo>
                <a:lnTo>
                  <a:pt x="461" y="649"/>
                </a:lnTo>
                <a:lnTo>
                  <a:pt x="470" y="634"/>
                </a:lnTo>
                <a:lnTo>
                  <a:pt x="479" y="619"/>
                </a:lnTo>
                <a:lnTo>
                  <a:pt x="488" y="601"/>
                </a:lnTo>
                <a:lnTo>
                  <a:pt x="495" y="582"/>
                </a:lnTo>
                <a:lnTo>
                  <a:pt x="530" y="581"/>
                </a:lnTo>
                <a:lnTo>
                  <a:pt x="516" y="549"/>
                </a:lnTo>
                <a:lnTo>
                  <a:pt x="516" y="549"/>
                </a:lnTo>
                <a:lnTo>
                  <a:pt x="528" y="540"/>
                </a:lnTo>
                <a:lnTo>
                  <a:pt x="536" y="532"/>
                </a:lnTo>
                <a:lnTo>
                  <a:pt x="541" y="524"/>
                </a:lnTo>
                <a:lnTo>
                  <a:pt x="543" y="517"/>
                </a:lnTo>
                <a:lnTo>
                  <a:pt x="543" y="510"/>
                </a:lnTo>
                <a:lnTo>
                  <a:pt x="541" y="504"/>
                </a:lnTo>
                <a:lnTo>
                  <a:pt x="537" y="498"/>
                </a:lnTo>
                <a:lnTo>
                  <a:pt x="533" y="494"/>
                </a:lnTo>
                <a:lnTo>
                  <a:pt x="527" y="489"/>
                </a:lnTo>
                <a:lnTo>
                  <a:pt x="521" y="485"/>
                </a:lnTo>
                <a:lnTo>
                  <a:pt x="508" y="480"/>
                </a:lnTo>
                <a:lnTo>
                  <a:pt x="495" y="475"/>
                </a:lnTo>
                <a:lnTo>
                  <a:pt x="495" y="475"/>
                </a:lnTo>
                <a:close/>
                <a:moveTo>
                  <a:pt x="43" y="910"/>
                </a:moveTo>
                <a:lnTo>
                  <a:pt x="41" y="909"/>
                </a:lnTo>
                <a:lnTo>
                  <a:pt x="35" y="904"/>
                </a:lnTo>
                <a:lnTo>
                  <a:pt x="32" y="900"/>
                </a:lnTo>
                <a:lnTo>
                  <a:pt x="29" y="897"/>
                </a:lnTo>
                <a:lnTo>
                  <a:pt x="27" y="892"/>
                </a:lnTo>
                <a:lnTo>
                  <a:pt x="26" y="888"/>
                </a:lnTo>
                <a:lnTo>
                  <a:pt x="30" y="886"/>
                </a:lnTo>
                <a:lnTo>
                  <a:pt x="33" y="886"/>
                </a:lnTo>
                <a:lnTo>
                  <a:pt x="34" y="886"/>
                </a:lnTo>
                <a:lnTo>
                  <a:pt x="36" y="888"/>
                </a:lnTo>
                <a:lnTo>
                  <a:pt x="38" y="892"/>
                </a:lnTo>
                <a:lnTo>
                  <a:pt x="40" y="901"/>
                </a:lnTo>
                <a:lnTo>
                  <a:pt x="42" y="906"/>
                </a:lnTo>
                <a:lnTo>
                  <a:pt x="46" y="910"/>
                </a:lnTo>
                <a:lnTo>
                  <a:pt x="43" y="910"/>
                </a:lnTo>
                <a:close/>
                <a:moveTo>
                  <a:pt x="287" y="235"/>
                </a:moveTo>
                <a:lnTo>
                  <a:pt x="287" y="234"/>
                </a:lnTo>
                <a:lnTo>
                  <a:pt x="288" y="235"/>
                </a:lnTo>
                <a:lnTo>
                  <a:pt x="287" y="235"/>
                </a:lnTo>
                <a:close/>
                <a:moveTo>
                  <a:pt x="290" y="227"/>
                </a:moveTo>
                <a:lnTo>
                  <a:pt x="295" y="235"/>
                </a:lnTo>
                <a:lnTo>
                  <a:pt x="290" y="235"/>
                </a:lnTo>
                <a:lnTo>
                  <a:pt x="287" y="226"/>
                </a:lnTo>
                <a:lnTo>
                  <a:pt x="282" y="213"/>
                </a:lnTo>
                <a:lnTo>
                  <a:pt x="290" y="227"/>
                </a:lnTo>
                <a:close/>
                <a:moveTo>
                  <a:pt x="284" y="241"/>
                </a:moveTo>
                <a:lnTo>
                  <a:pt x="287" y="246"/>
                </a:lnTo>
                <a:lnTo>
                  <a:pt x="287" y="249"/>
                </a:lnTo>
                <a:lnTo>
                  <a:pt x="286" y="247"/>
                </a:lnTo>
                <a:lnTo>
                  <a:pt x="284" y="241"/>
                </a:lnTo>
                <a:close/>
                <a:moveTo>
                  <a:pt x="340" y="900"/>
                </a:moveTo>
                <a:lnTo>
                  <a:pt x="339" y="904"/>
                </a:lnTo>
                <a:lnTo>
                  <a:pt x="338" y="907"/>
                </a:lnTo>
                <a:lnTo>
                  <a:pt x="333" y="916"/>
                </a:lnTo>
                <a:lnTo>
                  <a:pt x="327" y="925"/>
                </a:lnTo>
                <a:lnTo>
                  <a:pt x="333" y="911"/>
                </a:lnTo>
                <a:lnTo>
                  <a:pt x="339" y="898"/>
                </a:lnTo>
                <a:lnTo>
                  <a:pt x="340" y="898"/>
                </a:lnTo>
                <a:lnTo>
                  <a:pt x="340" y="900"/>
                </a:lnTo>
                <a:close/>
                <a:moveTo>
                  <a:pt x="508" y="529"/>
                </a:moveTo>
                <a:lnTo>
                  <a:pt x="508" y="529"/>
                </a:lnTo>
                <a:lnTo>
                  <a:pt x="500" y="508"/>
                </a:lnTo>
                <a:lnTo>
                  <a:pt x="490" y="484"/>
                </a:lnTo>
                <a:lnTo>
                  <a:pt x="490" y="484"/>
                </a:lnTo>
                <a:lnTo>
                  <a:pt x="513" y="493"/>
                </a:lnTo>
                <a:lnTo>
                  <a:pt x="520" y="496"/>
                </a:lnTo>
                <a:lnTo>
                  <a:pt x="527" y="501"/>
                </a:lnTo>
                <a:lnTo>
                  <a:pt x="530" y="504"/>
                </a:lnTo>
                <a:lnTo>
                  <a:pt x="533" y="507"/>
                </a:lnTo>
                <a:lnTo>
                  <a:pt x="534" y="510"/>
                </a:lnTo>
                <a:lnTo>
                  <a:pt x="534" y="514"/>
                </a:lnTo>
                <a:lnTo>
                  <a:pt x="533" y="516"/>
                </a:lnTo>
                <a:lnTo>
                  <a:pt x="530" y="519"/>
                </a:lnTo>
                <a:lnTo>
                  <a:pt x="524" y="523"/>
                </a:lnTo>
                <a:lnTo>
                  <a:pt x="516" y="527"/>
                </a:lnTo>
                <a:lnTo>
                  <a:pt x="508" y="529"/>
                </a:lnTo>
                <a:lnTo>
                  <a:pt x="508" y="529"/>
                </a:lnTo>
                <a:close/>
              </a:path>
            </a:pathLst>
          </a:custGeom>
          <a:solidFill>
            <a:schemeClr val="bg1">
              <a:alpha val="100000"/>
            </a:schemeClr>
          </a:solidFill>
          <a:ln w="9525">
            <a:noFill/>
          </a:ln>
        </p:spPr>
        <p:txBody>
          <a:bodyPr/>
          <a:p>
            <a:endParaRPr lang="zh-CN" altLang="en-US"/>
          </a:p>
        </p:txBody>
      </p:sp>
      <p:grpSp>
        <p:nvGrpSpPr>
          <p:cNvPr id="1034" name="组合 1033"/>
          <p:cNvGrpSpPr/>
          <p:nvPr/>
        </p:nvGrpSpPr>
        <p:grpSpPr>
          <a:xfrm>
            <a:off x="7885113" y="5416550"/>
            <a:ext cx="1101725" cy="1339850"/>
            <a:chOff x="0" y="0"/>
            <a:chExt cx="956" cy="1161"/>
          </a:xfrm>
        </p:grpSpPr>
        <p:sp>
          <p:nvSpPr>
            <p:cNvPr id="1035" name="未知"/>
            <p:cNvSpPr>
              <a:spLocks noEditPoints="1"/>
            </p:cNvSpPr>
            <p:nvPr userDrawn="1"/>
          </p:nvSpPr>
          <p:spPr>
            <a:xfrm>
              <a:off x="425" y="0"/>
              <a:ext cx="531" cy="1161"/>
            </a:xfrm>
            <a:custGeom>
              <a:avLst/>
              <a:gdLst/>
              <a:ahLst/>
              <a:cxnLst/>
              <a:pathLst>
                <a:path w="439" h="961">
                  <a:moveTo>
                    <a:pt x="439" y="862"/>
                  </a:moveTo>
                  <a:lnTo>
                    <a:pt x="359" y="378"/>
                  </a:lnTo>
                  <a:lnTo>
                    <a:pt x="410" y="18"/>
                  </a:lnTo>
                  <a:lnTo>
                    <a:pt x="340" y="15"/>
                  </a:lnTo>
                  <a:lnTo>
                    <a:pt x="180" y="0"/>
                  </a:lnTo>
                  <a:lnTo>
                    <a:pt x="145" y="157"/>
                  </a:lnTo>
                  <a:lnTo>
                    <a:pt x="145" y="157"/>
                  </a:lnTo>
                  <a:lnTo>
                    <a:pt x="156" y="154"/>
                  </a:lnTo>
                  <a:lnTo>
                    <a:pt x="160" y="154"/>
                  </a:lnTo>
                  <a:lnTo>
                    <a:pt x="165" y="156"/>
                  </a:lnTo>
                  <a:lnTo>
                    <a:pt x="165" y="156"/>
                  </a:lnTo>
                  <a:lnTo>
                    <a:pt x="167" y="157"/>
                  </a:lnTo>
                  <a:lnTo>
                    <a:pt x="167" y="157"/>
                  </a:lnTo>
                  <a:lnTo>
                    <a:pt x="170" y="148"/>
                  </a:lnTo>
                  <a:lnTo>
                    <a:pt x="174" y="144"/>
                  </a:lnTo>
                  <a:lnTo>
                    <a:pt x="179" y="139"/>
                  </a:lnTo>
                  <a:lnTo>
                    <a:pt x="179" y="139"/>
                  </a:lnTo>
                  <a:lnTo>
                    <a:pt x="184" y="134"/>
                  </a:lnTo>
                  <a:lnTo>
                    <a:pt x="188" y="130"/>
                  </a:lnTo>
                  <a:lnTo>
                    <a:pt x="193" y="129"/>
                  </a:lnTo>
                  <a:lnTo>
                    <a:pt x="198" y="129"/>
                  </a:lnTo>
                  <a:lnTo>
                    <a:pt x="198" y="129"/>
                  </a:lnTo>
                  <a:lnTo>
                    <a:pt x="198" y="129"/>
                  </a:lnTo>
                  <a:lnTo>
                    <a:pt x="198" y="128"/>
                  </a:lnTo>
                  <a:lnTo>
                    <a:pt x="199" y="128"/>
                  </a:lnTo>
                  <a:lnTo>
                    <a:pt x="199" y="128"/>
                  </a:lnTo>
                  <a:lnTo>
                    <a:pt x="205" y="128"/>
                  </a:lnTo>
                  <a:lnTo>
                    <a:pt x="212" y="126"/>
                  </a:lnTo>
                  <a:lnTo>
                    <a:pt x="219" y="123"/>
                  </a:lnTo>
                  <a:lnTo>
                    <a:pt x="219" y="123"/>
                  </a:lnTo>
                  <a:lnTo>
                    <a:pt x="231" y="117"/>
                  </a:lnTo>
                  <a:lnTo>
                    <a:pt x="231" y="117"/>
                  </a:lnTo>
                  <a:lnTo>
                    <a:pt x="231" y="117"/>
                  </a:lnTo>
                  <a:lnTo>
                    <a:pt x="231" y="117"/>
                  </a:lnTo>
                  <a:lnTo>
                    <a:pt x="231" y="117"/>
                  </a:lnTo>
                  <a:lnTo>
                    <a:pt x="238" y="116"/>
                  </a:lnTo>
                  <a:lnTo>
                    <a:pt x="241" y="116"/>
                  </a:lnTo>
                  <a:lnTo>
                    <a:pt x="243" y="117"/>
                  </a:lnTo>
                  <a:lnTo>
                    <a:pt x="243" y="117"/>
                  </a:lnTo>
                  <a:lnTo>
                    <a:pt x="244" y="119"/>
                  </a:lnTo>
                  <a:lnTo>
                    <a:pt x="244" y="122"/>
                  </a:lnTo>
                  <a:lnTo>
                    <a:pt x="242" y="125"/>
                  </a:lnTo>
                  <a:lnTo>
                    <a:pt x="242" y="125"/>
                  </a:lnTo>
                  <a:lnTo>
                    <a:pt x="238" y="129"/>
                  </a:lnTo>
                  <a:lnTo>
                    <a:pt x="235" y="131"/>
                  </a:lnTo>
                  <a:lnTo>
                    <a:pt x="235" y="131"/>
                  </a:lnTo>
                  <a:lnTo>
                    <a:pt x="230" y="134"/>
                  </a:lnTo>
                  <a:lnTo>
                    <a:pt x="222" y="139"/>
                  </a:lnTo>
                  <a:lnTo>
                    <a:pt x="222" y="139"/>
                  </a:lnTo>
                  <a:lnTo>
                    <a:pt x="225" y="144"/>
                  </a:lnTo>
                  <a:lnTo>
                    <a:pt x="227" y="152"/>
                  </a:lnTo>
                  <a:lnTo>
                    <a:pt x="229" y="162"/>
                  </a:lnTo>
                  <a:lnTo>
                    <a:pt x="229" y="168"/>
                  </a:lnTo>
                  <a:lnTo>
                    <a:pt x="227" y="174"/>
                  </a:lnTo>
                  <a:lnTo>
                    <a:pt x="227" y="175"/>
                  </a:lnTo>
                  <a:lnTo>
                    <a:pt x="226" y="176"/>
                  </a:lnTo>
                  <a:lnTo>
                    <a:pt x="226" y="176"/>
                  </a:lnTo>
                  <a:lnTo>
                    <a:pt x="218" y="181"/>
                  </a:lnTo>
                  <a:lnTo>
                    <a:pt x="209" y="185"/>
                  </a:lnTo>
                  <a:lnTo>
                    <a:pt x="204" y="186"/>
                  </a:lnTo>
                  <a:lnTo>
                    <a:pt x="199" y="187"/>
                  </a:lnTo>
                  <a:lnTo>
                    <a:pt x="199" y="187"/>
                  </a:lnTo>
                  <a:lnTo>
                    <a:pt x="192" y="187"/>
                  </a:lnTo>
                  <a:lnTo>
                    <a:pt x="186" y="190"/>
                  </a:lnTo>
                  <a:lnTo>
                    <a:pt x="181" y="191"/>
                  </a:lnTo>
                  <a:lnTo>
                    <a:pt x="179" y="193"/>
                  </a:lnTo>
                  <a:lnTo>
                    <a:pt x="179" y="193"/>
                  </a:lnTo>
                  <a:lnTo>
                    <a:pt x="176" y="207"/>
                  </a:lnTo>
                  <a:lnTo>
                    <a:pt x="175" y="212"/>
                  </a:lnTo>
                  <a:lnTo>
                    <a:pt x="175" y="213"/>
                  </a:lnTo>
                  <a:lnTo>
                    <a:pt x="174" y="214"/>
                  </a:lnTo>
                  <a:lnTo>
                    <a:pt x="174" y="214"/>
                  </a:lnTo>
                  <a:lnTo>
                    <a:pt x="159" y="219"/>
                  </a:lnTo>
                  <a:lnTo>
                    <a:pt x="128" y="229"/>
                  </a:lnTo>
                  <a:lnTo>
                    <a:pt x="70" y="485"/>
                  </a:lnTo>
                  <a:lnTo>
                    <a:pt x="129" y="493"/>
                  </a:lnTo>
                  <a:lnTo>
                    <a:pt x="0" y="929"/>
                  </a:lnTo>
                  <a:lnTo>
                    <a:pt x="0" y="929"/>
                  </a:lnTo>
                  <a:lnTo>
                    <a:pt x="0" y="932"/>
                  </a:lnTo>
                  <a:lnTo>
                    <a:pt x="0" y="934"/>
                  </a:lnTo>
                  <a:lnTo>
                    <a:pt x="2" y="936"/>
                  </a:lnTo>
                  <a:lnTo>
                    <a:pt x="5" y="938"/>
                  </a:lnTo>
                  <a:lnTo>
                    <a:pt x="5" y="938"/>
                  </a:lnTo>
                  <a:lnTo>
                    <a:pt x="7" y="938"/>
                  </a:lnTo>
                  <a:lnTo>
                    <a:pt x="10" y="936"/>
                  </a:lnTo>
                  <a:lnTo>
                    <a:pt x="11" y="935"/>
                  </a:lnTo>
                  <a:lnTo>
                    <a:pt x="12" y="933"/>
                  </a:lnTo>
                  <a:lnTo>
                    <a:pt x="142" y="494"/>
                  </a:lnTo>
                  <a:lnTo>
                    <a:pt x="258" y="508"/>
                  </a:lnTo>
                  <a:lnTo>
                    <a:pt x="238" y="955"/>
                  </a:lnTo>
                  <a:lnTo>
                    <a:pt x="238" y="955"/>
                  </a:lnTo>
                  <a:lnTo>
                    <a:pt x="238" y="957"/>
                  </a:lnTo>
                  <a:lnTo>
                    <a:pt x="240" y="960"/>
                  </a:lnTo>
                  <a:lnTo>
                    <a:pt x="242" y="961"/>
                  </a:lnTo>
                  <a:lnTo>
                    <a:pt x="244" y="961"/>
                  </a:lnTo>
                  <a:lnTo>
                    <a:pt x="244" y="961"/>
                  </a:lnTo>
                  <a:lnTo>
                    <a:pt x="247" y="961"/>
                  </a:lnTo>
                  <a:lnTo>
                    <a:pt x="249" y="960"/>
                  </a:lnTo>
                  <a:lnTo>
                    <a:pt x="250" y="957"/>
                  </a:lnTo>
                  <a:lnTo>
                    <a:pt x="250" y="955"/>
                  </a:lnTo>
                  <a:lnTo>
                    <a:pt x="271" y="511"/>
                  </a:lnTo>
                  <a:lnTo>
                    <a:pt x="339" y="519"/>
                  </a:lnTo>
                  <a:lnTo>
                    <a:pt x="345" y="473"/>
                  </a:lnTo>
                  <a:lnTo>
                    <a:pt x="361" y="474"/>
                  </a:lnTo>
                  <a:lnTo>
                    <a:pt x="427" y="865"/>
                  </a:lnTo>
                  <a:lnTo>
                    <a:pt x="427" y="865"/>
                  </a:lnTo>
                  <a:lnTo>
                    <a:pt x="427" y="867"/>
                  </a:lnTo>
                  <a:lnTo>
                    <a:pt x="429" y="870"/>
                  </a:lnTo>
                  <a:lnTo>
                    <a:pt x="432" y="871"/>
                  </a:lnTo>
                  <a:lnTo>
                    <a:pt x="434" y="871"/>
                  </a:lnTo>
                  <a:lnTo>
                    <a:pt x="434" y="871"/>
                  </a:lnTo>
                  <a:lnTo>
                    <a:pt x="437" y="870"/>
                  </a:lnTo>
                  <a:lnTo>
                    <a:pt x="438" y="868"/>
                  </a:lnTo>
                  <a:lnTo>
                    <a:pt x="439" y="865"/>
                  </a:lnTo>
                  <a:lnTo>
                    <a:pt x="439" y="862"/>
                  </a:lnTo>
                  <a:lnTo>
                    <a:pt x="439" y="862"/>
                  </a:lnTo>
                  <a:close/>
                  <a:moveTo>
                    <a:pt x="347" y="461"/>
                  </a:moveTo>
                  <a:lnTo>
                    <a:pt x="353" y="421"/>
                  </a:lnTo>
                  <a:lnTo>
                    <a:pt x="360" y="461"/>
                  </a:lnTo>
                  <a:lnTo>
                    <a:pt x="347" y="461"/>
                  </a:lnTo>
                  <a:close/>
                </a:path>
              </a:pathLst>
            </a:custGeom>
            <a:solidFill>
              <a:schemeClr val="bg1">
                <a:alpha val="100000"/>
              </a:schemeClr>
            </a:solidFill>
            <a:ln w="9525">
              <a:noFill/>
            </a:ln>
          </p:spPr>
          <p:txBody>
            <a:bodyPr/>
            <a:p>
              <a:endParaRPr lang="zh-CN" altLang="en-US"/>
            </a:p>
          </p:txBody>
        </p:sp>
        <p:sp>
          <p:nvSpPr>
            <p:cNvPr id="1036" name="未知"/>
            <p:cNvSpPr/>
            <p:nvPr userDrawn="1"/>
          </p:nvSpPr>
          <p:spPr>
            <a:xfrm>
              <a:off x="0" y="8"/>
              <a:ext cx="716" cy="1149"/>
            </a:xfrm>
            <a:custGeom>
              <a:avLst/>
              <a:gdLst/>
              <a:ahLst/>
              <a:cxnLst/>
              <a:pathLst>
                <a:path w="592" h="951">
                  <a:moveTo>
                    <a:pt x="328" y="241"/>
                  </a:moveTo>
                  <a:lnTo>
                    <a:pt x="329" y="240"/>
                  </a:lnTo>
                  <a:lnTo>
                    <a:pt x="330" y="240"/>
                  </a:lnTo>
                  <a:lnTo>
                    <a:pt x="330" y="240"/>
                  </a:lnTo>
                  <a:lnTo>
                    <a:pt x="335" y="242"/>
                  </a:lnTo>
                  <a:lnTo>
                    <a:pt x="340" y="244"/>
                  </a:lnTo>
                  <a:lnTo>
                    <a:pt x="354" y="244"/>
                  </a:lnTo>
                  <a:lnTo>
                    <a:pt x="371" y="241"/>
                  </a:lnTo>
                  <a:lnTo>
                    <a:pt x="387" y="239"/>
                  </a:lnTo>
                  <a:lnTo>
                    <a:pt x="416" y="233"/>
                  </a:lnTo>
                  <a:lnTo>
                    <a:pt x="430" y="229"/>
                  </a:lnTo>
                  <a:lnTo>
                    <a:pt x="430" y="229"/>
                  </a:lnTo>
                  <a:lnTo>
                    <a:pt x="430" y="229"/>
                  </a:lnTo>
                  <a:lnTo>
                    <a:pt x="430" y="229"/>
                  </a:lnTo>
                  <a:lnTo>
                    <a:pt x="442" y="227"/>
                  </a:lnTo>
                  <a:lnTo>
                    <a:pt x="455" y="224"/>
                  </a:lnTo>
                  <a:lnTo>
                    <a:pt x="484" y="216"/>
                  </a:lnTo>
                  <a:lnTo>
                    <a:pt x="523" y="202"/>
                  </a:lnTo>
                  <a:lnTo>
                    <a:pt x="523" y="202"/>
                  </a:lnTo>
                  <a:lnTo>
                    <a:pt x="525" y="196"/>
                  </a:lnTo>
                  <a:lnTo>
                    <a:pt x="526" y="186"/>
                  </a:lnTo>
                  <a:lnTo>
                    <a:pt x="526" y="186"/>
                  </a:lnTo>
                  <a:lnTo>
                    <a:pt x="527" y="183"/>
                  </a:lnTo>
                  <a:lnTo>
                    <a:pt x="529" y="180"/>
                  </a:lnTo>
                  <a:lnTo>
                    <a:pt x="537" y="178"/>
                  </a:lnTo>
                  <a:lnTo>
                    <a:pt x="545" y="175"/>
                  </a:lnTo>
                  <a:lnTo>
                    <a:pt x="551" y="175"/>
                  </a:lnTo>
                  <a:lnTo>
                    <a:pt x="551" y="175"/>
                  </a:lnTo>
                  <a:lnTo>
                    <a:pt x="559" y="174"/>
                  </a:lnTo>
                  <a:lnTo>
                    <a:pt x="566" y="171"/>
                  </a:lnTo>
                  <a:lnTo>
                    <a:pt x="574" y="166"/>
                  </a:lnTo>
                  <a:lnTo>
                    <a:pt x="574" y="166"/>
                  </a:lnTo>
                  <a:lnTo>
                    <a:pt x="576" y="158"/>
                  </a:lnTo>
                  <a:lnTo>
                    <a:pt x="576" y="152"/>
                  </a:lnTo>
                  <a:lnTo>
                    <a:pt x="573" y="141"/>
                  </a:lnTo>
                  <a:lnTo>
                    <a:pt x="571" y="135"/>
                  </a:lnTo>
                  <a:lnTo>
                    <a:pt x="568" y="133"/>
                  </a:lnTo>
                  <a:lnTo>
                    <a:pt x="567" y="130"/>
                  </a:lnTo>
                  <a:lnTo>
                    <a:pt x="570" y="129"/>
                  </a:lnTo>
                  <a:lnTo>
                    <a:pt x="570" y="129"/>
                  </a:lnTo>
                  <a:lnTo>
                    <a:pt x="578" y="123"/>
                  </a:lnTo>
                  <a:lnTo>
                    <a:pt x="583" y="119"/>
                  </a:lnTo>
                  <a:lnTo>
                    <a:pt x="584" y="119"/>
                  </a:lnTo>
                  <a:lnTo>
                    <a:pt x="584" y="119"/>
                  </a:lnTo>
                  <a:lnTo>
                    <a:pt x="584" y="119"/>
                  </a:lnTo>
                  <a:lnTo>
                    <a:pt x="590" y="115"/>
                  </a:lnTo>
                  <a:lnTo>
                    <a:pt x="590" y="115"/>
                  </a:lnTo>
                  <a:lnTo>
                    <a:pt x="592" y="113"/>
                  </a:lnTo>
                  <a:lnTo>
                    <a:pt x="592" y="113"/>
                  </a:lnTo>
                  <a:lnTo>
                    <a:pt x="589" y="113"/>
                  </a:lnTo>
                  <a:lnTo>
                    <a:pt x="584" y="115"/>
                  </a:lnTo>
                  <a:lnTo>
                    <a:pt x="584" y="115"/>
                  </a:lnTo>
                  <a:lnTo>
                    <a:pt x="584" y="115"/>
                  </a:lnTo>
                  <a:lnTo>
                    <a:pt x="584" y="115"/>
                  </a:lnTo>
                  <a:lnTo>
                    <a:pt x="584" y="115"/>
                  </a:lnTo>
                  <a:lnTo>
                    <a:pt x="573" y="119"/>
                  </a:lnTo>
                  <a:lnTo>
                    <a:pt x="573" y="119"/>
                  </a:lnTo>
                  <a:lnTo>
                    <a:pt x="565" y="123"/>
                  </a:lnTo>
                  <a:lnTo>
                    <a:pt x="559" y="126"/>
                  </a:lnTo>
                  <a:lnTo>
                    <a:pt x="555" y="127"/>
                  </a:lnTo>
                  <a:lnTo>
                    <a:pt x="551" y="126"/>
                  </a:lnTo>
                  <a:lnTo>
                    <a:pt x="550" y="127"/>
                  </a:lnTo>
                  <a:lnTo>
                    <a:pt x="550" y="127"/>
                  </a:lnTo>
                  <a:lnTo>
                    <a:pt x="550" y="127"/>
                  </a:lnTo>
                  <a:lnTo>
                    <a:pt x="545" y="127"/>
                  </a:lnTo>
                  <a:lnTo>
                    <a:pt x="542" y="128"/>
                  </a:lnTo>
                  <a:lnTo>
                    <a:pt x="538" y="130"/>
                  </a:lnTo>
                  <a:lnTo>
                    <a:pt x="534" y="135"/>
                  </a:lnTo>
                  <a:lnTo>
                    <a:pt x="534" y="135"/>
                  </a:lnTo>
                  <a:lnTo>
                    <a:pt x="534" y="135"/>
                  </a:lnTo>
                  <a:lnTo>
                    <a:pt x="534" y="135"/>
                  </a:lnTo>
                  <a:lnTo>
                    <a:pt x="527" y="143"/>
                  </a:lnTo>
                  <a:lnTo>
                    <a:pt x="523" y="150"/>
                  </a:lnTo>
                  <a:lnTo>
                    <a:pt x="522" y="155"/>
                  </a:lnTo>
                  <a:lnTo>
                    <a:pt x="521" y="156"/>
                  </a:lnTo>
                  <a:lnTo>
                    <a:pt x="516" y="156"/>
                  </a:lnTo>
                  <a:lnTo>
                    <a:pt x="516" y="156"/>
                  </a:lnTo>
                  <a:lnTo>
                    <a:pt x="516" y="155"/>
                  </a:lnTo>
                  <a:lnTo>
                    <a:pt x="515" y="154"/>
                  </a:lnTo>
                  <a:lnTo>
                    <a:pt x="515" y="154"/>
                  </a:lnTo>
                  <a:lnTo>
                    <a:pt x="510" y="152"/>
                  </a:lnTo>
                  <a:lnTo>
                    <a:pt x="504" y="152"/>
                  </a:lnTo>
                  <a:lnTo>
                    <a:pt x="491" y="156"/>
                  </a:lnTo>
                  <a:lnTo>
                    <a:pt x="491" y="156"/>
                  </a:lnTo>
                  <a:lnTo>
                    <a:pt x="491" y="156"/>
                  </a:lnTo>
                  <a:lnTo>
                    <a:pt x="491" y="156"/>
                  </a:lnTo>
                  <a:lnTo>
                    <a:pt x="424" y="175"/>
                  </a:lnTo>
                  <a:lnTo>
                    <a:pt x="424" y="175"/>
                  </a:lnTo>
                  <a:lnTo>
                    <a:pt x="407" y="178"/>
                  </a:lnTo>
                  <a:lnTo>
                    <a:pt x="391" y="178"/>
                  </a:lnTo>
                  <a:lnTo>
                    <a:pt x="375" y="177"/>
                  </a:lnTo>
                  <a:lnTo>
                    <a:pt x="362" y="173"/>
                  </a:lnTo>
                  <a:lnTo>
                    <a:pt x="351" y="169"/>
                  </a:lnTo>
                  <a:lnTo>
                    <a:pt x="341" y="167"/>
                  </a:lnTo>
                  <a:lnTo>
                    <a:pt x="331" y="162"/>
                  </a:lnTo>
                  <a:lnTo>
                    <a:pt x="331" y="162"/>
                  </a:lnTo>
                  <a:lnTo>
                    <a:pt x="326" y="158"/>
                  </a:lnTo>
                  <a:lnTo>
                    <a:pt x="323" y="154"/>
                  </a:lnTo>
                  <a:lnTo>
                    <a:pt x="318" y="147"/>
                  </a:lnTo>
                  <a:lnTo>
                    <a:pt x="312" y="144"/>
                  </a:lnTo>
                  <a:lnTo>
                    <a:pt x="283" y="134"/>
                  </a:lnTo>
                  <a:lnTo>
                    <a:pt x="283" y="134"/>
                  </a:lnTo>
                  <a:lnTo>
                    <a:pt x="276" y="132"/>
                  </a:lnTo>
                  <a:lnTo>
                    <a:pt x="264" y="130"/>
                  </a:lnTo>
                  <a:lnTo>
                    <a:pt x="246" y="130"/>
                  </a:lnTo>
                  <a:lnTo>
                    <a:pt x="221" y="132"/>
                  </a:lnTo>
                  <a:lnTo>
                    <a:pt x="219" y="132"/>
                  </a:lnTo>
                  <a:lnTo>
                    <a:pt x="219" y="130"/>
                  </a:lnTo>
                  <a:lnTo>
                    <a:pt x="219" y="130"/>
                  </a:lnTo>
                  <a:lnTo>
                    <a:pt x="213" y="123"/>
                  </a:lnTo>
                  <a:lnTo>
                    <a:pt x="207" y="118"/>
                  </a:lnTo>
                  <a:lnTo>
                    <a:pt x="202" y="115"/>
                  </a:lnTo>
                  <a:lnTo>
                    <a:pt x="201" y="113"/>
                  </a:lnTo>
                  <a:lnTo>
                    <a:pt x="201" y="112"/>
                  </a:lnTo>
                  <a:lnTo>
                    <a:pt x="201" y="112"/>
                  </a:lnTo>
                  <a:lnTo>
                    <a:pt x="203" y="74"/>
                  </a:lnTo>
                  <a:lnTo>
                    <a:pt x="202" y="51"/>
                  </a:lnTo>
                  <a:lnTo>
                    <a:pt x="200" y="39"/>
                  </a:lnTo>
                  <a:lnTo>
                    <a:pt x="200" y="36"/>
                  </a:lnTo>
                  <a:lnTo>
                    <a:pt x="200" y="36"/>
                  </a:lnTo>
                  <a:lnTo>
                    <a:pt x="193" y="23"/>
                  </a:lnTo>
                  <a:lnTo>
                    <a:pt x="185" y="14"/>
                  </a:lnTo>
                  <a:lnTo>
                    <a:pt x="182" y="10"/>
                  </a:lnTo>
                  <a:lnTo>
                    <a:pt x="177" y="8"/>
                  </a:lnTo>
                  <a:lnTo>
                    <a:pt x="172" y="5"/>
                  </a:lnTo>
                  <a:lnTo>
                    <a:pt x="167" y="4"/>
                  </a:lnTo>
                  <a:lnTo>
                    <a:pt x="167" y="4"/>
                  </a:lnTo>
                  <a:lnTo>
                    <a:pt x="166" y="4"/>
                  </a:lnTo>
                  <a:lnTo>
                    <a:pt x="166" y="4"/>
                  </a:lnTo>
                  <a:lnTo>
                    <a:pt x="157" y="2"/>
                  </a:lnTo>
                  <a:lnTo>
                    <a:pt x="157" y="2"/>
                  </a:lnTo>
                  <a:lnTo>
                    <a:pt x="152" y="0"/>
                  </a:lnTo>
                  <a:lnTo>
                    <a:pt x="148" y="0"/>
                  </a:lnTo>
                  <a:lnTo>
                    <a:pt x="137" y="3"/>
                  </a:lnTo>
                  <a:lnTo>
                    <a:pt x="127" y="6"/>
                  </a:lnTo>
                  <a:lnTo>
                    <a:pt x="117" y="12"/>
                  </a:lnTo>
                  <a:lnTo>
                    <a:pt x="110" y="17"/>
                  </a:lnTo>
                  <a:lnTo>
                    <a:pt x="104" y="22"/>
                  </a:lnTo>
                  <a:lnTo>
                    <a:pt x="98" y="27"/>
                  </a:lnTo>
                  <a:lnTo>
                    <a:pt x="98" y="27"/>
                  </a:lnTo>
                  <a:lnTo>
                    <a:pt x="96" y="29"/>
                  </a:lnTo>
                  <a:lnTo>
                    <a:pt x="95" y="33"/>
                  </a:lnTo>
                  <a:lnTo>
                    <a:pt x="94" y="42"/>
                  </a:lnTo>
                  <a:lnTo>
                    <a:pt x="94" y="51"/>
                  </a:lnTo>
                  <a:lnTo>
                    <a:pt x="95" y="57"/>
                  </a:lnTo>
                  <a:lnTo>
                    <a:pt x="100" y="67"/>
                  </a:lnTo>
                  <a:lnTo>
                    <a:pt x="100" y="67"/>
                  </a:lnTo>
                  <a:lnTo>
                    <a:pt x="100" y="67"/>
                  </a:lnTo>
                  <a:lnTo>
                    <a:pt x="100" y="68"/>
                  </a:lnTo>
                  <a:lnTo>
                    <a:pt x="100" y="68"/>
                  </a:lnTo>
                  <a:lnTo>
                    <a:pt x="100" y="70"/>
                  </a:lnTo>
                  <a:lnTo>
                    <a:pt x="100" y="70"/>
                  </a:lnTo>
                  <a:lnTo>
                    <a:pt x="100" y="70"/>
                  </a:lnTo>
                  <a:lnTo>
                    <a:pt x="100" y="70"/>
                  </a:lnTo>
                  <a:lnTo>
                    <a:pt x="100" y="70"/>
                  </a:lnTo>
                  <a:lnTo>
                    <a:pt x="100" y="70"/>
                  </a:lnTo>
                  <a:lnTo>
                    <a:pt x="94" y="88"/>
                  </a:lnTo>
                  <a:lnTo>
                    <a:pt x="94" y="88"/>
                  </a:lnTo>
                  <a:lnTo>
                    <a:pt x="95" y="92"/>
                  </a:lnTo>
                  <a:lnTo>
                    <a:pt x="96" y="94"/>
                  </a:lnTo>
                  <a:lnTo>
                    <a:pt x="96" y="94"/>
                  </a:lnTo>
                  <a:lnTo>
                    <a:pt x="98" y="95"/>
                  </a:lnTo>
                  <a:lnTo>
                    <a:pt x="101" y="95"/>
                  </a:lnTo>
                  <a:lnTo>
                    <a:pt x="104" y="95"/>
                  </a:lnTo>
                  <a:lnTo>
                    <a:pt x="104" y="98"/>
                  </a:lnTo>
                  <a:lnTo>
                    <a:pt x="104" y="99"/>
                  </a:lnTo>
                  <a:lnTo>
                    <a:pt x="104" y="99"/>
                  </a:lnTo>
                  <a:lnTo>
                    <a:pt x="104" y="99"/>
                  </a:lnTo>
                  <a:lnTo>
                    <a:pt x="104" y="100"/>
                  </a:lnTo>
                  <a:lnTo>
                    <a:pt x="104" y="100"/>
                  </a:lnTo>
                  <a:lnTo>
                    <a:pt x="104" y="100"/>
                  </a:lnTo>
                  <a:lnTo>
                    <a:pt x="104" y="106"/>
                  </a:lnTo>
                  <a:lnTo>
                    <a:pt x="104" y="109"/>
                  </a:lnTo>
                  <a:lnTo>
                    <a:pt x="105" y="111"/>
                  </a:lnTo>
                  <a:lnTo>
                    <a:pt x="106" y="111"/>
                  </a:lnTo>
                  <a:lnTo>
                    <a:pt x="109" y="111"/>
                  </a:lnTo>
                  <a:lnTo>
                    <a:pt x="107" y="112"/>
                  </a:lnTo>
                  <a:lnTo>
                    <a:pt x="107" y="112"/>
                  </a:lnTo>
                  <a:lnTo>
                    <a:pt x="107" y="112"/>
                  </a:lnTo>
                  <a:lnTo>
                    <a:pt x="106" y="113"/>
                  </a:lnTo>
                  <a:lnTo>
                    <a:pt x="106" y="113"/>
                  </a:lnTo>
                  <a:lnTo>
                    <a:pt x="106" y="113"/>
                  </a:lnTo>
                  <a:lnTo>
                    <a:pt x="106" y="115"/>
                  </a:lnTo>
                  <a:lnTo>
                    <a:pt x="106" y="116"/>
                  </a:lnTo>
                  <a:lnTo>
                    <a:pt x="107" y="117"/>
                  </a:lnTo>
                  <a:lnTo>
                    <a:pt x="107" y="117"/>
                  </a:lnTo>
                  <a:lnTo>
                    <a:pt x="109" y="118"/>
                  </a:lnTo>
                  <a:lnTo>
                    <a:pt x="109" y="118"/>
                  </a:lnTo>
                  <a:lnTo>
                    <a:pt x="110" y="124"/>
                  </a:lnTo>
                  <a:lnTo>
                    <a:pt x="112" y="129"/>
                  </a:lnTo>
                  <a:lnTo>
                    <a:pt x="112" y="129"/>
                  </a:lnTo>
                  <a:lnTo>
                    <a:pt x="113" y="130"/>
                  </a:lnTo>
                  <a:lnTo>
                    <a:pt x="115" y="130"/>
                  </a:lnTo>
                  <a:lnTo>
                    <a:pt x="127" y="132"/>
                  </a:lnTo>
                  <a:lnTo>
                    <a:pt x="127" y="132"/>
                  </a:lnTo>
                  <a:lnTo>
                    <a:pt x="126" y="143"/>
                  </a:lnTo>
                  <a:lnTo>
                    <a:pt x="126" y="146"/>
                  </a:lnTo>
                  <a:lnTo>
                    <a:pt x="126" y="147"/>
                  </a:lnTo>
                  <a:lnTo>
                    <a:pt x="126" y="147"/>
                  </a:lnTo>
                  <a:lnTo>
                    <a:pt x="95" y="164"/>
                  </a:lnTo>
                  <a:lnTo>
                    <a:pt x="75" y="178"/>
                  </a:lnTo>
                  <a:lnTo>
                    <a:pt x="62" y="188"/>
                  </a:lnTo>
                  <a:lnTo>
                    <a:pt x="59" y="190"/>
                  </a:lnTo>
                  <a:lnTo>
                    <a:pt x="59" y="191"/>
                  </a:lnTo>
                  <a:lnTo>
                    <a:pt x="59" y="191"/>
                  </a:lnTo>
                  <a:lnTo>
                    <a:pt x="59" y="191"/>
                  </a:lnTo>
                  <a:lnTo>
                    <a:pt x="55" y="195"/>
                  </a:lnTo>
                  <a:lnTo>
                    <a:pt x="49" y="208"/>
                  </a:lnTo>
                  <a:lnTo>
                    <a:pt x="47" y="212"/>
                  </a:lnTo>
                  <a:lnTo>
                    <a:pt x="44" y="208"/>
                  </a:lnTo>
                  <a:lnTo>
                    <a:pt x="39" y="200"/>
                  </a:lnTo>
                  <a:lnTo>
                    <a:pt x="38" y="200"/>
                  </a:lnTo>
                  <a:lnTo>
                    <a:pt x="38" y="199"/>
                  </a:lnTo>
                  <a:lnTo>
                    <a:pt x="38" y="199"/>
                  </a:lnTo>
                  <a:lnTo>
                    <a:pt x="36" y="190"/>
                  </a:lnTo>
                  <a:lnTo>
                    <a:pt x="36" y="190"/>
                  </a:lnTo>
                  <a:lnTo>
                    <a:pt x="33" y="189"/>
                  </a:lnTo>
                  <a:lnTo>
                    <a:pt x="32" y="189"/>
                  </a:lnTo>
                  <a:lnTo>
                    <a:pt x="32" y="189"/>
                  </a:lnTo>
                  <a:lnTo>
                    <a:pt x="30" y="191"/>
                  </a:lnTo>
                  <a:lnTo>
                    <a:pt x="30" y="194"/>
                  </a:lnTo>
                  <a:lnTo>
                    <a:pt x="30" y="194"/>
                  </a:lnTo>
                  <a:lnTo>
                    <a:pt x="31" y="196"/>
                  </a:lnTo>
                  <a:lnTo>
                    <a:pt x="31" y="196"/>
                  </a:lnTo>
                  <a:lnTo>
                    <a:pt x="32" y="206"/>
                  </a:lnTo>
                  <a:lnTo>
                    <a:pt x="27" y="207"/>
                  </a:lnTo>
                  <a:lnTo>
                    <a:pt x="27" y="207"/>
                  </a:lnTo>
                  <a:lnTo>
                    <a:pt x="22" y="199"/>
                  </a:lnTo>
                  <a:lnTo>
                    <a:pt x="22" y="199"/>
                  </a:lnTo>
                  <a:lnTo>
                    <a:pt x="17" y="192"/>
                  </a:lnTo>
                  <a:lnTo>
                    <a:pt x="17" y="192"/>
                  </a:lnTo>
                  <a:lnTo>
                    <a:pt x="17" y="191"/>
                  </a:lnTo>
                  <a:lnTo>
                    <a:pt x="17" y="191"/>
                  </a:lnTo>
                  <a:lnTo>
                    <a:pt x="15" y="179"/>
                  </a:lnTo>
                  <a:lnTo>
                    <a:pt x="15" y="179"/>
                  </a:lnTo>
                  <a:lnTo>
                    <a:pt x="15" y="179"/>
                  </a:lnTo>
                  <a:lnTo>
                    <a:pt x="15" y="179"/>
                  </a:lnTo>
                  <a:lnTo>
                    <a:pt x="13" y="177"/>
                  </a:lnTo>
                  <a:lnTo>
                    <a:pt x="13" y="177"/>
                  </a:lnTo>
                  <a:lnTo>
                    <a:pt x="13" y="177"/>
                  </a:lnTo>
                  <a:lnTo>
                    <a:pt x="11" y="178"/>
                  </a:lnTo>
                  <a:lnTo>
                    <a:pt x="10" y="180"/>
                  </a:lnTo>
                  <a:lnTo>
                    <a:pt x="9" y="184"/>
                  </a:lnTo>
                  <a:lnTo>
                    <a:pt x="6" y="182"/>
                  </a:lnTo>
                  <a:lnTo>
                    <a:pt x="6" y="182"/>
                  </a:lnTo>
                  <a:lnTo>
                    <a:pt x="5" y="180"/>
                  </a:lnTo>
                  <a:lnTo>
                    <a:pt x="5" y="180"/>
                  </a:lnTo>
                  <a:lnTo>
                    <a:pt x="4" y="183"/>
                  </a:lnTo>
                  <a:lnTo>
                    <a:pt x="3" y="188"/>
                  </a:lnTo>
                  <a:lnTo>
                    <a:pt x="3" y="188"/>
                  </a:lnTo>
                  <a:lnTo>
                    <a:pt x="3" y="189"/>
                  </a:lnTo>
                  <a:lnTo>
                    <a:pt x="3" y="189"/>
                  </a:lnTo>
                  <a:lnTo>
                    <a:pt x="3" y="189"/>
                  </a:lnTo>
                  <a:lnTo>
                    <a:pt x="3" y="189"/>
                  </a:lnTo>
                  <a:lnTo>
                    <a:pt x="3" y="191"/>
                  </a:lnTo>
                  <a:lnTo>
                    <a:pt x="2" y="192"/>
                  </a:lnTo>
                  <a:lnTo>
                    <a:pt x="2" y="192"/>
                  </a:lnTo>
                  <a:lnTo>
                    <a:pt x="0" y="194"/>
                  </a:lnTo>
                  <a:lnTo>
                    <a:pt x="0" y="196"/>
                  </a:lnTo>
                  <a:lnTo>
                    <a:pt x="2" y="206"/>
                  </a:lnTo>
                  <a:lnTo>
                    <a:pt x="2" y="206"/>
                  </a:lnTo>
                  <a:lnTo>
                    <a:pt x="2" y="207"/>
                  </a:lnTo>
                  <a:lnTo>
                    <a:pt x="2" y="207"/>
                  </a:lnTo>
                  <a:lnTo>
                    <a:pt x="0" y="211"/>
                  </a:lnTo>
                  <a:lnTo>
                    <a:pt x="0" y="211"/>
                  </a:lnTo>
                  <a:lnTo>
                    <a:pt x="0" y="217"/>
                  </a:lnTo>
                  <a:lnTo>
                    <a:pt x="2" y="222"/>
                  </a:lnTo>
                  <a:lnTo>
                    <a:pt x="2" y="222"/>
                  </a:lnTo>
                  <a:lnTo>
                    <a:pt x="3" y="225"/>
                  </a:lnTo>
                  <a:lnTo>
                    <a:pt x="3" y="225"/>
                  </a:lnTo>
                  <a:lnTo>
                    <a:pt x="8" y="235"/>
                  </a:lnTo>
                  <a:lnTo>
                    <a:pt x="8" y="235"/>
                  </a:lnTo>
                  <a:lnTo>
                    <a:pt x="10" y="237"/>
                  </a:lnTo>
                  <a:lnTo>
                    <a:pt x="10" y="239"/>
                  </a:lnTo>
                  <a:lnTo>
                    <a:pt x="10" y="239"/>
                  </a:lnTo>
                  <a:lnTo>
                    <a:pt x="10" y="239"/>
                  </a:lnTo>
                  <a:lnTo>
                    <a:pt x="15" y="247"/>
                  </a:lnTo>
                  <a:lnTo>
                    <a:pt x="15" y="247"/>
                  </a:lnTo>
                  <a:lnTo>
                    <a:pt x="15" y="247"/>
                  </a:lnTo>
                  <a:lnTo>
                    <a:pt x="15" y="247"/>
                  </a:lnTo>
                  <a:lnTo>
                    <a:pt x="15" y="247"/>
                  </a:lnTo>
                  <a:lnTo>
                    <a:pt x="16" y="248"/>
                  </a:lnTo>
                  <a:lnTo>
                    <a:pt x="16" y="248"/>
                  </a:lnTo>
                  <a:lnTo>
                    <a:pt x="16" y="248"/>
                  </a:lnTo>
                  <a:lnTo>
                    <a:pt x="20" y="261"/>
                  </a:lnTo>
                  <a:lnTo>
                    <a:pt x="20" y="261"/>
                  </a:lnTo>
                  <a:lnTo>
                    <a:pt x="20" y="262"/>
                  </a:lnTo>
                  <a:lnTo>
                    <a:pt x="11" y="284"/>
                  </a:lnTo>
                  <a:lnTo>
                    <a:pt x="11" y="284"/>
                  </a:lnTo>
                  <a:lnTo>
                    <a:pt x="9" y="301"/>
                  </a:lnTo>
                  <a:lnTo>
                    <a:pt x="8" y="316"/>
                  </a:lnTo>
                  <a:lnTo>
                    <a:pt x="8" y="329"/>
                  </a:lnTo>
                  <a:lnTo>
                    <a:pt x="9" y="338"/>
                  </a:lnTo>
                  <a:lnTo>
                    <a:pt x="10" y="347"/>
                  </a:lnTo>
                  <a:lnTo>
                    <a:pt x="13" y="353"/>
                  </a:lnTo>
                  <a:lnTo>
                    <a:pt x="16" y="357"/>
                  </a:lnTo>
                  <a:lnTo>
                    <a:pt x="19" y="360"/>
                  </a:lnTo>
                  <a:lnTo>
                    <a:pt x="19" y="360"/>
                  </a:lnTo>
                  <a:lnTo>
                    <a:pt x="22" y="363"/>
                  </a:lnTo>
                  <a:lnTo>
                    <a:pt x="26" y="364"/>
                  </a:lnTo>
                  <a:lnTo>
                    <a:pt x="32" y="365"/>
                  </a:lnTo>
                  <a:lnTo>
                    <a:pt x="38" y="364"/>
                  </a:lnTo>
                  <a:lnTo>
                    <a:pt x="42" y="363"/>
                  </a:lnTo>
                  <a:lnTo>
                    <a:pt x="42" y="363"/>
                  </a:lnTo>
                  <a:lnTo>
                    <a:pt x="48" y="360"/>
                  </a:lnTo>
                  <a:lnTo>
                    <a:pt x="53" y="357"/>
                  </a:lnTo>
                  <a:lnTo>
                    <a:pt x="64" y="348"/>
                  </a:lnTo>
                  <a:lnTo>
                    <a:pt x="72" y="338"/>
                  </a:lnTo>
                  <a:lnTo>
                    <a:pt x="79" y="327"/>
                  </a:lnTo>
                  <a:lnTo>
                    <a:pt x="85" y="316"/>
                  </a:lnTo>
                  <a:lnTo>
                    <a:pt x="90" y="308"/>
                  </a:lnTo>
                  <a:lnTo>
                    <a:pt x="94" y="299"/>
                  </a:lnTo>
                  <a:lnTo>
                    <a:pt x="95" y="295"/>
                  </a:lnTo>
                  <a:lnTo>
                    <a:pt x="98" y="299"/>
                  </a:lnTo>
                  <a:lnTo>
                    <a:pt x="98" y="299"/>
                  </a:lnTo>
                  <a:lnTo>
                    <a:pt x="100" y="307"/>
                  </a:lnTo>
                  <a:lnTo>
                    <a:pt x="103" y="316"/>
                  </a:lnTo>
                  <a:lnTo>
                    <a:pt x="106" y="343"/>
                  </a:lnTo>
                  <a:lnTo>
                    <a:pt x="107" y="377"/>
                  </a:lnTo>
                  <a:lnTo>
                    <a:pt x="109" y="414"/>
                  </a:lnTo>
                  <a:lnTo>
                    <a:pt x="109" y="483"/>
                  </a:lnTo>
                  <a:lnTo>
                    <a:pt x="107" y="522"/>
                  </a:lnTo>
                  <a:lnTo>
                    <a:pt x="112" y="523"/>
                  </a:lnTo>
                  <a:lnTo>
                    <a:pt x="112" y="523"/>
                  </a:lnTo>
                  <a:lnTo>
                    <a:pt x="112" y="523"/>
                  </a:lnTo>
                  <a:lnTo>
                    <a:pt x="112" y="523"/>
                  </a:lnTo>
                  <a:lnTo>
                    <a:pt x="113" y="524"/>
                  </a:lnTo>
                  <a:lnTo>
                    <a:pt x="115" y="526"/>
                  </a:lnTo>
                  <a:lnTo>
                    <a:pt x="116" y="531"/>
                  </a:lnTo>
                  <a:lnTo>
                    <a:pt x="117" y="538"/>
                  </a:lnTo>
                  <a:lnTo>
                    <a:pt x="121" y="566"/>
                  </a:lnTo>
                  <a:lnTo>
                    <a:pt x="122" y="618"/>
                  </a:lnTo>
                  <a:lnTo>
                    <a:pt x="122" y="618"/>
                  </a:lnTo>
                  <a:lnTo>
                    <a:pt x="123" y="684"/>
                  </a:lnTo>
                  <a:lnTo>
                    <a:pt x="123" y="729"/>
                  </a:lnTo>
                  <a:lnTo>
                    <a:pt x="123" y="730"/>
                  </a:lnTo>
                  <a:lnTo>
                    <a:pt x="123" y="730"/>
                  </a:lnTo>
                  <a:lnTo>
                    <a:pt x="123" y="730"/>
                  </a:lnTo>
                  <a:lnTo>
                    <a:pt x="121" y="739"/>
                  </a:lnTo>
                  <a:lnTo>
                    <a:pt x="120" y="749"/>
                  </a:lnTo>
                  <a:lnTo>
                    <a:pt x="120" y="779"/>
                  </a:lnTo>
                  <a:lnTo>
                    <a:pt x="121" y="811"/>
                  </a:lnTo>
                  <a:lnTo>
                    <a:pt x="124" y="846"/>
                  </a:lnTo>
                  <a:lnTo>
                    <a:pt x="124" y="847"/>
                  </a:lnTo>
                  <a:lnTo>
                    <a:pt x="123" y="847"/>
                  </a:lnTo>
                  <a:lnTo>
                    <a:pt x="123" y="847"/>
                  </a:lnTo>
                  <a:lnTo>
                    <a:pt x="121" y="853"/>
                  </a:lnTo>
                  <a:lnTo>
                    <a:pt x="120" y="861"/>
                  </a:lnTo>
                  <a:lnTo>
                    <a:pt x="118" y="871"/>
                  </a:lnTo>
                  <a:lnTo>
                    <a:pt x="118" y="882"/>
                  </a:lnTo>
                  <a:lnTo>
                    <a:pt x="118" y="883"/>
                  </a:lnTo>
                  <a:lnTo>
                    <a:pt x="117" y="884"/>
                  </a:lnTo>
                  <a:lnTo>
                    <a:pt x="117" y="884"/>
                  </a:lnTo>
                  <a:lnTo>
                    <a:pt x="100" y="892"/>
                  </a:lnTo>
                  <a:lnTo>
                    <a:pt x="88" y="899"/>
                  </a:lnTo>
                  <a:lnTo>
                    <a:pt x="78" y="905"/>
                  </a:lnTo>
                  <a:lnTo>
                    <a:pt x="73" y="910"/>
                  </a:lnTo>
                  <a:lnTo>
                    <a:pt x="73" y="910"/>
                  </a:lnTo>
                  <a:lnTo>
                    <a:pt x="73" y="910"/>
                  </a:lnTo>
                  <a:lnTo>
                    <a:pt x="73" y="910"/>
                  </a:lnTo>
                  <a:lnTo>
                    <a:pt x="73" y="910"/>
                  </a:lnTo>
                  <a:lnTo>
                    <a:pt x="71" y="914"/>
                  </a:lnTo>
                  <a:lnTo>
                    <a:pt x="70" y="918"/>
                  </a:lnTo>
                  <a:lnTo>
                    <a:pt x="70" y="922"/>
                  </a:lnTo>
                  <a:lnTo>
                    <a:pt x="70" y="922"/>
                  </a:lnTo>
                  <a:lnTo>
                    <a:pt x="72" y="925"/>
                  </a:lnTo>
                  <a:lnTo>
                    <a:pt x="75" y="926"/>
                  </a:lnTo>
                  <a:lnTo>
                    <a:pt x="78" y="928"/>
                  </a:lnTo>
                  <a:lnTo>
                    <a:pt x="83" y="929"/>
                  </a:lnTo>
                  <a:lnTo>
                    <a:pt x="92" y="932"/>
                  </a:lnTo>
                  <a:lnTo>
                    <a:pt x="101" y="932"/>
                  </a:lnTo>
                  <a:lnTo>
                    <a:pt x="113" y="932"/>
                  </a:lnTo>
                  <a:lnTo>
                    <a:pt x="129" y="932"/>
                  </a:lnTo>
                  <a:lnTo>
                    <a:pt x="129" y="932"/>
                  </a:lnTo>
                  <a:lnTo>
                    <a:pt x="135" y="929"/>
                  </a:lnTo>
                  <a:lnTo>
                    <a:pt x="143" y="926"/>
                  </a:lnTo>
                  <a:lnTo>
                    <a:pt x="155" y="917"/>
                  </a:lnTo>
                  <a:lnTo>
                    <a:pt x="155" y="917"/>
                  </a:lnTo>
                  <a:lnTo>
                    <a:pt x="157" y="916"/>
                  </a:lnTo>
                  <a:lnTo>
                    <a:pt x="158" y="916"/>
                  </a:lnTo>
                  <a:lnTo>
                    <a:pt x="160" y="917"/>
                  </a:lnTo>
                  <a:lnTo>
                    <a:pt x="160" y="917"/>
                  </a:lnTo>
                  <a:lnTo>
                    <a:pt x="160" y="918"/>
                  </a:lnTo>
                  <a:lnTo>
                    <a:pt x="160" y="918"/>
                  </a:lnTo>
                  <a:lnTo>
                    <a:pt x="169" y="916"/>
                  </a:lnTo>
                  <a:lnTo>
                    <a:pt x="176" y="915"/>
                  </a:lnTo>
                  <a:lnTo>
                    <a:pt x="179" y="911"/>
                  </a:lnTo>
                  <a:lnTo>
                    <a:pt x="179" y="911"/>
                  </a:lnTo>
                  <a:lnTo>
                    <a:pt x="180" y="909"/>
                  </a:lnTo>
                  <a:lnTo>
                    <a:pt x="182" y="906"/>
                  </a:lnTo>
                  <a:lnTo>
                    <a:pt x="182" y="900"/>
                  </a:lnTo>
                  <a:lnTo>
                    <a:pt x="182" y="900"/>
                  </a:lnTo>
                  <a:lnTo>
                    <a:pt x="182" y="899"/>
                  </a:lnTo>
                  <a:lnTo>
                    <a:pt x="183" y="898"/>
                  </a:lnTo>
                  <a:lnTo>
                    <a:pt x="183" y="898"/>
                  </a:lnTo>
                  <a:lnTo>
                    <a:pt x="183" y="898"/>
                  </a:lnTo>
                  <a:lnTo>
                    <a:pt x="183" y="898"/>
                  </a:lnTo>
                  <a:lnTo>
                    <a:pt x="186" y="893"/>
                  </a:lnTo>
                  <a:lnTo>
                    <a:pt x="189" y="886"/>
                  </a:lnTo>
                  <a:lnTo>
                    <a:pt x="191" y="878"/>
                  </a:lnTo>
                  <a:lnTo>
                    <a:pt x="194" y="870"/>
                  </a:lnTo>
                  <a:lnTo>
                    <a:pt x="196" y="850"/>
                  </a:lnTo>
                  <a:lnTo>
                    <a:pt x="196" y="827"/>
                  </a:lnTo>
                  <a:lnTo>
                    <a:pt x="195" y="804"/>
                  </a:lnTo>
                  <a:lnTo>
                    <a:pt x="194" y="780"/>
                  </a:lnTo>
                  <a:lnTo>
                    <a:pt x="190" y="757"/>
                  </a:lnTo>
                  <a:lnTo>
                    <a:pt x="188" y="737"/>
                  </a:lnTo>
                  <a:lnTo>
                    <a:pt x="186" y="735"/>
                  </a:lnTo>
                  <a:lnTo>
                    <a:pt x="189" y="735"/>
                  </a:lnTo>
                  <a:lnTo>
                    <a:pt x="189" y="735"/>
                  </a:lnTo>
                  <a:lnTo>
                    <a:pt x="188" y="719"/>
                  </a:lnTo>
                  <a:lnTo>
                    <a:pt x="189" y="695"/>
                  </a:lnTo>
                  <a:lnTo>
                    <a:pt x="195" y="636"/>
                  </a:lnTo>
                  <a:lnTo>
                    <a:pt x="201" y="582"/>
                  </a:lnTo>
                  <a:lnTo>
                    <a:pt x="205" y="556"/>
                  </a:lnTo>
                  <a:lnTo>
                    <a:pt x="206" y="552"/>
                  </a:lnTo>
                  <a:lnTo>
                    <a:pt x="208" y="554"/>
                  </a:lnTo>
                  <a:lnTo>
                    <a:pt x="208" y="554"/>
                  </a:lnTo>
                  <a:lnTo>
                    <a:pt x="210" y="555"/>
                  </a:lnTo>
                  <a:lnTo>
                    <a:pt x="211" y="556"/>
                  </a:lnTo>
                  <a:lnTo>
                    <a:pt x="213" y="560"/>
                  </a:lnTo>
                  <a:lnTo>
                    <a:pt x="214" y="567"/>
                  </a:lnTo>
                  <a:lnTo>
                    <a:pt x="219" y="595"/>
                  </a:lnTo>
                  <a:lnTo>
                    <a:pt x="224" y="649"/>
                  </a:lnTo>
                  <a:lnTo>
                    <a:pt x="224" y="649"/>
                  </a:lnTo>
                  <a:lnTo>
                    <a:pt x="229" y="711"/>
                  </a:lnTo>
                  <a:lnTo>
                    <a:pt x="231" y="739"/>
                  </a:lnTo>
                  <a:lnTo>
                    <a:pt x="231" y="739"/>
                  </a:lnTo>
                  <a:lnTo>
                    <a:pt x="230" y="753"/>
                  </a:lnTo>
                  <a:lnTo>
                    <a:pt x="231" y="787"/>
                  </a:lnTo>
                  <a:lnTo>
                    <a:pt x="234" y="808"/>
                  </a:lnTo>
                  <a:lnTo>
                    <a:pt x="238" y="829"/>
                  </a:lnTo>
                  <a:lnTo>
                    <a:pt x="242" y="849"/>
                  </a:lnTo>
                  <a:lnTo>
                    <a:pt x="246" y="858"/>
                  </a:lnTo>
                  <a:lnTo>
                    <a:pt x="250" y="865"/>
                  </a:lnTo>
                  <a:lnTo>
                    <a:pt x="251" y="866"/>
                  </a:lnTo>
                  <a:lnTo>
                    <a:pt x="250" y="867"/>
                  </a:lnTo>
                  <a:lnTo>
                    <a:pt x="250" y="867"/>
                  </a:lnTo>
                  <a:lnTo>
                    <a:pt x="247" y="878"/>
                  </a:lnTo>
                  <a:lnTo>
                    <a:pt x="246" y="887"/>
                  </a:lnTo>
                  <a:lnTo>
                    <a:pt x="246" y="893"/>
                  </a:lnTo>
                  <a:lnTo>
                    <a:pt x="247" y="898"/>
                  </a:lnTo>
                  <a:lnTo>
                    <a:pt x="248" y="899"/>
                  </a:lnTo>
                  <a:lnTo>
                    <a:pt x="247" y="900"/>
                  </a:lnTo>
                  <a:lnTo>
                    <a:pt x="247" y="900"/>
                  </a:lnTo>
                  <a:lnTo>
                    <a:pt x="224" y="921"/>
                  </a:lnTo>
                  <a:lnTo>
                    <a:pt x="217" y="928"/>
                  </a:lnTo>
                  <a:lnTo>
                    <a:pt x="213" y="934"/>
                  </a:lnTo>
                  <a:lnTo>
                    <a:pt x="213" y="934"/>
                  </a:lnTo>
                  <a:lnTo>
                    <a:pt x="213" y="934"/>
                  </a:lnTo>
                  <a:lnTo>
                    <a:pt x="213" y="934"/>
                  </a:lnTo>
                  <a:lnTo>
                    <a:pt x="212" y="939"/>
                  </a:lnTo>
                  <a:lnTo>
                    <a:pt x="212" y="943"/>
                  </a:lnTo>
                  <a:lnTo>
                    <a:pt x="213" y="946"/>
                  </a:lnTo>
                  <a:lnTo>
                    <a:pt x="213" y="946"/>
                  </a:lnTo>
                  <a:lnTo>
                    <a:pt x="216" y="949"/>
                  </a:lnTo>
                  <a:lnTo>
                    <a:pt x="218" y="950"/>
                  </a:lnTo>
                  <a:lnTo>
                    <a:pt x="222" y="951"/>
                  </a:lnTo>
                  <a:lnTo>
                    <a:pt x="228" y="951"/>
                  </a:lnTo>
                  <a:lnTo>
                    <a:pt x="236" y="951"/>
                  </a:lnTo>
                  <a:lnTo>
                    <a:pt x="246" y="949"/>
                  </a:lnTo>
                  <a:lnTo>
                    <a:pt x="258" y="946"/>
                  </a:lnTo>
                  <a:lnTo>
                    <a:pt x="273" y="942"/>
                  </a:lnTo>
                  <a:lnTo>
                    <a:pt x="273" y="942"/>
                  </a:lnTo>
                  <a:lnTo>
                    <a:pt x="278" y="940"/>
                  </a:lnTo>
                  <a:lnTo>
                    <a:pt x="285" y="936"/>
                  </a:lnTo>
                  <a:lnTo>
                    <a:pt x="285" y="936"/>
                  </a:lnTo>
                  <a:lnTo>
                    <a:pt x="290" y="932"/>
                  </a:lnTo>
                  <a:lnTo>
                    <a:pt x="292" y="928"/>
                  </a:lnTo>
                  <a:lnTo>
                    <a:pt x="293" y="925"/>
                  </a:lnTo>
                  <a:lnTo>
                    <a:pt x="292" y="923"/>
                  </a:lnTo>
                  <a:lnTo>
                    <a:pt x="295" y="922"/>
                  </a:lnTo>
                  <a:lnTo>
                    <a:pt x="295" y="922"/>
                  </a:lnTo>
                  <a:lnTo>
                    <a:pt x="295" y="922"/>
                  </a:lnTo>
                  <a:lnTo>
                    <a:pt x="296" y="922"/>
                  </a:lnTo>
                  <a:lnTo>
                    <a:pt x="296" y="922"/>
                  </a:lnTo>
                  <a:lnTo>
                    <a:pt x="304" y="920"/>
                  </a:lnTo>
                  <a:lnTo>
                    <a:pt x="312" y="916"/>
                  </a:lnTo>
                  <a:lnTo>
                    <a:pt x="314" y="914"/>
                  </a:lnTo>
                  <a:lnTo>
                    <a:pt x="317" y="910"/>
                  </a:lnTo>
                  <a:lnTo>
                    <a:pt x="317" y="910"/>
                  </a:lnTo>
                  <a:lnTo>
                    <a:pt x="318" y="905"/>
                  </a:lnTo>
                  <a:lnTo>
                    <a:pt x="317" y="899"/>
                  </a:lnTo>
                  <a:lnTo>
                    <a:pt x="317" y="898"/>
                  </a:lnTo>
                  <a:lnTo>
                    <a:pt x="317" y="898"/>
                  </a:lnTo>
                  <a:lnTo>
                    <a:pt x="317" y="898"/>
                  </a:lnTo>
                  <a:lnTo>
                    <a:pt x="319" y="883"/>
                  </a:lnTo>
                  <a:lnTo>
                    <a:pt x="320" y="865"/>
                  </a:lnTo>
                  <a:lnTo>
                    <a:pt x="319" y="844"/>
                  </a:lnTo>
                  <a:lnTo>
                    <a:pt x="318" y="822"/>
                  </a:lnTo>
                  <a:lnTo>
                    <a:pt x="315" y="801"/>
                  </a:lnTo>
                  <a:lnTo>
                    <a:pt x="312" y="779"/>
                  </a:lnTo>
                  <a:lnTo>
                    <a:pt x="304" y="741"/>
                  </a:lnTo>
                  <a:lnTo>
                    <a:pt x="304" y="741"/>
                  </a:lnTo>
                  <a:lnTo>
                    <a:pt x="304" y="739"/>
                  </a:lnTo>
                  <a:lnTo>
                    <a:pt x="304" y="739"/>
                  </a:lnTo>
                  <a:lnTo>
                    <a:pt x="303" y="736"/>
                  </a:lnTo>
                  <a:lnTo>
                    <a:pt x="303" y="736"/>
                  </a:lnTo>
                  <a:lnTo>
                    <a:pt x="303" y="735"/>
                  </a:lnTo>
                  <a:lnTo>
                    <a:pt x="303" y="735"/>
                  </a:lnTo>
                  <a:lnTo>
                    <a:pt x="300" y="715"/>
                  </a:lnTo>
                  <a:lnTo>
                    <a:pt x="296" y="696"/>
                  </a:lnTo>
                  <a:lnTo>
                    <a:pt x="295" y="675"/>
                  </a:lnTo>
                  <a:lnTo>
                    <a:pt x="293" y="655"/>
                  </a:lnTo>
                  <a:lnTo>
                    <a:pt x="293" y="634"/>
                  </a:lnTo>
                  <a:lnTo>
                    <a:pt x="295" y="614"/>
                  </a:lnTo>
                  <a:lnTo>
                    <a:pt x="297" y="576"/>
                  </a:lnTo>
                  <a:lnTo>
                    <a:pt x="302" y="541"/>
                  </a:lnTo>
                  <a:lnTo>
                    <a:pt x="306" y="515"/>
                  </a:lnTo>
                  <a:lnTo>
                    <a:pt x="311" y="490"/>
                  </a:lnTo>
                  <a:lnTo>
                    <a:pt x="311" y="489"/>
                  </a:lnTo>
                  <a:lnTo>
                    <a:pt x="312" y="489"/>
                  </a:lnTo>
                  <a:lnTo>
                    <a:pt x="331" y="476"/>
                  </a:lnTo>
                  <a:lnTo>
                    <a:pt x="301" y="318"/>
                  </a:lnTo>
                  <a:lnTo>
                    <a:pt x="301" y="318"/>
                  </a:lnTo>
                  <a:lnTo>
                    <a:pt x="301" y="318"/>
                  </a:lnTo>
                  <a:lnTo>
                    <a:pt x="301" y="318"/>
                  </a:lnTo>
                  <a:lnTo>
                    <a:pt x="303" y="297"/>
                  </a:lnTo>
                  <a:lnTo>
                    <a:pt x="306" y="280"/>
                  </a:lnTo>
                  <a:lnTo>
                    <a:pt x="311" y="267"/>
                  </a:lnTo>
                  <a:lnTo>
                    <a:pt x="314" y="256"/>
                  </a:lnTo>
                  <a:lnTo>
                    <a:pt x="319" y="248"/>
                  </a:lnTo>
                  <a:lnTo>
                    <a:pt x="323" y="244"/>
                  </a:lnTo>
                  <a:lnTo>
                    <a:pt x="328" y="241"/>
                  </a:lnTo>
                  <a:lnTo>
                    <a:pt x="328" y="241"/>
                  </a:lnTo>
                  <a:close/>
                </a:path>
              </a:pathLst>
            </a:custGeom>
            <a:solidFill>
              <a:schemeClr val="bg1">
                <a:alpha val="100000"/>
              </a:schemeClr>
            </a:solidFill>
            <a:ln w="9525">
              <a:noFill/>
            </a:ln>
          </p:spPr>
          <p:txBody>
            <a:bodyPr/>
            <a:p>
              <a:endParaRPr lang="zh-CN" altLang="en-US"/>
            </a:p>
          </p:txBody>
        </p:sp>
      </p:grpSp>
      <p:sp>
        <p:nvSpPr>
          <p:cNvPr id="1037" name="未知"/>
          <p:cNvSpPr/>
          <p:nvPr/>
        </p:nvSpPr>
        <p:spPr>
          <a:xfrm flipH="1">
            <a:off x="7507288" y="5546725"/>
            <a:ext cx="304800" cy="1209675"/>
          </a:xfrm>
          <a:custGeom>
            <a:avLst/>
            <a:gdLst/>
            <a:ahLst/>
            <a:cxnLst/>
            <a:pathLst>
              <a:path w="400" h="1585">
                <a:moveTo>
                  <a:pt x="396" y="512"/>
                </a:moveTo>
                <a:lnTo>
                  <a:pt x="388" y="469"/>
                </a:lnTo>
                <a:lnTo>
                  <a:pt x="400" y="460"/>
                </a:lnTo>
                <a:lnTo>
                  <a:pt x="357" y="339"/>
                </a:lnTo>
                <a:lnTo>
                  <a:pt x="346" y="314"/>
                </a:lnTo>
                <a:lnTo>
                  <a:pt x="336" y="291"/>
                </a:lnTo>
                <a:lnTo>
                  <a:pt x="328" y="281"/>
                </a:lnTo>
                <a:lnTo>
                  <a:pt x="318" y="270"/>
                </a:lnTo>
                <a:lnTo>
                  <a:pt x="306" y="263"/>
                </a:lnTo>
                <a:lnTo>
                  <a:pt x="294" y="256"/>
                </a:lnTo>
                <a:lnTo>
                  <a:pt x="289" y="254"/>
                </a:lnTo>
                <a:lnTo>
                  <a:pt x="283" y="252"/>
                </a:lnTo>
                <a:lnTo>
                  <a:pt x="271" y="251"/>
                </a:lnTo>
                <a:lnTo>
                  <a:pt x="259" y="252"/>
                </a:lnTo>
                <a:lnTo>
                  <a:pt x="247" y="252"/>
                </a:lnTo>
                <a:lnTo>
                  <a:pt x="238" y="254"/>
                </a:lnTo>
                <a:lnTo>
                  <a:pt x="238" y="254"/>
                </a:lnTo>
                <a:lnTo>
                  <a:pt x="228" y="247"/>
                </a:lnTo>
                <a:lnTo>
                  <a:pt x="221" y="238"/>
                </a:lnTo>
                <a:lnTo>
                  <a:pt x="218" y="235"/>
                </a:lnTo>
                <a:lnTo>
                  <a:pt x="216" y="230"/>
                </a:lnTo>
                <a:lnTo>
                  <a:pt x="215" y="224"/>
                </a:lnTo>
                <a:lnTo>
                  <a:pt x="215" y="218"/>
                </a:lnTo>
                <a:lnTo>
                  <a:pt x="215" y="218"/>
                </a:lnTo>
                <a:lnTo>
                  <a:pt x="220" y="216"/>
                </a:lnTo>
                <a:lnTo>
                  <a:pt x="220" y="216"/>
                </a:lnTo>
                <a:lnTo>
                  <a:pt x="222" y="222"/>
                </a:lnTo>
                <a:lnTo>
                  <a:pt x="225" y="228"/>
                </a:lnTo>
                <a:lnTo>
                  <a:pt x="228" y="230"/>
                </a:lnTo>
                <a:lnTo>
                  <a:pt x="231" y="232"/>
                </a:lnTo>
                <a:lnTo>
                  <a:pt x="233" y="232"/>
                </a:lnTo>
                <a:lnTo>
                  <a:pt x="235" y="232"/>
                </a:lnTo>
                <a:lnTo>
                  <a:pt x="240" y="231"/>
                </a:lnTo>
                <a:lnTo>
                  <a:pt x="240" y="231"/>
                </a:lnTo>
                <a:lnTo>
                  <a:pt x="234" y="226"/>
                </a:lnTo>
                <a:lnTo>
                  <a:pt x="229" y="221"/>
                </a:lnTo>
                <a:lnTo>
                  <a:pt x="226" y="212"/>
                </a:lnTo>
                <a:lnTo>
                  <a:pt x="224" y="203"/>
                </a:lnTo>
                <a:lnTo>
                  <a:pt x="224" y="203"/>
                </a:lnTo>
                <a:lnTo>
                  <a:pt x="237" y="209"/>
                </a:lnTo>
                <a:lnTo>
                  <a:pt x="245" y="210"/>
                </a:lnTo>
                <a:lnTo>
                  <a:pt x="247" y="210"/>
                </a:lnTo>
                <a:lnTo>
                  <a:pt x="250" y="209"/>
                </a:lnTo>
                <a:lnTo>
                  <a:pt x="253" y="206"/>
                </a:lnTo>
                <a:lnTo>
                  <a:pt x="253" y="206"/>
                </a:lnTo>
                <a:lnTo>
                  <a:pt x="242" y="202"/>
                </a:lnTo>
                <a:lnTo>
                  <a:pt x="238" y="198"/>
                </a:lnTo>
                <a:lnTo>
                  <a:pt x="234" y="196"/>
                </a:lnTo>
                <a:lnTo>
                  <a:pt x="234" y="196"/>
                </a:lnTo>
                <a:lnTo>
                  <a:pt x="232" y="191"/>
                </a:lnTo>
                <a:lnTo>
                  <a:pt x="229" y="186"/>
                </a:lnTo>
                <a:lnTo>
                  <a:pt x="231" y="180"/>
                </a:lnTo>
                <a:lnTo>
                  <a:pt x="232" y="174"/>
                </a:lnTo>
                <a:lnTo>
                  <a:pt x="232" y="174"/>
                </a:lnTo>
                <a:lnTo>
                  <a:pt x="235" y="178"/>
                </a:lnTo>
                <a:lnTo>
                  <a:pt x="239" y="180"/>
                </a:lnTo>
                <a:lnTo>
                  <a:pt x="246" y="184"/>
                </a:lnTo>
                <a:lnTo>
                  <a:pt x="246" y="184"/>
                </a:lnTo>
                <a:lnTo>
                  <a:pt x="240" y="178"/>
                </a:lnTo>
                <a:lnTo>
                  <a:pt x="237" y="171"/>
                </a:lnTo>
                <a:lnTo>
                  <a:pt x="234" y="164"/>
                </a:lnTo>
                <a:lnTo>
                  <a:pt x="233" y="157"/>
                </a:lnTo>
                <a:lnTo>
                  <a:pt x="233" y="157"/>
                </a:lnTo>
                <a:lnTo>
                  <a:pt x="235" y="161"/>
                </a:lnTo>
                <a:lnTo>
                  <a:pt x="239" y="166"/>
                </a:lnTo>
                <a:lnTo>
                  <a:pt x="246" y="172"/>
                </a:lnTo>
                <a:lnTo>
                  <a:pt x="259" y="180"/>
                </a:lnTo>
                <a:lnTo>
                  <a:pt x="259" y="180"/>
                </a:lnTo>
                <a:lnTo>
                  <a:pt x="253" y="176"/>
                </a:lnTo>
                <a:lnTo>
                  <a:pt x="246" y="171"/>
                </a:lnTo>
                <a:lnTo>
                  <a:pt x="241" y="164"/>
                </a:lnTo>
                <a:lnTo>
                  <a:pt x="237" y="156"/>
                </a:lnTo>
                <a:lnTo>
                  <a:pt x="237" y="156"/>
                </a:lnTo>
                <a:lnTo>
                  <a:pt x="253" y="169"/>
                </a:lnTo>
                <a:lnTo>
                  <a:pt x="253" y="169"/>
                </a:lnTo>
                <a:lnTo>
                  <a:pt x="246" y="159"/>
                </a:lnTo>
                <a:lnTo>
                  <a:pt x="241" y="148"/>
                </a:lnTo>
                <a:lnTo>
                  <a:pt x="237" y="137"/>
                </a:lnTo>
                <a:lnTo>
                  <a:pt x="234" y="122"/>
                </a:lnTo>
                <a:lnTo>
                  <a:pt x="234" y="122"/>
                </a:lnTo>
                <a:lnTo>
                  <a:pt x="239" y="128"/>
                </a:lnTo>
                <a:lnTo>
                  <a:pt x="242" y="135"/>
                </a:lnTo>
                <a:lnTo>
                  <a:pt x="252" y="153"/>
                </a:lnTo>
                <a:lnTo>
                  <a:pt x="252" y="153"/>
                </a:lnTo>
                <a:lnTo>
                  <a:pt x="240" y="124"/>
                </a:lnTo>
                <a:lnTo>
                  <a:pt x="235" y="108"/>
                </a:lnTo>
                <a:lnTo>
                  <a:pt x="232" y="92"/>
                </a:lnTo>
                <a:lnTo>
                  <a:pt x="232" y="92"/>
                </a:lnTo>
                <a:lnTo>
                  <a:pt x="239" y="98"/>
                </a:lnTo>
                <a:lnTo>
                  <a:pt x="246" y="102"/>
                </a:lnTo>
                <a:lnTo>
                  <a:pt x="260" y="111"/>
                </a:lnTo>
                <a:lnTo>
                  <a:pt x="260" y="111"/>
                </a:lnTo>
                <a:lnTo>
                  <a:pt x="251" y="100"/>
                </a:lnTo>
                <a:lnTo>
                  <a:pt x="240" y="88"/>
                </a:lnTo>
                <a:lnTo>
                  <a:pt x="231" y="73"/>
                </a:lnTo>
                <a:lnTo>
                  <a:pt x="220" y="55"/>
                </a:lnTo>
                <a:lnTo>
                  <a:pt x="220" y="55"/>
                </a:lnTo>
                <a:lnTo>
                  <a:pt x="227" y="60"/>
                </a:lnTo>
                <a:lnTo>
                  <a:pt x="233" y="63"/>
                </a:lnTo>
                <a:lnTo>
                  <a:pt x="233" y="63"/>
                </a:lnTo>
                <a:lnTo>
                  <a:pt x="200" y="23"/>
                </a:lnTo>
                <a:lnTo>
                  <a:pt x="200" y="23"/>
                </a:lnTo>
                <a:lnTo>
                  <a:pt x="194" y="15"/>
                </a:lnTo>
                <a:lnTo>
                  <a:pt x="187" y="9"/>
                </a:lnTo>
                <a:lnTo>
                  <a:pt x="180" y="4"/>
                </a:lnTo>
                <a:lnTo>
                  <a:pt x="173" y="1"/>
                </a:lnTo>
                <a:lnTo>
                  <a:pt x="164" y="0"/>
                </a:lnTo>
                <a:lnTo>
                  <a:pt x="156" y="1"/>
                </a:lnTo>
                <a:lnTo>
                  <a:pt x="148" y="4"/>
                </a:lnTo>
                <a:lnTo>
                  <a:pt x="138" y="10"/>
                </a:lnTo>
                <a:lnTo>
                  <a:pt x="138" y="10"/>
                </a:lnTo>
                <a:lnTo>
                  <a:pt x="135" y="7"/>
                </a:lnTo>
                <a:lnTo>
                  <a:pt x="130" y="4"/>
                </a:lnTo>
                <a:lnTo>
                  <a:pt x="125" y="4"/>
                </a:lnTo>
                <a:lnTo>
                  <a:pt x="122" y="4"/>
                </a:lnTo>
                <a:lnTo>
                  <a:pt x="112" y="5"/>
                </a:lnTo>
                <a:lnTo>
                  <a:pt x="103" y="9"/>
                </a:lnTo>
                <a:lnTo>
                  <a:pt x="103" y="9"/>
                </a:lnTo>
                <a:lnTo>
                  <a:pt x="96" y="10"/>
                </a:lnTo>
                <a:lnTo>
                  <a:pt x="89" y="13"/>
                </a:lnTo>
                <a:lnTo>
                  <a:pt x="83" y="15"/>
                </a:lnTo>
                <a:lnTo>
                  <a:pt x="78" y="18"/>
                </a:lnTo>
                <a:lnTo>
                  <a:pt x="69" y="28"/>
                </a:lnTo>
                <a:lnTo>
                  <a:pt x="60" y="39"/>
                </a:lnTo>
                <a:lnTo>
                  <a:pt x="60" y="39"/>
                </a:lnTo>
                <a:lnTo>
                  <a:pt x="52" y="50"/>
                </a:lnTo>
                <a:lnTo>
                  <a:pt x="47" y="61"/>
                </a:lnTo>
                <a:lnTo>
                  <a:pt x="44" y="70"/>
                </a:lnTo>
                <a:lnTo>
                  <a:pt x="44" y="79"/>
                </a:lnTo>
                <a:lnTo>
                  <a:pt x="44" y="79"/>
                </a:lnTo>
                <a:lnTo>
                  <a:pt x="46" y="72"/>
                </a:lnTo>
                <a:lnTo>
                  <a:pt x="50" y="67"/>
                </a:lnTo>
                <a:lnTo>
                  <a:pt x="53" y="65"/>
                </a:lnTo>
                <a:lnTo>
                  <a:pt x="56" y="65"/>
                </a:lnTo>
                <a:lnTo>
                  <a:pt x="56" y="65"/>
                </a:lnTo>
                <a:lnTo>
                  <a:pt x="53" y="75"/>
                </a:lnTo>
                <a:lnTo>
                  <a:pt x="51" y="87"/>
                </a:lnTo>
                <a:lnTo>
                  <a:pt x="47" y="109"/>
                </a:lnTo>
                <a:lnTo>
                  <a:pt x="46" y="132"/>
                </a:lnTo>
                <a:lnTo>
                  <a:pt x="46" y="153"/>
                </a:lnTo>
                <a:lnTo>
                  <a:pt x="46" y="153"/>
                </a:lnTo>
                <a:lnTo>
                  <a:pt x="50" y="115"/>
                </a:lnTo>
                <a:lnTo>
                  <a:pt x="50" y="115"/>
                </a:lnTo>
                <a:lnTo>
                  <a:pt x="52" y="150"/>
                </a:lnTo>
                <a:lnTo>
                  <a:pt x="52" y="150"/>
                </a:lnTo>
                <a:lnTo>
                  <a:pt x="53" y="158"/>
                </a:lnTo>
                <a:lnTo>
                  <a:pt x="55" y="164"/>
                </a:lnTo>
                <a:lnTo>
                  <a:pt x="55" y="171"/>
                </a:lnTo>
                <a:lnTo>
                  <a:pt x="53" y="177"/>
                </a:lnTo>
                <a:lnTo>
                  <a:pt x="52" y="183"/>
                </a:lnTo>
                <a:lnTo>
                  <a:pt x="50" y="187"/>
                </a:lnTo>
                <a:lnTo>
                  <a:pt x="44" y="196"/>
                </a:lnTo>
                <a:lnTo>
                  <a:pt x="44" y="196"/>
                </a:lnTo>
                <a:lnTo>
                  <a:pt x="57" y="183"/>
                </a:lnTo>
                <a:lnTo>
                  <a:pt x="57" y="183"/>
                </a:lnTo>
                <a:lnTo>
                  <a:pt x="59" y="190"/>
                </a:lnTo>
                <a:lnTo>
                  <a:pt x="59" y="190"/>
                </a:lnTo>
                <a:lnTo>
                  <a:pt x="63" y="184"/>
                </a:lnTo>
                <a:lnTo>
                  <a:pt x="63" y="184"/>
                </a:lnTo>
                <a:lnTo>
                  <a:pt x="65" y="196"/>
                </a:lnTo>
                <a:lnTo>
                  <a:pt x="65" y="208"/>
                </a:lnTo>
                <a:lnTo>
                  <a:pt x="63" y="218"/>
                </a:lnTo>
                <a:lnTo>
                  <a:pt x="60" y="229"/>
                </a:lnTo>
                <a:lnTo>
                  <a:pt x="60" y="229"/>
                </a:lnTo>
                <a:lnTo>
                  <a:pt x="64" y="226"/>
                </a:lnTo>
                <a:lnTo>
                  <a:pt x="66" y="223"/>
                </a:lnTo>
                <a:lnTo>
                  <a:pt x="70" y="216"/>
                </a:lnTo>
                <a:lnTo>
                  <a:pt x="72" y="206"/>
                </a:lnTo>
                <a:lnTo>
                  <a:pt x="73" y="198"/>
                </a:lnTo>
                <a:lnTo>
                  <a:pt x="73" y="198"/>
                </a:lnTo>
                <a:lnTo>
                  <a:pt x="78" y="210"/>
                </a:lnTo>
                <a:lnTo>
                  <a:pt x="83" y="222"/>
                </a:lnTo>
                <a:lnTo>
                  <a:pt x="85" y="234"/>
                </a:lnTo>
                <a:lnTo>
                  <a:pt x="85" y="247"/>
                </a:lnTo>
                <a:lnTo>
                  <a:pt x="85" y="247"/>
                </a:lnTo>
                <a:lnTo>
                  <a:pt x="86" y="249"/>
                </a:lnTo>
                <a:lnTo>
                  <a:pt x="86" y="249"/>
                </a:lnTo>
                <a:lnTo>
                  <a:pt x="92" y="250"/>
                </a:lnTo>
                <a:lnTo>
                  <a:pt x="92" y="250"/>
                </a:lnTo>
                <a:lnTo>
                  <a:pt x="95" y="243"/>
                </a:lnTo>
                <a:lnTo>
                  <a:pt x="101" y="241"/>
                </a:lnTo>
                <a:lnTo>
                  <a:pt x="101" y="241"/>
                </a:lnTo>
                <a:lnTo>
                  <a:pt x="102" y="247"/>
                </a:lnTo>
                <a:lnTo>
                  <a:pt x="103" y="254"/>
                </a:lnTo>
                <a:lnTo>
                  <a:pt x="103" y="254"/>
                </a:lnTo>
                <a:lnTo>
                  <a:pt x="108" y="255"/>
                </a:lnTo>
                <a:lnTo>
                  <a:pt x="108" y="255"/>
                </a:lnTo>
                <a:lnTo>
                  <a:pt x="110" y="251"/>
                </a:lnTo>
                <a:lnTo>
                  <a:pt x="110" y="251"/>
                </a:lnTo>
                <a:lnTo>
                  <a:pt x="110" y="256"/>
                </a:lnTo>
                <a:lnTo>
                  <a:pt x="110" y="256"/>
                </a:lnTo>
                <a:lnTo>
                  <a:pt x="112" y="257"/>
                </a:lnTo>
                <a:lnTo>
                  <a:pt x="112" y="257"/>
                </a:lnTo>
                <a:lnTo>
                  <a:pt x="114" y="251"/>
                </a:lnTo>
                <a:lnTo>
                  <a:pt x="114" y="251"/>
                </a:lnTo>
                <a:lnTo>
                  <a:pt x="116" y="258"/>
                </a:lnTo>
                <a:lnTo>
                  <a:pt x="116" y="258"/>
                </a:lnTo>
                <a:lnTo>
                  <a:pt x="120" y="261"/>
                </a:lnTo>
                <a:lnTo>
                  <a:pt x="121" y="261"/>
                </a:lnTo>
                <a:lnTo>
                  <a:pt x="92" y="294"/>
                </a:lnTo>
                <a:lnTo>
                  <a:pt x="122" y="307"/>
                </a:lnTo>
                <a:lnTo>
                  <a:pt x="120" y="309"/>
                </a:lnTo>
                <a:lnTo>
                  <a:pt x="115" y="319"/>
                </a:lnTo>
                <a:lnTo>
                  <a:pt x="110" y="327"/>
                </a:lnTo>
                <a:lnTo>
                  <a:pt x="102" y="334"/>
                </a:lnTo>
                <a:lnTo>
                  <a:pt x="86" y="348"/>
                </a:lnTo>
                <a:lnTo>
                  <a:pt x="71" y="362"/>
                </a:lnTo>
                <a:lnTo>
                  <a:pt x="65" y="369"/>
                </a:lnTo>
                <a:lnTo>
                  <a:pt x="59" y="376"/>
                </a:lnTo>
                <a:lnTo>
                  <a:pt x="55" y="384"/>
                </a:lnTo>
                <a:lnTo>
                  <a:pt x="52" y="392"/>
                </a:lnTo>
                <a:lnTo>
                  <a:pt x="50" y="402"/>
                </a:lnTo>
                <a:lnTo>
                  <a:pt x="50" y="402"/>
                </a:lnTo>
                <a:lnTo>
                  <a:pt x="46" y="419"/>
                </a:lnTo>
                <a:lnTo>
                  <a:pt x="44" y="437"/>
                </a:lnTo>
                <a:lnTo>
                  <a:pt x="40" y="457"/>
                </a:lnTo>
                <a:lnTo>
                  <a:pt x="39" y="477"/>
                </a:lnTo>
                <a:lnTo>
                  <a:pt x="39" y="496"/>
                </a:lnTo>
                <a:lnTo>
                  <a:pt x="40" y="504"/>
                </a:lnTo>
                <a:lnTo>
                  <a:pt x="43" y="510"/>
                </a:lnTo>
                <a:lnTo>
                  <a:pt x="45" y="515"/>
                </a:lnTo>
                <a:lnTo>
                  <a:pt x="49" y="518"/>
                </a:lnTo>
                <a:lnTo>
                  <a:pt x="47" y="544"/>
                </a:lnTo>
                <a:lnTo>
                  <a:pt x="45" y="593"/>
                </a:lnTo>
                <a:lnTo>
                  <a:pt x="44" y="618"/>
                </a:lnTo>
                <a:lnTo>
                  <a:pt x="44" y="645"/>
                </a:lnTo>
                <a:lnTo>
                  <a:pt x="45" y="697"/>
                </a:lnTo>
                <a:lnTo>
                  <a:pt x="44" y="748"/>
                </a:lnTo>
                <a:lnTo>
                  <a:pt x="43" y="772"/>
                </a:lnTo>
                <a:lnTo>
                  <a:pt x="39" y="795"/>
                </a:lnTo>
                <a:lnTo>
                  <a:pt x="38" y="801"/>
                </a:lnTo>
                <a:lnTo>
                  <a:pt x="36" y="805"/>
                </a:lnTo>
                <a:lnTo>
                  <a:pt x="31" y="817"/>
                </a:lnTo>
                <a:lnTo>
                  <a:pt x="26" y="828"/>
                </a:lnTo>
                <a:lnTo>
                  <a:pt x="23" y="834"/>
                </a:lnTo>
                <a:lnTo>
                  <a:pt x="23" y="840"/>
                </a:lnTo>
                <a:lnTo>
                  <a:pt x="23" y="846"/>
                </a:lnTo>
                <a:lnTo>
                  <a:pt x="24" y="853"/>
                </a:lnTo>
                <a:lnTo>
                  <a:pt x="30" y="868"/>
                </a:lnTo>
                <a:lnTo>
                  <a:pt x="34" y="883"/>
                </a:lnTo>
                <a:lnTo>
                  <a:pt x="37" y="899"/>
                </a:lnTo>
                <a:lnTo>
                  <a:pt x="38" y="913"/>
                </a:lnTo>
                <a:lnTo>
                  <a:pt x="38" y="928"/>
                </a:lnTo>
                <a:lnTo>
                  <a:pt x="36" y="958"/>
                </a:lnTo>
                <a:lnTo>
                  <a:pt x="33" y="989"/>
                </a:lnTo>
                <a:lnTo>
                  <a:pt x="33" y="1005"/>
                </a:lnTo>
                <a:lnTo>
                  <a:pt x="32" y="1021"/>
                </a:lnTo>
                <a:lnTo>
                  <a:pt x="34" y="1051"/>
                </a:lnTo>
                <a:lnTo>
                  <a:pt x="37" y="1082"/>
                </a:lnTo>
                <a:lnTo>
                  <a:pt x="42" y="1114"/>
                </a:lnTo>
                <a:lnTo>
                  <a:pt x="45" y="1146"/>
                </a:lnTo>
                <a:lnTo>
                  <a:pt x="47" y="1178"/>
                </a:lnTo>
                <a:lnTo>
                  <a:pt x="49" y="1211"/>
                </a:lnTo>
                <a:lnTo>
                  <a:pt x="52" y="1273"/>
                </a:lnTo>
                <a:lnTo>
                  <a:pt x="55" y="1291"/>
                </a:lnTo>
                <a:lnTo>
                  <a:pt x="60" y="1311"/>
                </a:lnTo>
                <a:lnTo>
                  <a:pt x="65" y="1330"/>
                </a:lnTo>
                <a:lnTo>
                  <a:pt x="69" y="1351"/>
                </a:lnTo>
                <a:lnTo>
                  <a:pt x="70" y="1366"/>
                </a:lnTo>
                <a:lnTo>
                  <a:pt x="71" y="1382"/>
                </a:lnTo>
                <a:lnTo>
                  <a:pt x="72" y="1416"/>
                </a:lnTo>
                <a:lnTo>
                  <a:pt x="75" y="1429"/>
                </a:lnTo>
                <a:lnTo>
                  <a:pt x="78" y="1442"/>
                </a:lnTo>
                <a:lnTo>
                  <a:pt x="81" y="1447"/>
                </a:lnTo>
                <a:lnTo>
                  <a:pt x="84" y="1453"/>
                </a:lnTo>
                <a:lnTo>
                  <a:pt x="88" y="1457"/>
                </a:lnTo>
                <a:lnTo>
                  <a:pt x="94" y="1459"/>
                </a:lnTo>
                <a:lnTo>
                  <a:pt x="85" y="1466"/>
                </a:lnTo>
                <a:lnTo>
                  <a:pt x="76" y="1472"/>
                </a:lnTo>
                <a:lnTo>
                  <a:pt x="65" y="1477"/>
                </a:lnTo>
                <a:lnTo>
                  <a:pt x="53" y="1481"/>
                </a:lnTo>
                <a:lnTo>
                  <a:pt x="30" y="1487"/>
                </a:lnTo>
                <a:lnTo>
                  <a:pt x="17" y="1491"/>
                </a:lnTo>
                <a:lnTo>
                  <a:pt x="5" y="1494"/>
                </a:lnTo>
                <a:lnTo>
                  <a:pt x="3" y="1499"/>
                </a:lnTo>
                <a:lnTo>
                  <a:pt x="1" y="1504"/>
                </a:lnTo>
                <a:lnTo>
                  <a:pt x="0" y="1509"/>
                </a:lnTo>
                <a:lnTo>
                  <a:pt x="1" y="1511"/>
                </a:lnTo>
                <a:lnTo>
                  <a:pt x="1" y="1515"/>
                </a:lnTo>
                <a:lnTo>
                  <a:pt x="1" y="1517"/>
                </a:lnTo>
                <a:lnTo>
                  <a:pt x="5" y="1520"/>
                </a:lnTo>
                <a:lnTo>
                  <a:pt x="12" y="1523"/>
                </a:lnTo>
                <a:lnTo>
                  <a:pt x="19" y="1525"/>
                </a:lnTo>
                <a:lnTo>
                  <a:pt x="30" y="1526"/>
                </a:lnTo>
                <a:lnTo>
                  <a:pt x="43" y="1528"/>
                </a:lnTo>
                <a:lnTo>
                  <a:pt x="68" y="1528"/>
                </a:lnTo>
                <a:lnTo>
                  <a:pt x="97" y="1524"/>
                </a:lnTo>
                <a:lnTo>
                  <a:pt x="125" y="1520"/>
                </a:lnTo>
                <a:lnTo>
                  <a:pt x="150" y="1515"/>
                </a:lnTo>
                <a:lnTo>
                  <a:pt x="161" y="1511"/>
                </a:lnTo>
                <a:lnTo>
                  <a:pt x="169" y="1507"/>
                </a:lnTo>
                <a:lnTo>
                  <a:pt x="167" y="1522"/>
                </a:lnTo>
                <a:lnTo>
                  <a:pt x="167" y="1536"/>
                </a:lnTo>
                <a:lnTo>
                  <a:pt x="168" y="1549"/>
                </a:lnTo>
                <a:lnTo>
                  <a:pt x="173" y="1558"/>
                </a:lnTo>
                <a:lnTo>
                  <a:pt x="179" y="1568"/>
                </a:lnTo>
                <a:lnTo>
                  <a:pt x="188" y="1575"/>
                </a:lnTo>
                <a:lnTo>
                  <a:pt x="196" y="1581"/>
                </a:lnTo>
                <a:lnTo>
                  <a:pt x="209" y="1583"/>
                </a:lnTo>
                <a:lnTo>
                  <a:pt x="219" y="1585"/>
                </a:lnTo>
                <a:lnTo>
                  <a:pt x="225" y="1585"/>
                </a:lnTo>
                <a:lnTo>
                  <a:pt x="231" y="1583"/>
                </a:lnTo>
                <a:lnTo>
                  <a:pt x="239" y="1583"/>
                </a:lnTo>
                <a:lnTo>
                  <a:pt x="245" y="1581"/>
                </a:lnTo>
                <a:lnTo>
                  <a:pt x="251" y="1577"/>
                </a:lnTo>
                <a:lnTo>
                  <a:pt x="257" y="1575"/>
                </a:lnTo>
                <a:lnTo>
                  <a:pt x="261" y="1571"/>
                </a:lnTo>
                <a:lnTo>
                  <a:pt x="265" y="1567"/>
                </a:lnTo>
                <a:lnTo>
                  <a:pt x="270" y="1561"/>
                </a:lnTo>
                <a:lnTo>
                  <a:pt x="272" y="1556"/>
                </a:lnTo>
                <a:lnTo>
                  <a:pt x="273" y="1550"/>
                </a:lnTo>
                <a:lnTo>
                  <a:pt x="276" y="1542"/>
                </a:lnTo>
                <a:lnTo>
                  <a:pt x="276" y="1526"/>
                </a:lnTo>
                <a:lnTo>
                  <a:pt x="274" y="1509"/>
                </a:lnTo>
                <a:lnTo>
                  <a:pt x="271" y="1489"/>
                </a:lnTo>
                <a:lnTo>
                  <a:pt x="270" y="1485"/>
                </a:lnTo>
                <a:lnTo>
                  <a:pt x="270" y="1483"/>
                </a:lnTo>
                <a:lnTo>
                  <a:pt x="271" y="1479"/>
                </a:lnTo>
                <a:lnTo>
                  <a:pt x="272" y="1478"/>
                </a:lnTo>
                <a:lnTo>
                  <a:pt x="283" y="1471"/>
                </a:lnTo>
                <a:lnTo>
                  <a:pt x="284" y="1470"/>
                </a:lnTo>
                <a:lnTo>
                  <a:pt x="286" y="1465"/>
                </a:lnTo>
                <a:lnTo>
                  <a:pt x="289" y="1444"/>
                </a:lnTo>
                <a:lnTo>
                  <a:pt x="291" y="1377"/>
                </a:lnTo>
                <a:lnTo>
                  <a:pt x="293" y="1296"/>
                </a:lnTo>
                <a:lnTo>
                  <a:pt x="297" y="1224"/>
                </a:lnTo>
                <a:lnTo>
                  <a:pt x="299" y="1169"/>
                </a:lnTo>
                <a:lnTo>
                  <a:pt x="299" y="1117"/>
                </a:lnTo>
                <a:lnTo>
                  <a:pt x="299" y="1016"/>
                </a:lnTo>
                <a:lnTo>
                  <a:pt x="299" y="915"/>
                </a:lnTo>
                <a:lnTo>
                  <a:pt x="302" y="863"/>
                </a:lnTo>
                <a:lnTo>
                  <a:pt x="304" y="809"/>
                </a:lnTo>
                <a:lnTo>
                  <a:pt x="310" y="803"/>
                </a:lnTo>
                <a:lnTo>
                  <a:pt x="316" y="796"/>
                </a:lnTo>
                <a:lnTo>
                  <a:pt x="335" y="784"/>
                </a:lnTo>
                <a:lnTo>
                  <a:pt x="342" y="777"/>
                </a:lnTo>
                <a:lnTo>
                  <a:pt x="348" y="771"/>
                </a:lnTo>
                <a:lnTo>
                  <a:pt x="354" y="763"/>
                </a:lnTo>
                <a:lnTo>
                  <a:pt x="355" y="759"/>
                </a:lnTo>
                <a:lnTo>
                  <a:pt x="356" y="757"/>
                </a:lnTo>
                <a:lnTo>
                  <a:pt x="355" y="742"/>
                </a:lnTo>
                <a:lnTo>
                  <a:pt x="356" y="727"/>
                </a:lnTo>
                <a:lnTo>
                  <a:pt x="357" y="713"/>
                </a:lnTo>
                <a:lnTo>
                  <a:pt x="358" y="701"/>
                </a:lnTo>
                <a:lnTo>
                  <a:pt x="364" y="677"/>
                </a:lnTo>
                <a:lnTo>
                  <a:pt x="371" y="655"/>
                </a:lnTo>
                <a:lnTo>
                  <a:pt x="387" y="610"/>
                </a:lnTo>
                <a:lnTo>
                  <a:pt x="393" y="588"/>
                </a:lnTo>
                <a:lnTo>
                  <a:pt x="396" y="563"/>
                </a:lnTo>
                <a:lnTo>
                  <a:pt x="400" y="557"/>
                </a:lnTo>
                <a:lnTo>
                  <a:pt x="400" y="550"/>
                </a:lnTo>
                <a:lnTo>
                  <a:pt x="400" y="538"/>
                </a:lnTo>
                <a:lnTo>
                  <a:pt x="397" y="525"/>
                </a:lnTo>
                <a:lnTo>
                  <a:pt x="396" y="512"/>
                </a:lnTo>
                <a:close/>
              </a:path>
            </a:pathLst>
          </a:custGeom>
          <a:solidFill>
            <a:schemeClr val="bg1">
              <a:alpha val="100000"/>
            </a:schemeClr>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00"/>
                                  </p:iterate>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000000"/>
                                          </p:val>
                                        </p:tav>
                                        <p:tav tm="100000">
                                          <p:val>
                                            <p:strVal val="#ppt_w"/>
                                          </p:val>
                                        </p:tav>
                                      </p:tavLst>
                                    </p:anim>
                                    <p:anim calcmode="lin" valueType="num">
                                      <p:cBhvr>
                                        <p:cTn id="8" dur="500" fill="hold"/>
                                        <p:tgtEl>
                                          <p:spTgt spid="1028"/>
                                        </p:tgtEl>
                                        <p:attrNameLst>
                                          <p:attrName>ppt_h</p:attrName>
                                        </p:attrNameLst>
                                      </p:cBhvr>
                                      <p:tavLst>
                                        <p:tav tm="0">
                                          <p:val>
                                            <p:fltVal val="0.000000"/>
                                          </p:val>
                                        </p:tav>
                                        <p:tav tm="100000">
                                          <p:val>
                                            <p:strVal val="#ppt_h"/>
                                          </p:val>
                                        </p:tav>
                                      </p:tavLst>
                                    </p:anim>
                                    <p:animEffect transition="in" filter="fade">
                                      <p:cBhvr>
                                        <p:cTn id="9" dur="50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9">
                                            <p:txEl>
                                              <p:charRg st="0" end="13"/>
                                            </p:txEl>
                                          </p:spTgt>
                                        </p:tgtEl>
                                        <p:attrNameLst>
                                          <p:attrName>style.visibility</p:attrName>
                                        </p:attrNameLst>
                                      </p:cBhvr>
                                      <p:to>
                                        <p:strVal val="visible"/>
                                      </p:to>
                                    </p:set>
                                    <p:animEffect transition="in" filter="fade">
                                      <p:cBhvr>
                                        <p:cTn id="14" dur="500"/>
                                        <p:tgtEl>
                                          <p:spTgt spid="1029">
                                            <p:txEl>
                                              <p:charRg st="0" end="1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29">
                                            <p:txEl>
                                              <p:charRg st="13" end="17"/>
                                            </p:txEl>
                                          </p:spTgt>
                                        </p:tgtEl>
                                        <p:attrNameLst>
                                          <p:attrName>style.visibility</p:attrName>
                                        </p:attrNameLst>
                                      </p:cBhvr>
                                      <p:to>
                                        <p:strVal val="visible"/>
                                      </p:to>
                                    </p:set>
                                    <p:animEffect transition="in" filter="fade">
                                      <p:cBhvr>
                                        <p:cTn id="17" dur="500"/>
                                        <p:tgtEl>
                                          <p:spTgt spid="1029">
                                            <p:txEl>
                                              <p:charRg st="13" end="17"/>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29">
                                            <p:txEl>
                                              <p:charRg st="17" end="21"/>
                                            </p:txEl>
                                          </p:spTgt>
                                        </p:tgtEl>
                                        <p:attrNameLst>
                                          <p:attrName>style.visibility</p:attrName>
                                        </p:attrNameLst>
                                      </p:cBhvr>
                                      <p:to>
                                        <p:strVal val="visible"/>
                                      </p:to>
                                    </p:set>
                                    <p:animEffect transition="in" filter="fade">
                                      <p:cBhvr>
                                        <p:cTn id="20" dur="500"/>
                                        <p:tgtEl>
                                          <p:spTgt spid="1029">
                                            <p:txEl>
                                              <p:charRg st="17" end="2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29">
                                            <p:txEl>
                                              <p:charRg st="21" end="25"/>
                                            </p:txEl>
                                          </p:spTgt>
                                        </p:tgtEl>
                                        <p:attrNameLst>
                                          <p:attrName>style.visibility</p:attrName>
                                        </p:attrNameLst>
                                      </p:cBhvr>
                                      <p:to>
                                        <p:strVal val="visible"/>
                                      </p:to>
                                    </p:set>
                                    <p:animEffect transition="in" filter="fade">
                                      <p:cBhvr>
                                        <p:cTn id="23" dur="500"/>
                                        <p:tgtEl>
                                          <p:spTgt spid="1029">
                                            <p:txEl>
                                              <p:charRg st="21" end="2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29">
                                            <p:txEl>
                                              <p:charRg st="25" end="29"/>
                                            </p:txEl>
                                          </p:spTgt>
                                        </p:tgtEl>
                                        <p:attrNameLst>
                                          <p:attrName>style.visibility</p:attrName>
                                        </p:attrNameLst>
                                      </p:cBhvr>
                                      <p:to>
                                        <p:strVal val="visible"/>
                                      </p:to>
                                    </p:set>
                                    <p:animEffect transition="in" filter="fade">
                                      <p:cBhvr>
                                        <p:cTn id="26" dur="500"/>
                                        <p:tgtEl>
                                          <p:spTgt spid="1029">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build="p">
        <p:tmplLst>
          <p:tmpl lvl="1">
            <p:tnLst>
              <p:par>
                <p:cTn presetID="10"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fade">
                      <p:cBhvr>
                        <p:cTn dur="500"/>
                        <p:tgtEl>
                          <p:spTgt spid="102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fade">
                      <p:cBhvr>
                        <p:cTn dur="500"/>
                        <p:tgtEl>
                          <p:spTgt spid="1029"/>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fade">
                      <p:cBhvr>
                        <p:cTn dur="500"/>
                        <p:tgtEl>
                          <p:spTgt spid="102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fade">
                      <p:cBhvr>
                        <p:cTn dur="500"/>
                        <p:tgtEl>
                          <p:spTgt spid="102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fade">
                      <p:cBhvr>
                        <p:cTn dur="500"/>
                        <p:tgtEl>
                          <p:spTgt spid="1029"/>
                        </p:tgtEl>
                      </p:cBhvr>
                    </p:animEffect>
                  </p:childTnLst>
                </p:cTn>
              </p:par>
            </p:tnLst>
          </p:tmpl>
        </p:tmplLst>
      </p:bldP>
    </p:bldLst>
  </p:timing>
  <p:hf sldNum="0" hdr="0" ftr="0" dt="0"/>
  <p:txStyles>
    <p:titleStyle>
      <a:lvl1pPr marL="0" lvl="0" indent="0" algn="l" defTabSz="914400" eaLnBrk="1" fontAlgn="base" latinLnBrk="0" hangingPunct="1">
        <a:lnSpc>
          <a:spcPct val="100000"/>
        </a:lnSpc>
        <a:spcBef>
          <a:spcPct val="0"/>
        </a:spcBef>
        <a:spcAft>
          <a:spcPct val="0"/>
        </a:spcAft>
        <a:buNone/>
        <a:defRPr sz="2600" b="0" i="0"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400" b="1" i="0" u="none" kern="1200" baseline="0">
          <a:solidFill>
            <a:schemeClr val="bg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sz="6000" b="0" i="0" u="none" kern="1200" baseline="0">
          <a:solidFill>
            <a:schemeClr val="bg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ctrTitle"/>
          </p:nvPr>
        </p:nvSpPr>
        <p:spPr>
          <a:xfrm>
            <a:off x="1690688" y="620713"/>
            <a:ext cx="6121400" cy="1025525"/>
          </a:xfrm>
        </p:spPr>
        <p:txBody>
          <a:bodyPr anchor="ctr" anchorCtr="0"/>
          <a:p>
            <a:pPr defTabSz="914400">
              <a:buSzTx/>
              <a:buFontTx/>
              <a:buNone/>
            </a:pPr>
            <a:r>
              <a:rPr lang="zh-CN" altLang="en-US" sz="5500" kern="1200" baseline="0" dirty="0">
                <a:latin typeface="华文新魏" panose="02010800040101010101" pitchFamily="2" charset="-122"/>
                <a:ea typeface="华文新魏" panose="02010800040101010101" pitchFamily="2" charset="-122"/>
              </a:rPr>
              <a:t>校园订餐</a:t>
            </a:r>
            <a:r>
              <a:rPr lang="zh-CN" altLang="en-US" sz="5500" kern="1200" baseline="0" dirty="0">
                <a:latin typeface="华文新魏" panose="02010800040101010101" pitchFamily="2" charset="-122"/>
                <a:ea typeface="华文新魏" panose="02010800040101010101" pitchFamily="2" charset="-122"/>
              </a:rPr>
              <a:t>系统</a:t>
            </a:r>
            <a:endParaRPr lang="zh-CN" altLang="en-US" sz="5500" kern="1200" baseline="0" dirty="0">
              <a:latin typeface="华文新魏" panose="02010800040101010101" pitchFamily="2" charset="-122"/>
              <a:ea typeface="华文新魏" panose="02010800040101010101" pitchFamily="2" charset="-122"/>
            </a:endParaRPr>
          </a:p>
        </p:txBody>
      </p:sp>
      <p:sp>
        <p:nvSpPr>
          <p:cNvPr id="4099" name="副标题 4098"/>
          <p:cNvSpPr>
            <a:spLocks noGrp="1"/>
          </p:cNvSpPr>
          <p:nvPr>
            <p:ph type="subTitle" idx="1"/>
          </p:nvPr>
        </p:nvSpPr>
        <p:spPr>
          <a:xfrm>
            <a:off x="3419475" y="1844675"/>
            <a:ext cx="3168650" cy="1222375"/>
          </a:xfrm>
        </p:spPr>
        <p:txBody>
          <a:bodyPr anchor="ctr" anchorCtr="0"/>
          <a:p>
            <a:pPr defTabSz="914400">
              <a:buSzTx/>
            </a:pPr>
            <a:r>
              <a:rPr lang="zh-CN" altLang="en-US" sz="4800" kern="1200" baseline="0" dirty="0">
                <a:latin typeface="Arial Black" panose="020B0A04020102020204" pitchFamily="2" charset="0"/>
                <a:ea typeface="黑体" panose="02010609060101010101" pitchFamily="2" charset="-122"/>
              </a:rPr>
              <a:t>开题演示</a:t>
            </a:r>
            <a:endParaRPr lang="en-US" altLang="zh-CN" sz="4800" kern="1200" baseline="0" dirty="0">
              <a:latin typeface="Arial Black" panose="020B0A04020102020204" pitchFamily="2" charset="0"/>
              <a:ea typeface="黑体" panose="02010609060101010101" pitchFamily="2" charset="-122"/>
            </a:endParaRPr>
          </a:p>
        </p:txBody>
      </p:sp>
      <p:sp>
        <p:nvSpPr>
          <p:cNvPr id="4100" name="文本框 4099"/>
          <p:cNvSpPr txBox="1"/>
          <p:nvPr/>
        </p:nvSpPr>
        <p:spPr>
          <a:xfrm>
            <a:off x="755650" y="3572828"/>
            <a:ext cx="6985000" cy="1691640"/>
          </a:xfrm>
          <a:prstGeom prst="rect">
            <a:avLst/>
          </a:prstGeom>
          <a:noFill/>
          <a:ln w="9525">
            <a:noFill/>
          </a:ln>
        </p:spPr>
        <p:txBody>
          <a:bodyPr>
            <a:spAutoFit/>
          </a:bodyPr>
          <a:p>
            <a:endParaRPr lang="en-US" altLang="zh-CN" sz="800" b="1" dirty="0">
              <a:solidFill>
                <a:schemeClr val="tx1"/>
              </a:solidFill>
              <a:latin typeface="宋体" panose="02010600030101010101" pitchFamily="2" charset="-122"/>
              <a:ea typeface="宋体" panose="02010600030101010101" pitchFamily="2" charset="-122"/>
            </a:endParaRPr>
          </a:p>
          <a:p>
            <a:r>
              <a:rPr lang="zh-CN" altLang="en-US" sz="2400" b="1" dirty="0">
                <a:solidFill>
                  <a:schemeClr val="tx1"/>
                </a:solidFill>
                <a:latin typeface="宋体" panose="02010600030101010101" pitchFamily="2" charset="-122"/>
                <a:ea typeface="宋体" panose="02010600030101010101" pitchFamily="2" charset="-122"/>
              </a:rPr>
              <a:t>姓    名：	</a:t>
            </a:r>
            <a:r>
              <a:rPr lang="en-US" altLang="zh-CN" sz="2400" b="1" dirty="0">
                <a:solidFill>
                  <a:schemeClr val="tx1"/>
                </a:solidFill>
                <a:latin typeface="宋体" panose="02010600030101010101" pitchFamily="2" charset="-122"/>
                <a:ea typeface="宋体" panose="02010600030101010101" pitchFamily="2" charset="-122"/>
              </a:rPr>
              <a:t> </a:t>
            </a:r>
            <a:endParaRPr lang="zh-CN" altLang="en-US" sz="800" b="1" dirty="0">
              <a:solidFill>
                <a:schemeClr val="tx1"/>
              </a:solidFill>
              <a:latin typeface="宋体" panose="02010600030101010101" pitchFamily="2" charset="-122"/>
              <a:ea typeface="宋体" panose="02010600030101010101" pitchFamily="2" charset="-122"/>
            </a:endParaRPr>
          </a:p>
          <a:p>
            <a:r>
              <a:rPr lang="zh-CN" altLang="en-US" sz="2400" b="1" dirty="0">
                <a:solidFill>
                  <a:schemeClr val="tx1"/>
                </a:solidFill>
                <a:latin typeface="宋体" panose="02010600030101010101" pitchFamily="2" charset="-122"/>
                <a:ea typeface="宋体" panose="02010600030101010101" pitchFamily="2" charset="-122"/>
              </a:rPr>
              <a:t>专    业：	</a:t>
            </a:r>
            <a:r>
              <a:rPr lang="en-US" altLang="zh-CN" sz="2400" b="1" dirty="0">
                <a:solidFill>
                  <a:schemeClr val="tx1"/>
                </a:solidFill>
                <a:latin typeface="宋体" panose="02010600030101010101" pitchFamily="2" charset="-122"/>
                <a:ea typeface="宋体" panose="02010600030101010101" pitchFamily="2" charset="-122"/>
              </a:rPr>
              <a:t> </a:t>
            </a:r>
            <a:endParaRPr lang="zh-CN" altLang="en-US" sz="800" b="1" dirty="0">
              <a:solidFill>
                <a:schemeClr val="tx1"/>
              </a:solidFill>
              <a:latin typeface="宋体" panose="02010600030101010101" pitchFamily="2" charset="-122"/>
              <a:ea typeface="宋体" panose="02010600030101010101" pitchFamily="2" charset="-122"/>
            </a:endParaRPr>
          </a:p>
          <a:p>
            <a:r>
              <a:rPr lang="zh-CN" altLang="en-US" sz="2400" b="1" dirty="0">
                <a:solidFill>
                  <a:schemeClr val="tx1"/>
                </a:solidFill>
                <a:latin typeface="宋体" panose="02010600030101010101" pitchFamily="2" charset="-122"/>
                <a:ea typeface="宋体" panose="02010600030101010101" pitchFamily="2" charset="-122"/>
              </a:rPr>
              <a:t>指导教师 ：	</a:t>
            </a:r>
            <a:r>
              <a:rPr lang="en-US" altLang="zh-CN" sz="2400" b="1" dirty="0">
                <a:solidFill>
                  <a:schemeClr val="tx1"/>
                </a:solidFill>
                <a:latin typeface="宋体" panose="02010600030101010101" pitchFamily="2" charset="-122"/>
                <a:ea typeface="宋体" panose="02010600030101010101" pitchFamily="2" charset="-122"/>
              </a:rPr>
              <a:t> </a:t>
            </a:r>
            <a:endParaRPr lang="zh-CN" altLang="en-US" sz="800" b="1" dirty="0">
              <a:solidFill>
                <a:schemeClr val="tx1"/>
              </a:solidFill>
              <a:latin typeface="宋体" panose="02010600030101010101" pitchFamily="2" charset="-122"/>
              <a:ea typeface="宋体" panose="02010600030101010101" pitchFamily="2" charset="-122"/>
            </a:endParaRPr>
          </a:p>
          <a:p>
            <a:r>
              <a:rPr lang="zh-CN" altLang="en-US" sz="2400" b="1" dirty="0">
                <a:solidFill>
                  <a:schemeClr val="tx1"/>
                </a:solidFill>
                <a:latin typeface="宋体" panose="02010600030101010101" pitchFamily="2" charset="-122"/>
                <a:ea typeface="宋体" panose="02010600030101010101" pitchFamily="2" charset="-122"/>
              </a:rPr>
              <a:t>开发时间：	</a:t>
            </a:r>
            <a:r>
              <a:rPr lang="en-US" altLang="zh-CN" sz="2400" b="1" dirty="0">
                <a:solidFill>
                  <a:schemeClr val="tx1"/>
                </a:solidFill>
                <a:latin typeface="宋体" panose="02010600030101010101" pitchFamily="2" charset="-122"/>
                <a:ea typeface="宋体" panose="02010600030101010101" pitchFamily="2" charset="-122"/>
              </a:rPr>
              <a:t> </a:t>
            </a:r>
            <a:endParaRPr lang="zh-CN" altLang="en-US" sz="1800" dirty="0">
              <a:solidFill>
                <a:schemeClr val="tx1"/>
              </a:solidFill>
              <a:latin typeface="黑体" panose="02010609060101010101" pitchFamily="2" charset="-122"/>
              <a:ea typeface="黑体" panose="02010609060101010101" pitchFamily="2" charset="-122"/>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anim calcmode="lin" valueType="num">
                                      <p:cBhvr>
                                        <p:cTn id="8" dur="500" fill="hold"/>
                                        <p:tgtEl>
                                          <p:spTgt spid="4098"/>
                                        </p:tgtEl>
                                        <p:attrNameLst>
                                          <p:attrName>ppt_x</p:attrName>
                                        </p:attrNameLst>
                                      </p:cBhvr>
                                      <p:tavLst>
                                        <p:tav tm="0">
                                          <p:val>
                                            <p:strVal val="#ppt_x"/>
                                          </p:val>
                                        </p:tav>
                                        <p:tav tm="100000">
                                          <p:val>
                                            <p:strVal val="#ppt_x"/>
                                          </p:val>
                                        </p:tav>
                                      </p:tavLst>
                                    </p:anim>
                                    <p:anim calcmode="lin" valueType="num">
                                      <p:cBhvr>
                                        <p:cTn id="9" dur="500" fill="hold"/>
                                        <p:tgtEl>
                                          <p:spTgt spid="409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099">
                                            <p:txEl>
                                              <p:charRg st="0" end="6"/>
                                            </p:txEl>
                                          </p:spTgt>
                                        </p:tgtEl>
                                        <p:attrNameLst>
                                          <p:attrName>style.visibility</p:attrName>
                                        </p:attrNameLst>
                                      </p:cBhvr>
                                      <p:to>
                                        <p:strVal val="visible"/>
                                      </p:to>
                                    </p:set>
                                    <p:animEffect transition="in" filter="fade">
                                      <p:cBhvr>
                                        <p:cTn id="13" dur="500"/>
                                        <p:tgtEl>
                                          <p:spTgt spid="4099">
                                            <p:txEl>
                                              <p:charRg st="0" end="6"/>
                                            </p:txEl>
                                          </p:spTgt>
                                        </p:tgtEl>
                                      </p:cBhvr>
                                    </p:animEffect>
                                    <p:anim calcmode="lin" valueType="num">
                                      <p:cBhvr>
                                        <p:cTn id="14" dur="500" fill="hold"/>
                                        <p:tgtEl>
                                          <p:spTgt spid="4099">
                                            <p:txEl>
                                              <p:charRg st="0" end="6"/>
                                            </p:txEl>
                                          </p:spTgt>
                                        </p:tgtEl>
                                        <p:attrNameLst>
                                          <p:attrName>ppt_x</p:attrName>
                                        </p:attrNameLst>
                                      </p:cBhvr>
                                      <p:tavLst>
                                        <p:tav tm="0">
                                          <p:val>
                                            <p:strVal val="#ppt_x"/>
                                          </p:val>
                                        </p:tav>
                                        <p:tav tm="100000">
                                          <p:val>
                                            <p:strVal val="#ppt_x"/>
                                          </p:val>
                                        </p:tav>
                                      </p:tavLst>
                                    </p:anim>
                                    <p:anim calcmode="lin" valueType="num">
                                      <p:cBhvr>
                                        <p:cTn id="15" dur="500" fill="hold"/>
                                        <p:tgtEl>
                                          <p:spTgt spid="4099">
                                            <p:txEl>
                                              <p:charRg st="0" end="6"/>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 presetClass="entr" presetSubtype="10" fill="hold" grpId="0"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checkerboard(across)">
                                      <p:cBhvr>
                                        <p:cTn id="1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P spid="4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ctr" anchorCtr="0"/>
          <a:p>
            <a:r>
              <a:rPr lang="zh-CN" altLang="en-US" sz="3600">
                <a:ea typeface="楷体" panose="02010609060101010101" charset="-122"/>
              </a:rPr>
              <a:t>研究背景</a:t>
            </a:r>
            <a:endParaRPr lang="zh-CN" altLang="en-US" sz="3600">
              <a:ea typeface="楷体" panose="02010609060101010101" charset="-122"/>
            </a:endParaRPr>
          </a:p>
        </p:txBody>
      </p:sp>
      <p:sp>
        <p:nvSpPr>
          <p:cNvPr id="5123" name="文本占位符 5122"/>
          <p:cNvSpPr>
            <a:spLocks noGrp="1"/>
          </p:cNvSpPr>
          <p:nvPr>
            <p:ph type="body" idx="1"/>
          </p:nvPr>
        </p:nvSpPr>
        <p:spPr>
          <a:xfrm>
            <a:off x="467360" y="1340485"/>
            <a:ext cx="6971030" cy="3996690"/>
          </a:xfrm>
        </p:spPr>
        <p:txBody>
          <a:bodyPr vert="horz" wrap="square" anchor="t" anchorCtr="0"/>
          <a:p>
            <a:endParaRPr lang="zh-CN" altLang="en-US" b="0" dirty="0">
              <a:ea typeface="楷体" panose="02010609060101010101" charset="-122"/>
            </a:endParaRPr>
          </a:p>
          <a:p>
            <a:r>
              <a:rPr lang="zh-CN" altLang="en-US" b="0" dirty="0">
                <a:ea typeface="楷体" panose="02010609060101010101" charset="-122"/>
              </a:rPr>
              <a:t>随着互联网技术的快速发展，网络时代的到来，网络信息也将会改变当今社会。各行各业在日常企业经营管理等方面也在慢慢的向规范化和网络化趋势汇合。电子商务必将成为未来商务的主流，因此对于餐饮行业来说，建立一个校园网上订餐系统是必不可少的一种销售模式；由于现在人们的生活节奏越来越快，就餐时间过于集中，为了实现学生通过计算机平台进行订餐的功能，开发了本</a:t>
            </a:r>
            <a:r>
              <a:rPr lang="zh-CN" altLang="en-US" b="0" dirty="0">
                <a:ea typeface="楷体" panose="02010609060101010101" charset="-122"/>
                <a:sym typeface="+mn-ea"/>
              </a:rPr>
              <a:t>校园</a:t>
            </a:r>
            <a:r>
              <a:rPr lang="zh-CN" altLang="en-US" b="0" dirty="0">
                <a:ea typeface="楷体" panose="02010609060101010101" charset="-122"/>
              </a:rPr>
              <a:t>网上订餐系统。</a:t>
            </a:r>
            <a:endParaRPr lang="zh-CN" altLang="en-US" b="0" dirty="0">
              <a:ea typeface="楷体" panose="02010609060101010101" charset="-122"/>
            </a:endParaRPr>
          </a:p>
          <a:p>
            <a:endParaRPr lang="zh-CN" altLang="en-US" b="0" dirty="0">
              <a:ea typeface="楷体" panose="02010609060101010101" charset="-122"/>
            </a:endParaRPr>
          </a:p>
        </p:txBody>
      </p:sp>
      <p:sp>
        <p:nvSpPr>
          <p:cNvPr id="5124" name="未知"/>
          <p:cNvSpPr/>
          <p:nvPr/>
        </p:nvSpPr>
        <p:spPr>
          <a:xfrm>
            <a:off x="107950" y="909638"/>
            <a:ext cx="8424863" cy="563562"/>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chorCtr="0"/>
          <a:p>
            <a:r>
              <a:rPr lang="zh-CN" altLang="en-US" sz="3600" dirty="0">
                <a:latin typeface="华文新魏" panose="02010800040101010101" pitchFamily="2" charset="-122"/>
                <a:ea typeface="华文新魏" panose="02010800040101010101" pitchFamily="2" charset="-122"/>
                <a:sym typeface="+mn-ea"/>
              </a:rPr>
              <a:t>校园订餐系统</a:t>
            </a:r>
            <a:r>
              <a:rPr lang="zh-CN" altLang="en-US" sz="3600" dirty="0">
                <a:latin typeface="华文新魏" panose="02010800040101010101" pitchFamily="2" charset="-122"/>
                <a:ea typeface="华文新魏" panose="02010800040101010101" pitchFamily="2" charset="-122"/>
                <a:sym typeface="+mn-ea"/>
              </a:rPr>
              <a:t>运行环境</a:t>
            </a:r>
            <a:endParaRPr lang="zh-CN" altLang="en-US" sz="3600" dirty="0">
              <a:latin typeface="华文新魏" panose="02010800040101010101" pitchFamily="2" charset="-122"/>
              <a:ea typeface="华文新魏" panose="02010800040101010101" pitchFamily="2" charset="-122"/>
              <a:sym typeface="+mn-ea"/>
            </a:endParaRPr>
          </a:p>
        </p:txBody>
      </p:sp>
      <p:sp>
        <p:nvSpPr>
          <p:cNvPr id="6147" name="未知"/>
          <p:cNvSpPr/>
          <p:nvPr/>
        </p:nvSpPr>
        <p:spPr>
          <a:xfrm>
            <a:off x="0" y="765175"/>
            <a:ext cx="8424863" cy="563563"/>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sp>
        <p:nvSpPr>
          <p:cNvPr id="6148" name="文本占位符 6147"/>
          <p:cNvSpPr>
            <a:spLocks noGrp="1"/>
          </p:cNvSpPr>
          <p:nvPr>
            <p:ph type="body" idx="1"/>
          </p:nvPr>
        </p:nvSpPr>
        <p:spPr/>
        <p:txBody>
          <a:bodyPr/>
          <a:p>
            <a:r>
              <a:rPr lang="zh-CN" altLang="en-US" sz="2800" b="0" dirty="0">
                <a:ea typeface="宋体" panose="02010600030101010101" pitchFamily="2" charset="-122"/>
              </a:rPr>
              <a:t>开发工具：mysql数据库、可视化工具sqlyongenterprice、</a:t>
            </a:r>
            <a:r>
              <a:rPr lang="en-US" altLang="zh-CN" sz="2800" b="0" dirty="0">
                <a:ea typeface="宋体" panose="02010600030101010101" pitchFamily="2" charset="-122"/>
              </a:rPr>
              <a:t>idea</a:t>
            </a:r>
            <a:r>
              <a:rPr lang="zh-CN" altLang="en-US" sz="2800" b="0" dirty="0">
                <a:ea typeface="宋体" panose="02010600030101010101" pitchFamily="2" charset="-122"/>
              </a:rPr>
              <a:t>等。</a:t>
            </a:r>
            <a:endParaRPr lang="zh-CN" altLang="en-US" sz="2800" b="0" dirty="0">
              <a:ea typeface="宋体" panose="02010600030101010101" pitchFamily="2" charset="-122"/>
            </a:endParaRPr>
          </a:p>
          <a:p>
            <a:r>
              <a:rPr lang="zh-CN" altLang="en-US" sz="2800" b="0" dirty="0">
                <a:ea typeface="宋体" panose="02010600030101010101" pitchFamily="2" charset="-122"/>
              </a:rPr>
              <a:t>开发环境：windows </a:t>
            </a:r>
            <a:r>
              <a:rPr lang="en-US" altLang="zh-CN" sz="2800" b="0" dirty="0">
                <a:ea typeface="宋体" panose="02010600030101010101" pitchFamily="2" charset="-122"/>
              </a:rPr>
              <a:t>10</a:t>
            </a:r>
            <a:endParaRPr lang="zh-CN" altLang="en-US" sz="2800" b="0" dirty="0">
              <a:ea typeface="宋体" panose="02010600030101010101" pitchFamily="2" charset="-122"/>
            </a:endParaRPr>
          </a:p>
          <a:p>
            <a:r>
              <a:rPr lang="zh-CN" altLang="en-US" sz="2800" b="0" dirty="0">
                <a:ea typeface="宋体" panose="02010600030101010101" pitchFamily="2" charset="-122"/>
              </a:rPr>
              <a:t>开发语言：</a:t>
            </a:r>
            <a:r>
              <a:rPr lang="en-US" altLang="zh-CN" sz="2800" b="0" dirty="0">
                <a:ea typeface="宋体" panose="02010600030101010101" pitchFamily="2" charset="-122"/>
              </a:rPr>
              <a:t>java</a:t>
            </a:r>
            <a:endParaRPr lang="zh-CN" altLang="en-US" sz="2800" b="0" dirty="0">
              <a:ea typeface="宋体" panose="02010600030101010101" pitchFamily="2" charset="-122"/>
            </a:endParaRPr>
          </a:p>
          <a:p>
            <a:r>
              <a:rPr lang="zh-CN" altLang="en-US" sz="2800" b="0" dirty="0">
                <a:ea typeface="宋体" panose="02010600030101010101" pitchFamily="2" charset="-122"/>
              </a:rPr>
              <a:t>技术框架：</a:t>
            </a:r>
            <a:r>
              <a:rPr lang="en-US" altLang="zh-CN" sz="2800" b="0" dirty="0">
                <a:ea typeface="宋体" panose="02010600030101010101" pitchFamily="2" charset="-122"/>
              </a:rPr>
              <a:t>springboot+vue</a:t>
            </a:r>
            <a:endParaRPr lang="zh-CN" altLang="en-US" sz="2800" b="0" dirty="0">
              <a:ea typeface="宋体" panose="02010600030101010101" pitchFamily="2" charset="-122"/>
            </a:endParaRPr>
          </a:p>
          <a:p>
            <a:r>
              <a:rPr lang="zh-CN" altLang="en-US" sz="2800" b="0" dirty="0">
                <a:ea typeface="宋体" panose="02010600030101010101" pitchFamily="2" charset="-122"/>
              </a:rPr>
              <a:t>设计模式：mvc模式</a:t>
            </a:r>
            <a:endParaRPr lang="zh-CN" altLang="en-US" sz="2800" b="0" dirty="0">
              <a:ea typeface="宋体" panose="02010600030101010101" pitchFamily="2" charset="-122"/>
            </a:endParaRPr>
          </a:p>
          <a:p>
            <a:endParaRPr lang="zh-CN" altLang="en-US" sz="2800" b="0" dirty="0">
              <a:ea typeface="宋体" panose="02010600030101010101" pitchFamily="2" charset="-122"/>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left)">
                                      <p:cBhvr>
                                        <p:cTn id="7" dur="500"/>
                                        <p:tgtEl>
                                          <p:spTgt spid="6147"/>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4000"/>
                                  </p:iterate>
                                  <p:childTnLst>
                                    <p:set>
                                      <p:cBhvr>
                                        <p:cTn id="10" dur="1" fill="hold">
                                          <p:stCondLst>
                                            <p:cond delay="0"/>
                                          </p:stCondLst>
                                        </p:cTn>
                                        <p:tgtEl>
                                          <p:spTgt spid="6146"/>
                                        </p:tgtEl>
                                        <p:attrNameLst>
                                          <p:attrName>style.visibility</p:attrName>
                                        </p:attrNameLst>
                                      </p:cBhvr>
                                      <p:to>
                                        <p:strVal val="visible"/>
                                      </p:to>
                                    </p:set>
                                    <p:anim calcmode="lin" valueType="num">
                                      <p:cBhvr>
                                        <p:cTn id="11" dur="500" fill="hold"/>
                                        <p:tgtEl>
                                          <p:spTgt spid="6146"/>
                                        </p:tgtEl>
                                        <p:attrNameLst>
                                          <p:attrName>ppt_w</p:attrName>
                                        </p:attrNameLst>
                                      </p:cBhvr>
                                      <p:tavLst>
                                        <p:tav tm="0">
                                          <p:val>
                                            <p:fltVal val="0.000000"/>
                                          </p:val>
                                        </p:tav>
                                        <p:tav tm="100000">
                                          <p:val>
                                            <p:strVal val="#ppt_w"/>
                                          </p:val>
                                        </p:tav>
                                      </p:tavLst>
                                    </p:anim>
                                    <p:anim calcmode="lin" valueType="num">
                                      <p:cBhvr>
                                        <p:cTn id="12" dur="500" fill="hold"/>
                                        <p:tgtEl>
                                          <p:spTgt spid="6146"/>
                                        </p:tgtEl>
                                        <p:attrNameLst>
                                          <p:attrName>ppt_h</p:attrName>
                                        </p:attrNameLst>
                                      </p:cBhvr>
                                      <p:tavLst>
                                        <p:tav tm="0">
                                          <p:val>
                                            <p:fltVal val="0.000000"/>
                                          </p:val>
                                        </p:tav>
                                        <p:tav tm="100000">
                                          <p:val>
                                            <p:strVal val="#ppt_h"/>
                                          </p:val>
                                        </p:tav>
                                      </p:tavLst>
                                    </p:anim>
                                    <p:animEffect transition="in" filter="fade">
                                      <p:cBhvr>
                                        <p:cTn id="13" dur="500"/>
                                        <p:tgtEl>
                                          <p:spTgt spid="6146"/>
                                        </p:tgtEl>
                                      </p:cBhvr>
                                    </p:animEffect>
                                  </p:childTnLst>
                                </p:cTn>
                              </p:par>
                            </p:childTnLst>
                          </p:cTn>
                        </p:par>
                        <p:par>
                          <p:cTn id="14" fill="hold">
                            <p:stCondLst>
                              <p:cond delay="1180"/>
                            </p:stCondLst>
                            <p:childTnLst>
                              <p:par>
                                <p:cTn id="15" presetID="5" presetClass="entr" presetSubtype="10" fill="hold" grpId="0" nodeType="afterEffect">
                                  <p:stCondLst>
                                    <p:cond delay="0"/>
                                  </p:stCondLst>
                                  <p:childTnLst>
                                    <p:set>
                                      <p:cBhvr>
                                        <p:cTn id="16" dur="1" fill="hold">
                                          <p:stCondLst>
                                            <p:cond delay="0"/>
                                          </p:stCondLst>
                                        </p:cTn>
                                        <p:tgtEl>
                                          <p:spTgt spid="6148">
                                            <p:txEl>
                                              <p:charRg st="0" end="69"/>
                                            </p:txEl>
                                          </p:spTgt>
                                        </p:tgtEl>
                                        <p:attrNameLst>
                                          <p:attrName>style.visibility</p:attrName>
                                        </p:attrNameLst>
                                      </p:cBhvr>
                                      <p:to>
                                        <p:strVal val="visible"/>
                                      </p:to>
                                    </p:set>
                                    <p:animEffect transition="in" filter="checkerboard(across)">
                                      <p:cBhvr>
                                        <p:cTn id="17" dur="500"/>
                                        <p:tgtEl>
                                          <p:spTgt spid="6148">
                                            <p:txEl>
                                              <p:charRg st="0"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48">
                                            <p:txEl>
                                              <p:charRg st="69" end="85"/>
                                            </p:txEl>
                                          </p:spTgt>
                                        </p:tgtEl>
                                        <p:attrNameLst>
                                          <p:attrName>style.visibility</p:attrName>
                                        </p:attrNameLst>
                                      </p:cBhvr>
                                      <p:to>
                                        <p:strVal val="visible"/>
                                      </p:to>
                                    </p:set>
                                    <p:animEffect transition="in" filter="checkerboard(across)">
                                      <p:cBhvr>
                                        <p:cTn id="22" dur="500"/>
                                        <p:tgtEl>
                                          <p:spTgt spid="6148">
                                            <p:txEl>
                                              <p:charRg st="69"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148">
                                            <p:txEl>
                                              <p:charRg st="85" end="94"/>
                                            </p:txEl>
                                          </p:spTgt>
                                        </p:tgtEl>
                                        <p:attrNameLst>
                                          <p:attrName>style.visibility</p:attrName>
                                        </p:attrNameLst>
                                      </p:cBhvr>
                                      <p:to>
                                        <p:strVal val="visible"/>
                                      </p:to>
                                    </p:set>
                                    <p:animEffect transition="in" filter="checkerboard(across)">
                                      <p:cBhvr>
                                        <p:cTn id="27" dur="500"/>
                                        <p:tgtEl>
                                          <p:spTgt spid="6148">
                                            <p:txEl>
                                              <p:charRg st="85" end="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148">
                                            <p:txEl>
                                              <p:charRg st="94" end="120"/>
                                            </p:txEl>
                                          </p:spTgt>
                                        </p:tgtEl>
                                        <p:attrNameLst>
                                          <p:attrName>style.visibility</p:attrName>
                                        </p:attrNameLst>
                                      </p:cBhvr>
                                      <p:to>
                                        <p:strVal val="visible"/>
                                      </p:to>
                                    </p:set>
                                    <p:animEffect transition="in" filter="checkerboard(across)">
                                      <p:cBhvr>
                                        <p:cTn id="32" dur="500"/>
                                        <p:tgtEl>
                                          <p:spTgt spid="6148">
                                            <p:txEl>
                                              <p:charRg st="94"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148">
                                            <p:txEl>
                                              <p:charRg st="120" end="131"/>
                                            </p:txEl>
                                          </p:spTgt>
                                        </p:tgtEl>
                                        <p:attrNameLst>
                                          <p:attrName>style.visibility</p:attrName>
                                        </p:attrNameLst>
                                      </p:cBhvr>
                                      <p:to>
                                        <p:strVal val="visible"/>
                                      </p:to>
                                    </p:set>
                                    <p:animEffect transition="in" filter="checkerboard(across)">
                                      <p:cBhvr>
                                        <p:cTn id="37" dur="500"/>
                                        <p:tgtEl>
                                          <p:spTgt spid="6148">
                                            <p:txEl>
                                              <p:charRg st="120"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ctr" anchorCtr="0"/>
          <a:p>
            <a:r>
              <a:rPr lang="zh-CN" altLang="en-US" sz="3200" b="1">
                <a:ea typeface="楷体_GB2312" pitchFamily="1" charset="-122"/>
              </a:rPr>
              <a:t>主要功能模块</a:t>
            </a:r>
            <a:r>
              <a:rPr lang="zh-CN" altLang="en-US" sz="3200" b="1">
                <a:ea typeface="楷体_GB2312" pitchFamily="1" charset="-122"/>
              </a:rPr>
              <a:t>设计</a:t>
            </a:r>
            <a:endParaRPr lang="zh-CN" altLang="en-US" sz="3200" b="1">
              <a:ea typeface="楷体_GB2312" pitchFamily="1" charset="-122"/>
            </a:endParaRPr>
          </a:p>
        </p:txBody>
      </p:sp>
      <p:sp>
        <p:nvSpPr>
          <p:cNvPr id="8195" name="文本占位符 8194"/>
          <p:cNvSpPr>
            <a:spLocks noGrp="1"/>
          </p:cNvSpPr>
          <p:nvPr>
            <p:ph type="body" idx="1"/>
          </p:nvPr>
        </p:nvSpPr>
        <p:spPr/>
        <p:txBody>
          <a:bodyPr/>
          <a:p>
            <a:r>
              <a:rPr lang="zh-CN" altLang="en-US" sz="1600" dirty="0">
                <a:ea typeface="宋体" panose="02010600030101010101" pitchFamily="2" charset="-122"/>
              </a:rPr>
              <a:t>（1）顾客模块：</a:t>
            </a:r>
            <a:endParaRPr lang="zh-CN" altLang="en-US" sz="1600" dirty="0">
              <a:ea typeface="宋体" panose="02010600030101010101" pitchFamily="2" charset="-122"/>
            </a:endParaRPr>
          </a:p>
          <a:p>
            <a:r>
              <a:rPr lang="zh-CN" altLang="en-US" sz="1600" dirty="0">
                <a:ea typeface="宋体" panose="02010600030101010101" pitchFamily="2" charset="-122"/>
              </a:rPr>
              <a:t>①顾客登录系统进行菜单浏览</a:t>
            </a:r>
            <a:endParaRPr lang="zh-CN" altLang="en-US" sz="1600" dirty="0">
              <a:ea typeface="宋体" panose="02010600030101010101" pitchFamily="2" charset="-122"/>
            </a:endParaRPr>
          </a:p>
          <a:p>
            <a:r>
              <a:rPr lang="zh-CN" altLang="en-US" sz="1600" dirty="0">
                <a:ea typeface="宋体" panose="02010600030101010101" pitchFamily="2" charset="-122"/>
              </a:rPr>
              <a:t>②可以输入食材进行菜品的模糊查询</a:t>
            </a:r>
            <a:endParaRPr lang="zh-CN" altLang="en-US" sz="1600" dirty="0">
              <a:ea typeface="宋体" panose="02010600030101010101" pitchFamily="2" charset="-122"/>
            </a:endParaRPr>
          </a:p>
          <a:p>
            <a:r>
              <a:rPr lang="zh-CN" altLang="en-US" sz="1600" dirty="0">
                <a:ea typeface="宋体" panose="02010600030101010101" pitchFamily="2" charset="-122"/>
              </a:rPr>
              <a:t>③顾客进行菜品的选择添加，对已选菜品进行数量的增减或者取消</a:t>
            </a:r>
            <a:endParaRPr lang="zh-CN" altLang="en-US" sz="1600" dirty="0">
              <a:ea typeface="宋体" panose="02010600030101010101" pitchFamily="2" charset="-122"/>
            </a:endParaRPr>
          </a:p>
          <a:p>
            <a:r>
              <a:rPr lang="zh-CN" altLang="en-US" sz="1600" dirty="0">
                <a:ea typeface="宋体" panose="02010600030101010101" pitchFamily="2" charset="-122"/>
              </a:rPr>
              <a:t>④选择完毕后提交订单到后台并进行结账功能</a:t>
            </a:r>
            <a:endParaRPr lang="zh-CN" altLang="en-US" sz="1600" dirty="0">
              <a:ea typeface="宋体" panose="02010600030101010101" pitchFamily="2" charset="-122"/>
            </a:endParaRPr>
          </a:p>
          <a:p>
            <a:r>
              <a:rPr lang="zh-CN" altLang="en-US" sz="1600" dirty="0">
                <a:ea typeface="宋体" panose="02010600030101010101" pitchFamily="2" charset="-122"/>
              </a:rPr>
              <a:t>⑤顾客注册成为会会员可以对自己的个人信息进行更改，例如送餐地址、联系电话、账号密码等</a:t>
            </a:r>
            <a:endParaRPr lang="zh-CN" altLang="en-US" sz="1600" dirty="0">
              <a:ea typeface="宋体" panose="02010600030101010101" pitchFamily="2" charset="-122"/>
            </a:endParaRPr>
          </a:p>
          <a:p>
            <a:r>
              <a:rPr lang="zh-CN" altLang="en-US" sz="1600" dirty="0">
                <a:ea typeface="宋体" panose="02010600030101010101" pitchFamily="2" charset="-122"/>
              </a:rPr>
              <a:t>⑥对于点过餐的顾客，再次登录系统可以为其推荐“可能想点的菜肴”</a:t>
            </a:r>
            <a:endParaRPr lang="zh-CN" altLang="en-US" sz="1600" dirty="0">
              <a:ea typeface="宋体" panose="02010600030101010101" pitchFamily="2" charset="-122"/>
            </a:endParaRPr>
          </a:p>
          <a:p>
            <a:r>
              <a:rPr lang="zh-CN" altLang="en-US" sz="1600" dirty="0">
                <a:ea typeface="宋体" panose="02010600030101010101" pitchFamily="2" charset="-122"/>
              </a:rPr>
              <a:t>（2）管理员后台模块：</a:t>
            </a:r>
            <a:endParaRPr lang="zh-CN" altLang="en-US" sz="1600" dirty="0">
              <a:ea typeface="宋体" panose="02010600030101010101" pitchFamily="2" charset="-122"/>
            </a:endParaRPr>
          </a:p>
          <a:p>
            <a:r>
              <a:rPr lang="zh-CN" altLang="en-US" sz="1600" dirty="0">
                <a:ea typeface="宋体" panose="02010600030101010101" pitchFamily="2" charset="-122"/>
              </a:rPr>
              <a:t>①管理员登录后台，可以创建管理员账号</a:t>
            </a:r>
            <a:endParaRPr lang="zh-CN" altLang="en-US" sz="1600" dirty="0">
              <a:ea typeface="宋体" panose="02010600030101010101" pitchFamily="2" charset="-122"/>
            </a:endParaRPr>
          </a:p>
          <a:p>
            <a:r>
              <a:rPr lang="zh-CN" altLang="en-US" sz="1600" dirty="0">
                <a:ea typeface="宋体" panose="02010600030101010101" pitchFamily="2" charset="-122"/>
              </a:rPr>
              <a:t>②管理员可以对菜单进行增加、删除和修改，例如菜品的图片、价格、描述等</a:t>
            </a:r>
            <a:endParaRPr lang="zh-CN" altLang="en-US" sz="1600" dirty="0">
              <a:ea typeface="宋体" panose="02010600030101010101" pitchFamily="2" charset="-122"/>
            </a:endParaRPr>
          </a:p>
          <a:p>
            <a:r>
              <a:rPr lang="zh-CN" altLang="en-US" sz="1600" dirty="0">
                <a:ea typeface="宋体" panose="02010600030101010101" pitchFamily="2" charset="-122"/>
              </a:rPr>
              <a:t>③管理员对提交到后台的订单进行审核管理，确定订单生成</a:t>
            </a:r>
            <a:endParaRPr lang="zh-CN" altLang="en-US" sz="1600" dirty="0">
              <a:ea typeface="宋体" panose="02010600030101010101" pitchFamily="2" charset="-122"/>
            </a:endParaRPr>
          </a:p>
          <a:p>
            <a:r>
              <a:rPr lang="zh-CN" altLang="en-US" sz="1600" dirty="0">
                <a:ea typeface="宋体" panose="02010600030101010101" pitchFamily="2" charset="-122"/>
              </a:rPr>
              <a:t>④管理员可以查询管理历史订单，并导出Excel表格</a:t>
            </a:r>
            <a:endParaRPr lang="zh-CN" altLang="en-US" sz="1600" dirty="0">
              <a:ea typeface="宋体" panose="02010600030101010101" pitchFamily="2" charset="-122"/>
            </a:endParaRPr>
          </a:p>
          <a:p>
            <a:r>
              <a:rPr lang="zh-CN" altLang="en-US" sz="1600" dirty="0">
                <a:ea typeface="宋体" panose="02010600030101010101" pitchFamily="2" charset="-122"/>
              </a:rPr>
              <a:t>⑤管理员可以根据时间段等条件统计营业额、成本，还可以统计出菜品的销售量整理排行榜</a:t>
            </a:r>
            <a:endParaRPr lang="zh-CN" altLang="en-US" sz="1600" dirty="0">
              <a:ea typeface="宋体" panose="02010600030101010101" pitchFamily="2" charset="-122"/>
            </a:endParaRPr>
          </a:p>
          <a:p>
            <a:r>
              <a:rPr lang="zh-CN" altLang="en-US" sz="1600" dirty="0">
                <a:ea typeface="宋体" panose="02010600030101010101" pitchFamily="2" charset="-122"/>
              </a:rPr>
              <a:t>⑥可以统计顾客消费情况并以次为依据提升顾客会员等级并进行优惠打折（这个打折力度可以由管理员定期进行调整）</a:t>
            </a:r>
            <a:endParaRPr lang="zh-CN" altLang="en-US" sz="1600" dirty="0">
              <a:ea typeface="宋体" panose="02010600030101010101" pitchFamily="2" charset="-122"/>
            </a:endParaRPr>
          </a:p>
        </p:txBody>
      </p:sp>
      <p:sp>
        <p:nvSpPr>
          <p:cNvPr id="8196" name="未知"/>
          <p:cNvSpPr/>
          <p:nvPr/>
        </p:nvSpPr>
        <p:spPr>
          <a:xfrm>
            <a:off x="0" y="765175"/>
            <a:ext cx="8424863" cy="563563"/>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spTree>
  </p:cSld>
  <p:clrMapOvr>
    <a:masterClrMapping/>
  </p:clrMapOvr>
  <p:transition spd="slow">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nchorCtr="0"/>
          <a:p>
            <a:r>
              <a:rPr lang="zh-CN" altLang="en-US" sz="3200" b="1">
                <a:ea typeface="楷体_GB2312" pitchFamily="1" charset="-122"/>
              </a:rPr>
              <a:t>系统功能模块图</a:t>
            </a:r>
            <a:endParaRPr lang="zh-CN" altLang="en-US" sz="3200" b="1">
              <a:ea typeface="楷体_GB2312" pitchFamily="1" charset="-122"/>
            </a:endParaRPr>
          </a:p>
        </p:txBody>
      </p:sp>
      <p:sp>
        <p:nvSpPr>
          <p:cNvPr id="9219" name="未知"/>
          <p:cNvSpPr/>
          <p:nvPr/>
        </p:nvSpPr>
        <p:spPr>
          <a:xfrm>
            <a:off x="0" y="908050"/>
            <a:ext cx="8424863" cy="563563"/>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sp>
        <p:nvSpPr>
          <p:cNvPr id="9220" name="矩形 9219"/>
          <p:cNvSpPr/>
          <p:nvPr/>
        </p:nvSpPr>
        <p:spPr>
          <a:xfrm>
            <a:off x="0" y="0"/>
            <a:ext cx="9144000" cy="0"/>
          </a:xfrm>
          <a:prstGeom prst="rect">
            <a:avLst/>
          </a:prstGeom>
          <a:noFill/>
          <a:ln w="9525">
            <a:noFill/>
          </a:ln>
        </p:spPr>
        <p:txBody>
          <a:bodyPr/>
          <a:p>
            <a:endParaRPr lang="zh-CN" altLang="en-US"/>
          </a:p>
        </p:txBody>
      </p:sp>
      <p:graphicFrame>
        <p:nvGraphicFramePr>
          <p:cNvPr id="-2147482616" name="对象 -2147482617"/>
          <p:cNvGraphicFramePr>
            <a:graphicFrameLocks noChangeAspect="1"/>
          </p:cNvGraphicFramePr>
          <p:nvPr/>
        </p:nvGraphicFramePr>
        <p:xfrm>
          <a:off x="1043940" y="1052830"/>
          <a:ext cx="6297930" cy="4229735"/>
        </p:xfrm>
        <a:graphic>
          <a:graphicData uri="http://schemas.openxmlformats.org/presentationml/2006/ole">
            <mc:AlternateContent xmlns:mc="http://schemas.openxmlformats.org/markup-compatibility/2006">
              <mc:Choice xmlns:v="urn:schemas-microsoft-com:vml" Requires="v">
                <p:oleObj spid="_x0000_s3076" name="" r:id="rId1" imgW="6705600" imgH="4737100" progId="Visio.Drawing.11">
                  <p:embed/>
                </p:oleObj>
              </mc:Choice>
              <mc:Fallback>
                <p:oleObj name="" r:id="rId1" imgW="6705600" imgH="4737100" progId="Visio.Drawing.11">
                  <p:embed/>
                  <p:pic>
                    <p:nvPicPr>
                      <p:cNvPr id="0" name="图片 3075"/>
                      <p:cNvPicPr/>
                      <p:nvPr/>
                    </p:nvPicPr>
                    <p:blipFill>
                      <a:blip r:embed="rId2"/>
                      <a:stretch>
                        <a:fillRect/>
                      </a:stretch>
                    </p:blipFill>
                    <p:spPr>
                      <a:xfrm>
                        <a:off x="1043940" y="1052830"/>
                        <a:ext cx="6297930" cy="4229735"/>
                      </a:xfrm>
                      <a:prstGeom prst="rect">
                        <a:avLst/>
                      </a:prstGeom>
                      <a:noFill/>
                      <a:ln w="38100">
                        <a:noFill/>
                        <a:miter/>
                      </a:ln>
                    </p:spPr>
                  </p:pic>
                </p:oleObj>
              </mc:Fallback>
            </mc:AlternateContent>
          </a:graphicData>
        </a:graphic>
      </p:graphicFrame>
    </p:spTree>
  </p:cSld>
  <p:clrMapOvr>
    <a:masterClrMapping/>
  </p:clrMapOvr>
  <p:transition spd="slow">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2"/>
          <p:cNvSpPr/>
          <p:nvPr/>
        </p:nvSpPr>
        <p:spPr>
          <a:xfrm>
            <a:off x="396875" y="404813"/>
            <a:ext cx="8002588" cy="438150"/>
          </a:xfrm>
          <a:prstGeom prst="rect">
            <a:avLst/>
          </a:prstGeom>
          <a:noFill/>
          <a:ln w="9525">
            <a:noFill/>
          </a:ln>
        </p:spPr>
        <p:txBody>
          <a:bodyPr anchor="ctr" anchorCtr="0"/>
          <a:lstStyle>
            <a:lvl1pPr marL="0" lvl="0" indent="0" algn="l" defTabSz="914400" eaLnBrk="1" fontAlgn="base" latinLnBrk="0" hangingPunct="1">
              <a:lnSpc>
                <a:spcPct val="100000"/>
              </a:lnSpc>
              <a:spcBef>
                <a:spcPct val="0"/>
              </a:spcBef>
              <a:spcAft>
                <a:spcPct val="0"/>
              </a:spcAft>
              <a:buNone/>
              <a:defRPr sz="2600" u="none" kern="1200" baseline="0">
                <a:solidFill>
                  <a:schemeClr val="bg1"/>
                </a:solidFill>
                <a:latin typeface="Arial Black" panose="020B0A04020102020204" pitchFamily="2" charset="0"/>
              </a:defRPr>
            </a:lvl1pPr>
          </a:lstStyle>
          <a:p>
            <a:pPr lvl="0"/>
            <a:r>
              <a:rPr lang="zh-CN" altLang="en-US" sz="3600">
                <a:latin typeface="黑体" panose="02010609060101010101" pitchFamily="2" charset="-122"/>
                <a:ea typeface="黑体" panose="02010609060101010101" pitchFamily="2" charset="-122"/>
              </a:rPr>
              <a:t>数据库设计</a:t>
            </a:r>
            <a:endParaRPr lang="zh-CN" altLang="en-US" sz="3600">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107950" y="908685"/>
            <a:ext cx="4184650" cy="1872615"/>
          </a:xfrm>
          <a:prstGeom prst="rect">
            <a:avLst/>
          </a:prstGeom>
        </p:spPr>
      </p:pic>
      <p:pic>
        <p:nvPicPr>
          <p:cNvPr id="5" name="图片 4"/>
          <p:cNvPicPr>
            <a:picLocks noChangeAspect="1"/>
          </p:cNvPicPr>
          <p:nvPr/>
        </p:nvPicPr>
        <p:blipFill>
          <a:blip r:embed="rId2"/>
          <a:stretch>
            <a:fillRect/>
          </a:stretch>
        </p:blipFill>
        <p:spPr>
          <a:xfrm>
            <a:off x="4503420" y="764540"/>
            <a:ext cx="3896360" cy="1649095"/>
          </a:xfrm>
          <a:prstGeom prst="rect">
            <a:avLst/>
          </a:prstGeom>
        </p:spPr>
      </p:pic>
      <p:pic>
        <p:nvPicPr>
          <p:cNvPr id="6" name="图片 5"/>
          <p:cNvPicPr>
            <a:picLocks noChangeAspect="1"/>
          </p:cNvPicPr>
          <p:nvPr/>
        </p:nvPicPr>
        <p:blipFill>
          <a:blip r:embed="rId3"/>
          <a:stretch>
            <a:fillRect/>
          </a:stretch>
        </p:blipFill>
        <p:spPr>
          <a:xfrm>
            <a:off x="107950" y="2853055"/>
            <a:ext cx="3923030" cy="2661920"/>
          </a:xfrm>
          <a:prstGeom prst="rect">
            <a:avLst/>
          </a:prstGeom>
        </p:spPr>
      </p:pic>
      <p:pic>
        <p:nvPicPr>
          <p:cNvPr id="7" name="图片 6"/>
          <p:cNvPicPr>
            <a:picLocks noChangeAspect="1"/>
          </p:cNvPicPr>
          <p:nvPr/>
        </p:nvPicPr>
        <p:blipFill>
          <a:blip r:embed="rId4"/>
          <a:stretch>
            <a:fillRect/>
          </a:stretch>
        </p:blipFill>
        <p:spPr>
          <a:xfrm>
            <a:off x="4356100" y="2540635"/>
            <a:ext cx="3376930" cy="3084195"/>
          </a:xfrm>
          <a:prstGeom prst="rect">
            <a:avLst/>
          </a:prstGeom>
        </p:spPr>
      </p:pic>
    </p:spTree>
  </p:cSld>
  <p:clrMapOvr>
    <a:masterClrMapping/>
  </p:clrMapOvr>
  <p:transition spd="slow">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ctr" anchorCtr="0"/>
          <a:p>
            <a:r>
              <a:rPr lang="zh-CN" altLang="en-US" sz="3600" b="1" dirty="0">
                <a:ea typeface="楷体_GB2312" pitchFamily="1" charset="-122"/>
              </a:rPr>
              <a:t>注册界面</a:t>
            </a:r>
            <a:endParaRPr lang="en-GB" altLang="en-US" sz="3600" b="1" dirty="0">
              <a:ea typeface="楷体_GB2312" pitchFamily="1" charset="-122"/>
            </a:endParaRPr>
          </a:p>
        </p:txBody>
      </p:sp>
      <p:sp>
        <p:nvSpPr>
          <p:cNvPr id="13315" name="未知"/>
          <p:cNvSpPr/>
          <p:nvPr/>
        </p:nvSpPr>
        <p:spPr>
          <a:xfrm>
            <a:off x="-11112" y="765175"/>
            <a:ext cx="8418512" cy="447675"/>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pic>
        <p:nvPicPr>
          <p:cNvPr id="55" name="图片 55"/>
          <p:cNvPicPr>
            <a:picLocks noChangeAspect="1" noChangeArrowheads="1"/>
          </p:cNvPicPr>
          <p:nvPr>
            <p:ph idx="1"/>
          </p:nvPr>
        </p:nvPicPr>
        <p:blipFill>
          <a:blip r:embed="rId1"/>
          <a:srcRect/>
          <a:stretch>
            <a:fillRect/>
          </a:stretch>
        </p:blipFill>
        <p:spPr>
          <a:xfrm>
            <a:off x="467360" y="908685"/>
            <a:ext cx="7209790" cy="5002530"/>
          </a:xfrm>
          <a:prstGeom prst="rect">
            <a:avLst/>
          </a:prstGeom>
          <a:noFill/>
          <a:ln w="9525">
            <a:noFill/>
            <a:miter lim="800000"/>
            <a:headEnd/>
            <a:tailEnd/>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out)">
                                      <p:cBhvr>
                                        <p:cTn id="7" dur="500"/>
                                        <p:tgtEl>
                                          <p:spTgt spid="13315"/>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4000"/>
                                  </p:iterate>
                                  <p:childTnLst>
                                    <p:set>
                                      <p:cBhvr>
                                        <p:cTn id="10" dur="1" fill="hold">
                                          <p:stCondLst>
                                            <p:cond delay="0"/>
                                          </p:stCondLst>
                                        </p:cTn>
                                        <p:tgtEl>
                                          <p:spTgt spid="13314"/>
                                        </p:tgtEl>
                                        <p:attrNameLst>
                                          <p:attrName>style.visibility</p:attrName>
                                        </p:attrNameLst>
                                      </p:cBhvr>
                                      <p:to>
                                        <p:strVal val="visible"/>
                                      </p:to>
                                    </p:set>
                                    <p:anim calcmode="lin" valueType="num">
                                      <p:cBhvr>
                                        <p:cTn id="11" dur="500" fill="hold"/>
                                        <p:tgtEl>
                                          <p:spTgt spid="13314"/>
                                        </p:tgtEl>
                                        <p:attrNameLst>
                                          <p:attrName>ppt_w</p:attrName>
                                        </p:attrNameLst>
                                      </p:cBhvr>
                                      <p:tavLst>
                                        <p:tav tm="0">
                                          <p:val>
                                            <p:fltVal val="0.000000"/>
                                          </p:val>
                                        </p:tav>
                                        <p:tav tm="100000">
                                          <p:val>
                                            <p:strVal val="#ppt_w"/>
                                          </p:val>
                                        </p:tav>
                                      </p:tavLst>
                                    </p:anim>
                                    <p:anim calcmode="lin" valueType="num">
                                      <p:cBhvr>
                                        <p:cTn id="12" dur="500" fill="hold"/>
                                        <p:tgtEl>
                                          <p:spTgt spid="13314"/>
                                        </p:tgtEl>
                                        <p:attrNameLst>
                                          <p:attrName>ppt_h</p:attrName>
                                        </p:attrNameLst>
                                      </p:cBhvr>
                                      <p:tavLst>
                                        <p:tav tm="0">
                                          <p:val>
                                            <p:fltVal val="0.000000"/>
                                          </p:val>
                                        </p:tav>
                                        <p:tav tm="100000">
                                          <p:val>
                                            <p:strVal val="#ppt_h"/>
                                          </p:val>
                                        </p:tav>
                                      </p:tavLst>
                                    </p:anim>
                                    <p:animEffect transition="in" filter="fade">
                                      <p:cBhvr>
                                        <p:cTn id="1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ctr" anchorCtr="0"/>
          <a:p>
            <a:r>
              <a:rPr lang="zh-CN" altLang="en-US" sz="3600" b="1" dirty="0">
                <a:ea typeface="楷体_GB2312" pitchFamily="1" charset="-122"/>
              </a:rPr>
              <a:t>登录界面</a:t>
            </a:r>
            <a:endParaRPr lang="en-GB" altLang="en-US" sz="3600" b="1" dirty="0">
              <a:ea typeface="楷体_GB2312" pitchFamily="1" charset="-122"/>
            </a:endParaRPr>
          </a:p>
        </p:txBody>
      </p:sp>
      <p:sp>
        <p:nvSpPr>
          <p:cNvPr id="15363" name="未知"/>
          <p:cNvSpPr/>
          <p:nvPr/>
        </p:nvSpPr>
        <p:spPr>
          <a:xfrm>
            <a:off x="-11112" y="649288"/>
            <a:ext cx="8418512" cy="563562"/>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pic>
        <p:nvPicPr>
          <p:cNvPr id="52" name="图片 52"/>
          <p:cNvPicPr>
            <a:picLocks noChangeAspect="1" noChangeArrowheads="1"/>
          </p:cNvPicPr>
          <p:nvPr/>
        </p:nvPicPr>
        <p:blipFill>
          <a:blip r:embed="rId1"/>
          <a:srcRect/>
          <a:stretch>
            <a:fillRect/>
          </a:stretch>
        </p:blipFill>
        <p:spPr>
          <a:xfrm>
            <a:off x="611505" y="1052830"/>
            <a:ext cx="7479665" cy="3997960"/>
          </a:xfrm>
          <a:prstGeom prst="rect">
            <a:avLst/>
          </a:prstGeom>
          <a:noFill/>
          <a:ln w="9525">
            <a:noFill/>
            <a:miter lim="800000"/>
            <a:headEnd/>
            <a:tailEnd/>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4000"/>
                                  </p:iterate>
                                  <p:childTnLst>
                                    <p:set>
                                      <p:cBhvr>
                                        <p:cTn id="10" dur="1" fill="hold">
                                          <p:stCondLst>
                                            <p:cond delay="0"/>
                                          </p:stCondLst>
                                        </p:cTn>
                                        <p:tgtEl>
                                          <p:spTgt spid="15362"/>
                                        </p:tgtEl>
                                        <p:attrNameLst>
                                          <p:attrName>style.visibility</p:attrName>
                                        </p:attrNameLst>
                                      </p:cBhvr>
                                      <p:to>
                                        <p:strVal val="visible"/>
                                      </p:to>
                                    </p:set>
                                    <p:anim calcmode="lin" valueType="num">
                                      <p:cBhvr>
                                        <p:cTn id="11" dur="500" fill="hold"/>
                                        <p:tgtEl>
                                          <p:spTgt spid="15362"/>
                                        </p:tgtEl>
                                        <p:attrNameLst>
                                          <p:attrName>ppt_w</p:attrName>
                                        </p:attrNameLst>
                                      </p:cBhvr>
                                      <p:tavLst>
                                        <p:tav tm="0">
                                          <p:val>
                                            <p:fltVal val="0.000000"/>
                                          </p:val>
                                        </p:tav>
                                        <p:tav tm="100000">
                                          <p:val>
                                            <p:strVal val="#ppt_w"/>
                                          </p:val>
                                        </p:tav>
                                      </p:tavLst>
                                    </p:anim>
                                    <p:anim calcmode="lin" valueType="num">
                                      <p:cBhvr>
                                        <p:cTn id="12" dur="500" fill="hold"/>
                                        <p:tgtEl>
                                          <p:spTgt spid="15362"/>
                                        </p:tgtEl>
                                        <p:attrNameLst>
                                          <p:attrName>ppt_h</p:attrName>
                                        </p:attrNameLst>
                                      </p:cBhvr>
                                      <p:tavLst>
                                        <p:tav tm="0">
                                          <p:val>
                                            <p:fltVal val="0.000000"/>
                                          </p:val>
                                        </p:tav>
                                        <p:tav tm="100000">
                                          <p:val>
                                            <p:strVal val="#ppt_h"/>
                                          </p:val>
                                        </p:tav>
                                      </p:tavLst>
                                    </p:anim>
                                    <p:animEffect transition="in" filter="fade">
                                      <p:cBhvr>
                                        <p:cTn id="13"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ctr" anchorCtr="0"/>
          <a:p>
            <a:r>
              <a:rPr lang="zh-CN" altLang="en-US" sz="3600">
                <a:latin typeface="黑体" panose="02010609060101010101" pitchFamily="2" charset="-122"/>
                <a:ea typeface="黑体" panose="02010609060101010101" pitchFamily="2" charset="-122"/>
              </a:rPr>
              <a:t>工作计划</a:t>
            </a:r>
            <a:endParaRPr lang="zh-CN" altLang="en-US" sz="3600">
              <a:latin typeface="黑体" panose="02010609060101010101" pitchFamily="2" charset="-122"/>
              <a:ea typeface="黑体" panose="02010609060101010101" pitchFamily="2" charset="-122"/>
            </a:endParaRPr>
          </a:p>
        </p:txBody>
      </p:sp>
      <p:sp>
        <p:nvSpPr>
          <p:cNvPr id="20484" name="未知"/>
          <p:cNvSpPr/>
          <p:nvPr/>
        </p:nvSpPr>
        <p:spPr>
          <a:xfrm>
            <a:off x="0" y="836613"/>
            <a:ext cx="8424863" cy="563562"/>
          </a:xfrm>
          <a:custGeom>
            <a:avLst/>
            <a:gdLst/>
            <a:ahLst/>
            <a:cxnLst/>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cap="flat" cmpd="sng">
            <a:solidFill>
              <a:schemeClr val="bg1"/>
            </a:solidFill>
            <a:prstDash val="solid"/>
            <a:headEnd type="none" w="med" len="med"/>
            <a:tailEnd type="none" w="med" len="med"/>
          </a:ln>
        </p:spPr>
        <p:txBody>
          <a:bodyPr/>
          <a:p>
            <a:endParaRPr lang="zh-CN" altLang="en-US"/>
          </a:p>
        </p:txBody>
      </p:sp>
      <p:graphicFrame>
        <p:nvGraphicFramePr>
          <p:cNvPr id="2" name="表格 1"/>
          <p:cNvGraphicFramePr/>
          <p:nvPr>
            <p:custDataLst>
              <p:tags r:id="rId1"/>
            </p:custDataLst>
          </p:nvPr>
        </p:nvGraphicFramePr>
        <p:xfrm>
          <a:off x="397510" y="1346200"/>
          <a:ext cx="7811135" cy="4014470"/>
        </p:xfrm>
        <a:graphic>
          <a:graphicData uri="http://schemas.openxmlformats.org/drawingml/2006/table">
            <a:tbl>
              <a:tblPr firstRow="1" bandRow="1">
                <a:tableStyleId>{5940675A-B579-460E-94D1-54222C63F5DA}</a:tableStyleId>
              </a:tblPr>
              <a:tblGrid>
                <a:gridCol w="700405"/>
                <a:gridCol w="4505325"/>
                <a:gridCol w="2605405"/>
              </a:tblGrid>
              <a:tr h="521335">
                <a:tc>
                  <a:txBody>
                    <a:bodyPr/>
                    <a:p>
                      <a:pPr>
                        <a:buNone/>
                      </a:pPr>
                      <a:r>
                        <a:rPr lang="en-US" sz="1200" b="1">
                          <a:latin typeface="Calibri" panose="020F0502020204030204" charset="0"/>
                          <a:cs typeface="Calibri" panose="020F0502020204030204" charset="0"/>
                        </a:rPr>
                        <a:t>序号</a:t>
                      </a:r>
                      <a:endParaRPr lang="en-US" altLang="en-US" sz="1200" b="1">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b="1">
                          <a:latin typeface="Calibri" panose="020F0502020204030204" charset="0"/>
                          <a:cs typeface="Calibri" panose="020F0502020204030204" charset="0"/>
                        </a:rPr>
                        <a:t>阶段及内容</a:t>
                      </a:r>
                      <a:endParaRPr lang="en-US" altLang="en-US" sz="1200" b="1">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b="1">
                          <a:latin typeface="Calibri" panose="020F0502020204030204" charset="0"/>
                          <a:cs typeface="Calibri" panose="020F0502020204030204" charset="0"/>
                        </a:rPr>
                        <a:t>起始日期</a:t>
                      </a:r>
                      <a:endParaRPr lang="en-US" altLang="en-US" sz="1200" b="1">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4505">
                <a:tc>
                  <a:txBody>
                    <a:bodyPr/>
                    <a:p>
                      <a:pPr>
                        <a:buNone/>
                      </a:pPr>
                      <a:r>
                        <a:rPr lang="en-US" sz="1200">
                          <a:latin typeface="Calibri" panose="020F0502020204030204" charset="0"/>
                          <a:cs typeface="Calibri" panose="020F0502020204030204" charset="0"/>
                        </a:rPr>
                        <a:t>1</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查阅资料，分析系统功能，明确并理解课题任务，提交开题报告</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a:t>
                      </a:r>
                      <a:r>
                        <a:rPr lang="en-US" sz="1200">
                          <a:latin typeface="宋体" panose="02010600030101010101" pitchFamily="2" charset="-122"/>
                          <a:ea typeface="宋体" panose="02010600030101010101" pitchFamily="2" charset="-122"/>
                          <a:cs typeface="宋体" panose="02010600030101010101" pitchFamily="2" charset="-122"/>
                        </a:rPr>
                        <a:t>1-2</a:t>
                      </a:r>
                      <a:r>
                        <a:rPr lang="en-US" sz="1200">
                          <a:latin typeface="Calibri" panose="020F0502020204030204" charset="0"/>
                          <a:cs typeface="Calibri" panose="020F0502020204030204" charset="0"/>
                        </a:rPr>
                        <a:t>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p>
                      <a:pPr>
                        <a:buNone/>
                      </a:pPr>
                      <a:r>
                        <a:rPr lang="en-US" sz="1200">
                          <a:latin typeface="Calibri" panose="020F0502020204030204" charset="0"/>
                          <a:cs typeface="Calibri" panose="020F0502020204030204" charset="0"/>
                        </a:rPr>
                        <a:t>2</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进行需求分析及概要设计和详细设计并形成相关文档</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第3-4周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4505">
                <a:tc>
                  <a:txBody>
                    <a:bodyPr/>
                    <a:p>
                      <a:pPr>
                        <a:buNone/>
                      </a:pPr>
                      <a:r>
                        <a:rPr lang="en-US" sz="1200">
                          <a:latin typeface="Calibri" panose="020F0502020204030204" charset="0"/>
                          <a:cs typeface="Calibri" panose="020F0502020204030204" charset="0"/>
                        </a:rPr>
                        <a:t>3</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进行系统界面设计以及开始编码的实现，并形成相关文档</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第5-7周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7075">
                <a:tc>
                  <a:txBody>
                    <a:bodyPr/>
                    <a:p>
                      <a:pPr>
                        <a:buNone/>
                      </a:pPr>
                      <a:r>
                        <a:rPr lang="en-US" sz="1200">
                          <a:latin typeface="Calibri" panose="020F0502020204030204" charset="0"/>
                          <a:cs typeface="Calibri" panose="020F0502020204030204" charset="0"/>
                        </a:rPr>
                        <a:t>4</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对系统作进一步功能完善并优化，能实现较完整的功能；且准备论文撰写工作，月底前提交论文大纲</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第8-10周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6880">
                <a:tc>
                  <a:txBody>
                    <a:bodyPr/>
                    <a:p>
                      <a:pPr>
                        <a:buNone/>
                      </a:pPr>
                      <a:r>
                        <a:rPr lang="en-US" sz="1200">
                          <a:latin typeface="Calibri" panose="020F0502020204030204" charset="0"/>
                          <a:cs typeface="Calibri" panose="020F0502020204030204" charset="0"/>
                        </a:rPr>
                        <a:t>5</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完善设计、撰写论文</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第11</a:t>
                      </a:r>
                      <a:r>
                        <a:rPr lang="en-US" sz="1200">
                          <a:latin typeface="宋体" panose="02010600030101010101" pitchFamily="2" charset="-122"/>
                          <a:ea typeface="宋体" panose="02010600030101010101" pitchFamily="2" charset="-122"/>
                          <a:cs typeface="宋体" panose="02010600030101010101" pitchFamily="2" charset="-122"/>
                        </a:rPr>
                        <a:t>-</a:t>
                      </a:r>
                      <a:r>
                        <a:rPr lang="en-US" sz="1200">
                          <a:latin typeface="Calibri" panose="020F0502020204030204" charset="0"/>
                          <a:cs typeface="Calibri" panose="020F0502020204030204" charset="0"/>
                        </a:rPr>
                        <a:t>13周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150">
                <a:tc>
                  <a:txBody>
                    <a:bodyPr/>
                    <a:p>
                      <a:pPr>
                        <a:buNone/>
                      </a:pPr>
                      <a:r>
                        <a:rPr lang="en-US" sz="1200">
                          <a:latin typeface="Calibri" panose="020F0502020204030204" charset="0"/>
                          <a:cs typeface="Calibri" panose="020F0502020204030204" charset="0"/>
                        </a:rPr>
                        <a:t>6</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撰写并提交、修改论文，提交论文初稿</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第14-15周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6880">
                <a:tc>
                  <a:txBody>
                    <a:bodyPr/>
                    <a:p>
                      <a:pPr>
                        <a:buNone/>
                      </a:pPr>
                      <a:r>
                        <a:rPr lang="en-US" sz="1200">
                          <a:latin typeface="Calibri" panose="020F0502020204030204" charset="0"/>
                          <a:cs typeface="Calibri" panose="020F0502020204030204" charset="0"/>
                        </a:rPr>
                        <a:t>7</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论文定稿；准备答辩</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a:latin typeface="Calibri" panose="020F0502020204030204" charset="0"/>
                          <a:cs typeface="Calibri" panose="020F0502020204030204" charset="0"/>
                        </a:rPr>
                        <a:t>第16-17周</a:t>
                      </a:r>
                      <a:endParaRPr lang="en-US" altLang="en-US" sz="120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diamond/>
  </p:transition>
</p:sld>
</file>

<file path=ppt/tags/tag1.xml><?xml version="1.0" encoding="utf-8"?>
<p:tagLst xmlns:p="http://schemas.openxmlformats.org/presentationml/2006/main">
  <p:tag name="KSO_WM_UNIT_TABLE_BEAUTIFY" val="smartTable{f810a482-5c65-4b18-a330-99e47e08b019}"/>
  <p:tag name="TABLE_ENDDRAG_ORIGIN_RECT" val="615*316"/>
  <p:tag name="TABLE_ENDDRAG_RECT" val="31*106*615*316"/>
</p:tagLst>
</file>

<file path=ppt/theme/theme1.xml><?xml version="1.0" encoding="utf-8"?>
<a:theme xmlns:a="http://schemas.openxmlformats.org/drawingml/2006/main" name="blackboard-powerpoint-template">
  <a:themeElements>
    <a:clrScheme name="">
      <a:dk1>
        <a:srgbClr val="FFFFFF"/>
      </a:dk1>
      <a:lt1>
        <a:srgbClr val="FFFFFF"/>
      </a:lt1>
      <a:dk2>
        <a:srgbClr val="FFFFFF"/>
      </a:dk2>
      <a:lt2>
        <a:srgbClr val="969696"/>
      </a:lt2>
      <a:accent1>
        <a:srgbClr val="75B947"/>
      </a:accent1>
      <a:accent2>
        <a:srgbClr val="0099FF"/>
      </a:accent2>
      <a:accent3>
        <a:srgbClr val="FFFFFF"/>
      </a:accent3>
      <a:accent4>
        <a:srgbClr val="DCDCDC"/>
      </a:accent4>
      <a:accent5>
        <a:srgbClr val="BDD8B1"/>
      </a:accent5>
      <a:accent6>
        <a:srgbClr val="0089E5"/>
      </a:accent6>
      <a:hlink>
        <a:srgbClr val="FF9900"/>
      </a:hlink>
      <a:folHlink>
        <a:srgbClr val="2A4319"/>
      </a:folHlink>
    </a:clrScheme>
    <a:fontScheme na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19734"/>
        </a:dk2>
        <a:lt2>
          <a:srgbClr val="000059"/>
        </a:lt2>
        <a:accent1>
          <a:srgbClr val="214697"/>
        </a:accent1>
        <a:accent2>
          <a:srgbClr val="BCC0C1"/>
        </a:accent2>
        <a:accent3>
          <a:srgbClr val="FFFFFF"/>
        </a:accent3>
        <a:accent4>
          <a:srgbClr val="000000"/>
        </a:accent4>
        <a:accent5>
          <a:srgbClr val="ABB1C9"/>
        </a:accent5>
        <a:accent6>
          <a:srgbClr val="A8ACAD"/>
        </a:accent6>
        <a:hlink>
          <a:srgbClr val="D9E3D4"/>
        </a:hlink>
        <a:folHlink>
          <a:srgbClr val="CBF1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FFFF"/>
        </a:dk2>
        <a:lt2>
          <a:srgbClr val="969696"/>
        </a:lt2>
        <a:accent1>
          <a:srgbClr val="75B947"/>
        </a:accent1>
        <a:accent2>
          <a:srgbClr val="0099FF"/>
        </a:accent2>
        <a:accent3>
          <a:srgbClr val="FFFFFF"/>
        </a:accent3>
        <a:accent4>
          <a:srgbClr val="000000"/>
        </a:accent4>
        <a:accent5>
          <a:srgbClr val="BDD8B1"/>
        </a:accent5>
        <a:accent6>
          <a:srgbClr val="0089E5"/>
        </a:accent6>
        <a:hlink>
          <a:srgbClr val="FF9900"/>
        </a:hlink>
        <a:folHlink>
          <a:srgbClr val="2A4319"/>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969696"/>
        </a:lt2>
        <a:accent1>
          <a:srgbClr val="75B947"/>
        </a:accent1>
        <a:accent2>
          <a:srgbClr val="0099FF"/>
        </a:accent2>
        <a:accent3>
          <a:srgbClr val="FFFFFF"/>
        </a:accent3>
        <a:accent4>
          <a:srgbClr val="DCDCDC"/>
        </a:accent4>
        <a:accent5>
          <a:srgbClr val="BDD8B1"/>
        </a:accent5>
        <a:accent6>
          <a:srgbClr val="0089E5"/>
        </a:accent6>
        <a:hlink>
          <a:srgbClr val="FF9900"/>
        </a:hlink>
        <a:folHlink>
          <a:srgbClr val="2A431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blackboard-powerpoint-template</Template>
  <TotalTime>0</TotalTime>
  <Words>947</Words>
  <Application>WPS 演示</Application>
  <PresentationFormat>在屏幕上显示</PresentationFormat>
  <Paragraphs>98</Paragraphs>
  <Slides>9</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4" baseType="lpstr">
      <vt:lpstr>Arial</vt:lpstr>
      <vt:lpstr>宋体</vt:lpstr>
      <vt:lpstr>Wingdings</vt:lpstr>
      <vt:lpstr>Arial Black</vt:lpstr>
      <vt:lpstr>华文新魏</vt:lpstr>
      <vt:lpstr>黑体</vt:lpstr>
      <vt:lpstr>楷体</vt:lpstr>
      <vt:lpstr>楷体_GB2312</vt:lpstr>
      <vt:lpstr>新宋体</vt:lpstr>
      <vt:lpstr>Times New Roman</vt:lpstr>
      <vt:lpstr>微软雅黑</vt:lpstr>
      <vt:lpstr>Arial Unicode MS</vt:lpstr>
      <vt:lpstr>Calibri</vt:lpstr>
      <vt:lpstr>blackboard-powerpoint-template</vt:lpstr>
      <vt:lpstr>Visio.Drawing.11</vt:lpstr>
      <vt:lpstr>校园订餐系统</vt:lpstr>
      <vt:lpstr>讲义介绍</vt:lpstr>
      <vt:lpstr>网上书店环境</vt:lpstr>
      <vt:lpstr>数据库设计</vt:lpstr>
      <vt:lpstr>系统功能模块图</vt:lpstr>
      <vt:lpstr>PowerPoint 演示文稿</vt:lpstr>
      <vt:lpstr>前台界面</vt:lpstr>
      <vt:lpstr>购物车界面</vt:lpstr>
      <vt:lpstr>总结</vt:lpstr>
    </vt:vector>
  </TitlesOfParts>
  <Company>信念技术论坛</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“桃花开”网络书城</dc:title>
  <dc:creator>微软用户</dc:creator>
  <cp:lastModifiedBy>Administrator</cp:lastModifiedBy>
  <cp:revision>45</cp:revision>
  <dcterms:created xsi:type="dcterms:W3CDTF">2009-12-11T00:43:00Z</dcterms:created>
  <dcterms:modified xsi:type="dcterms:W3CDTF">2021-12-31T06:28:45Z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9D9C8807D52946988D6250A08F281351</vt:lpwstr>
  </property>
</Properties>
</file>