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ssm外卖网痁app</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	随着移动应用技术的发展，越来越多的用户借助于移动手机、电脑完成生活中的事务，许多的传统行业也更加重视与互联网的结合。</a:t>
            </a:r>
            <a:endParaRPr lang="zh-CN" altLang="zh-CN" dirty="0"/>
          </a:p>
          <a:p>
            <a:r>
              <a:rPr lang="zh-CN" altLang="zh-CN" dirty="0"/>
              <a:t>本论文主要介绍基于java的师生健康信息管理系统，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这种个性化的网上管理系统特别注重交互协调与管理的相互配合，激发了管理人员的创造性与主动性，对师生健康信息管理系统而言非常有利。</a:t>
            </a:r>
            <a:endParaRPr lang="zh-CN" altLang="zh-CN" dirty="0"/>
          </a:p>
          <a:p>
            <a:r>
              <a:rPr lang="zh-CN" altLang="zh-CN" dirty="0"/>
              <a:t>本师生健康信息管理系统采用的数据库是Mysql，使用springboot框架开发。在设计过程中，充分保证了系统代码的良好可读性、实用性、易扩展性、通用性、便于后期维护、操作方便以及页面简洁等特点。</a:t>
            </a:r>
            <a:endParaRPr lang="zh-CN" altLang="zh-CN" dirty="0"/>
          </a:p>
          <a:p>
            <a:endParaRPr lang="zh-CN" altLang="zh-CN" dirty="0"/>
          </a:p>
          <a:p>
            <a:r>
              <a:rPr lang="zh-CN" altLang="zh-CN" dirty="0"/>
              <a:t>关键词：师生健康信息管理系统，springboot框架 Mysql数据库 Java技术</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社会的快速发展，计算机的影响是全面且深入的。人们生活水平的不断提高，日常生活中人们对医院管理方面的要求也在不断提高，由于老龄化人数更是不断增加，使得师生健康信息管理系统的开发成为必需而且紧迫的事情。师生健康信息管理系统主要是借助计算机，通过对师生健康信息管理系统所需的信息管理，增加用户的选择，同时也方便对广大师生健康信息管理系统的及时查询、修改以及对师生健康信息管理系统的及时了解。师生健康信息管理系统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zh-CN" sz="1600" dirty="0"/>
          </a:p>
          <a:p>
            <a:r>
              <a:rPr lang="zh-CN" altLang="zh-CN" sz="1600" dirty="0"/>
              <a:t>本师生健康信息管理系统主要牵扯到程序，数据库与计算机技术等。覆盖知识面大，可以大大的提高系统人员工作效率。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7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师生健康信息管理系统的信息管理软件仍没有得到大多数人的了解或认可。本选题则旨在通过标签分类管理等方式，实现管理员：个人中心、学生管理、教师管理、数据收集管理、问卷分类管理、疫情问卷管理、问卷调查管理、返校信息管理、数据采集管理、返校情况管理；学生管理系统：个人中心、数据收集管理、疫情问卷管理、返校信息管理，教师系统管理：个人中心、疫情问卷管理、数据采集管理、返校情况管理等功能。从而达到对师生健康信息管理系统信息的高效管理。 </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1、关于师生健康信息管理系统的基本要求</a:t>
            </a:r>
            <a:endParaRPr lang="zh-CN" altLang="zh-CN" dirty="0"/>
          </a:p>
          <a:p>
            <a:r>
              <a:rPr lang="zh-CN" altLang="zh-CN" dirty="0"/>
              <a:t>（1）功能要求：可以管理个人中心、学生管理、教师管理、数据收集管理、问卷分类管理、疫情问卷管理、问卷调查管理、返校信息管理、数据采集管理、返校情况管理等功能模块。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（3）安全与保密要求：用户都必须通过注册、登录才能进入系统，并且用户的权限也需要根据用户的类型进行限定。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2、开发目标</a:t>
            </a:r>
            <a:endParaRPr lang="zh-CN" altLang="zh-CN" dirty="0"/>
          </a:p>
          <a:p>
            <a:r>
              <a:rPr lang="zh-CN" altLang="zh-CN" dirty="0"/>
              <a:t>师生健康信息管理系统的主要开发目标如下：</a:t>
            </a:r>
            <a:endParaRPr lang="zh-CN" altLang="zh-CN" dirty="0"/>
          </a:p>
          <a:p>
            <a:r>
              <a:rPr lang="zh-CN" altLang="zh-CN" dirty="0"/>
              <a:t>（1）实现管理系统信息关系的系统化、规范化和自动化；</a:t>
            </a:r>
            <a:endParaRPr lang="zh-CN" altLang="zh-CN" dirty="0"/>
          </a:p>
          <a:p>
            <a:r>
              <a:rPr lang="zh-CN" altLang="zh-CN" dirty="0"/>
              <a:t>（2）减少维护人员的工作量以及实现用户对信息的控制和管理。</a:t>
            </a:r>
            <a:endParaRPr lang="zh-CN" altLang="zh-CN" dirty="0"/>
          </a:p>
          <a:p>
            <a:r>
              <a:rPr lang="zh-CN" altLang="zh-CN" dirty="0"/>
              <a:t>（3）方便查询信息及管理信息等；</a:t>
            </a:r>
            <a:endParaRPr lang="zh-CN" altLang="zh-CN" dirty="0"/>
          </a:p>
          <a:p>
            <a:r>
              <a:rPr lang="zh-CN" altLang="zh-CN" dirty="0"/>
              <a:t>（4）通过网络操作，改善处理问题的效率，提高操作人员利用率；</a:t>
            </a:r>
            <a:endParaRPr lang="zh-CN" altLang="zh-CN" dirty="0"/>
          </a:p>
          <a:p>
            <a:r>
              <a:rPr lang="zh-CN" altLang="zh-CN" dirty="0"/>
              <a:t>（5）考虑到用户多样性特点，要求界面简单，操作简便。</a:t>
            </a:r>
            <a:endParaRPr lang="zh-CN" altLang="zh-CN" dirty="0"/>
          </a:p>
          <a:p>
            <a:r>
              <a:rPr lang="zh-CN" altLang="zh-CN" dirty="0"/>
              <a:t>3、设计原则</a:t>
            </a:r>
            <a:endParaRPr lang="zh-CN" altLang="zh-CN" dirty="0"/>
          </a:p>
          <a:p>
            <a:r>
              <a:rPr lang="zh-CN" altLang="zh-CN" dirty="0"/>
              <a:t>本师生健康信息管理系统采用Java技术，Mysql数据库开发，充分保证了系统稳定性、完整性。 </a:t>
            </a:r>
            <a:endParaRPr lang="zh-CN" altLang="zh-CN" dirty="0"/>
          </a:p>
          <a:p>
            <a:r>
              <a:rPr lang="zh-CN" altLang="zh-CN" dirty="0"/>
              <a:t>师生健康信息管理系统的设计与实现的设计思想如下： </a:t>
            </a:r>
            <a:endParaRPr lang="zh-CN" altLang="zh-CN" dirty="0"/>
          </a:p>
          <a:p>
            <a:r>
              <a:rPr lang="zh-CN" altLang="zh-CN" dirty="0"/>
              <a:t>1、操作简单方便、系统界面安全良好、简单明了的页面布局、方便查询相关信息。</a:t>
            </a:r>
            <a:endParaRPr lang="zh-CN" altLang="zh-CN" dirty="0"/>
          </a:p>
          <a:p>
            <a:r>
              <a:rPr lang="zh-CN" altLang="zh-CN" dirty="0"/>
              <a:t>2、即时可见：对师生健康信息管理系统信息的处理将立马在对应地点可以查询到，从而实现“即时发布、即时见效”的系统功能。 </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20" name="Object 4"/>
          <p:cNvGraphicFramePr/>
          <p:nvPr/>
        </p:nvGraphicFramePr>
        <p:xfrm>
          <a:off x="1384935" y="2002790"/>
          <a:ext cx="6374130" cy="2852420"/>
        </p:xfrm>
        <a:graphic>
          <a:graphicData uri="http://schemas.openxmlformats.org/presentationml/2006/ole">
            <mc:AlternateContent xmlns:mc="http://schemas.openxmlformats.org/markup-compatibility/2006">
              <mc:Choice xmlns:v="urn:schemas-microsoft-com:vml" Requires="v">
                <p:oleObj spid="_x0000_s4" name="" r:id="rId1" imgW="9639300" imgH="3898900" progId="Visio.Drawing.11">
                  <p:embed/>
                </p:oleObj>
              </mc:Choice>
              <mc:Fallback>
                <p:oleObj name="" r:id="rId1" imgW="9639300" imgH="3898900" progId="Visio.Drawing.11">
                  <p:embed/>
                  <p:pic>
                    <p:nvPicPr>
                      <p:cNvPr id="0" name="图片 3"/>
                      <p:cNvPicPr/>
                      <p:nvPr/>
                    </p:nvPicPr>
                    <p:blipFill>
                      <a:blip r:embed="rId2"/>
                      <a:stretch>
                        <a:fillRect/>
                      </a:stretch>
                    </p:blipFill>
                    <p:spPr>
                      <a:xfrm>
                        <a:off x="1384935" y="2002790"/>
                        <a:ext cx="6374130" cy="28524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30000"/>
          </a:bodyPr>
          <a:lstStyle/>
          <a:p>
            <a:r>
              <a:rPr altLang="zh-CN"/>
              <a:t>[1] 李盛恩，王珊．数据库基础与应用（第二版）［M］．北京:人民邮电出版社，2018:14-78．</a:t>
            </a:r>
            <a:endParaRPr altLang="zh-CN"/>
          </a:p>
          <a:p>
            <a:r>
              <a:rPr altLang="zh-CN"/>
              <a:t>[2]孙卫琴:《精通Hibernate:Java对象持久化技术详解[M].电子工业出版社出版</a:t>
            </a:r>
            <a:endParaRPr altLang="zh-CN"/>
          </a:p>
          <a:p>
            <a:r>
              <a:rPr altLang="zh-CN"/>
              <a:t>[3]王珊,萨师煊.数据库系统概论[M].高等教育出版社,2016.5:198-235. </a:t>
            </a:r>
            <a:endParaRPr altLang="zh-CN"/>
          </a:p>
          <a:p>
            <a:r>
              <a:rPr altLang="zh-CN"/>
              <a:t>[4]张孝祥.深入Java Web开发内幕——核心基础[M].北京:电子工业出版社.北京.2016.10.</a:t>
            </a:r>
            <a:endParaRPr altLang="zh-CN"/>
          </a:p>
          <a:p>
            <a:r>
              <a:rPr altLang="zh-CN"/>
              <a:t>[5] 舒红平.Web 数据库编程-java[M],西安电子科技大学出版社,2005:97-134.</a:t>
            </a:r>
            <a:endParaRPr altLang="zh-CN"/>
          </a:p>
          <a:p>
            <a:r>
              <a:rPr altLang="zh-CN"/>
              <a:t>[6] 雷文华, 薛小文. MATLAB和Servlet在网络数据处理中的应用[J]. 电子测试, 2010, (11):81-86. </a:t>
            </a:r>
            <a:endParaRPr altLang="zh-CN"/>
          </a:p>
          <a:p>
            <a:r>
              <a:rPr altLang="zh-CN"/>
              <a:t>[7]黄艳峰. 在Java语言中实施“案例教学”的研究与探索[J]. 电脑知识与技术, 2017, 6(5):1148-1149 </a:t>
            </a:r>
            <a:endParaRPr altLang="zh-CN"/>
          </a:p>
          <a:p>
            <a:r>
              <a:rPr altLang="zh-CN"/>
              <a:t>[8] 王玉英. 基于JSP的SQL数据库访问技术[J]. 现代计算机:专业版, 2010, 19(14):63-66</a:t>
            </a:r>
            <a:endParaRPr altLang="zh-CN"/>
          </a:p>
          <a:p>
            <a:r>
              <a:rPr altLang="zh-CN"/>
              <a:t>[9] 赵钢. JSP Servlet+EJB的Web模式应用研究[J]. 电子设计工程, 2013, 21(13):47-49</a:t>
            </a:r>
            <a:endParaRPr altLang="zh-CN"/>
          </a:p>
          <a:p>
            <a:r>
              <a:rPr altLang="zh-CN"/>
              <a:t>[10] 肖英. 解决JSP/Servlet开发中的中文乱码问题[J]. 科技传播, 2011, (1)11-25</a:t>
            </a:r>
            <a:endParaRPr altLang="zh-CN"/>
          </a:p>
          <a:p>
            <a:r>
              <a:rPr altLang="zh-CN"/>
              <a:t>[11]石正喜. SQL数据库实用教程. 北京:北京师范大学出版社 2016</a:t>
            </a:r>
            <a:endParaRPr altLang="zh-CN"/>
          </a:p>
          <a:p>
            <a:r>
              <a:rPr altLang="zh-CN"/>
              <a:t>[12]孙卫琴. 基于MVC的JavaWeb设计与开发. 北京: 电子工业出版社 2014.</a:t>
            </a:r>
            <a:endParaRPr altLang="zh-CN"/>
          </a:p>
          <a:p>
            <a:r>
              <a:rPr altLang="zh-CN"/>
              <a:t>[13]王雨竹. SQL入门经典. 北京:机械工业出版社 2013 </a:t>
            </a:r>
            <a:endParaRPr altLang="zh-CN"/>
          </a:p>
          <a:p>
            <a:r>
              <a:rPr altLang="zh-CN"/>
              <a:t>[14]陈Maydene Fisher, Jon Ellis, Jonathan Bruce著. JDBC API Tutorial and Reference, Third Edition. 11 June, 2013</a:t>
            </a:r>
            <a:endParaRPr altLang="zh-CN"/>
          </a:p>
          <a:p>
            <a:r>
              <a:rPr altLang="zh-CN"/>
              <a:t>[15] Hsiao I H, Sosnovsky S, Brusilovsky P. Guiding students to the right questions: adaptive navigation support in an e-learning system for Java programming[J]. Journal of Computer Assisted Learning, 2010, 26(4):270-283.</a:t>
            </a:r>
            <a:endParaRPr altLang="zh-CN"/>
          </a:p>
          <a:p>
            <a:r>
              <a:rPr altLang="zh-CN"/>
              <a:t>[16] Vegh A. SQL Database Server[M]. Web Development with the Mac®. Wiley Publishing, Inc., 2011,179-194</a:t>
            </a:r>
            <a:endParaRPr altLang="zh-CN"/>
          </a:p>
          <a:p>
            <a:r>
              <a:rPr altLang="zh-CN"/>
              <a:t>[17] Rasoolzadegan A, Barforoush A A. Reliable yet flexible software through formal model transformation (rule definition)[J]. Knowledge &amp; Information Systems, 2014, 40(1):79-126</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3643</Words>
  <Application>WPS 演示</Application>
  <PresentationFormat>全屏显示(4:3)</PresentationFormat>
  <Paragraphs>69</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2021-04-12T08:29:49Z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17A1FFB5DB3942509B7B4CDBB708B40D</vt:lpwstr>
  </property>
</Properties>
</file>