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39"/>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基于springboot框架的工作流程管理系统的设计与实现 </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800661"/>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工作流程管理系统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工作流程管理系统也是紧跟科学技术的发展，运用当今一流的软件技术实现软件系统的开发，让</a:t>
            </a:r>
            <a:r>
              <a:rPr lang="zh-CN" altLang="en-US" sz="2400">
                <a:sym typeface="+mn-ea"/>
              </a:rPr>
              <a:t>工作流程</a:t>
            </a:r>
            <a:r>
              <a:rPr lang="zh-CN" altLang="en-US" sz="2400"/>
              <a:t>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工作流程管理系统的数据库里面存储的各种动态信息，也为上层管理人员作出重大决策提供了大量的事实依据。总之，工作流程管理系统是一款可以真正提升相关</a:t>
            </a:r>
            <a:r>
              <a:rPr lang="zh-CN" altLang="en-US" sz="2400"/>
              <a:t>人员的工作质量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工作流程管理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思路总结：本工作流程管理系统以Java作为编程语言，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0310" y="1176655"/>
            <a:ext cx="4657090" cy="3862868"/>
            <a:chOff x="1439190" y="766482"/>
            <a:chExt cx="4656810" cy="3762479"/>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748767"/>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39190" y="3772341"/>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①分析工作流程管理系统需要解决的问题，确立工作流程管理系统的总体目标，构建并设计系统的总体框架、体系结构、功能规划等。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717294"/>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②设计工作流程管理系统数据库和功能的详细内容。</a:t>
              </a:r>
              <a:endParaRPr lang="zh-CN" altLang="en-US" dirty="0">
                <a:solidFill>
                  <a:schemeClr val="tx2">
                    <a:lumMod val="50000"/>
                  </a:schemeClr>
                </a:solidFill>
              </a:endParaRPr>
            </a:p>
          </p:txBody>
        </p:sp>
        <p:sp>
          <p:nvSpPr>
            <p:cNvPr id="51" name="文本框 50"/>
            <p:cNvSpPr txBox="1"/>
            <p:nvPr/>
          </p:nvSpPr>
          <p:spPr>
            <a:xfrm>
              <a:off x="2514600" y="3630903"/>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③实现工作流程管理系统的功能设计，根据系统的实际应用情况，进行修改，完善其功能。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2432</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在线点歌系统的设计与实现 </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205</cp:revision>
  <dcterms:created xsi:type="dcterms:W3CDTF">2017-06-02T14:20:00Z</dcterms:created>
  <dcterms:modified xsi:type="dcterms:W3CDTF">2022-03-28T14:51:48Z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