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DBD360-7FAF-4C7A-90F6-2FCCC8779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26B6F6-97DF-4C5D-8062-F3BF8ED36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62D702-2CE7-41BA-8C43-F6302201F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F74B-3399-47D1-82D4-E7C99276F608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A506F9-F61E-4578-8E4A-56F87ADF3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A6692F-5855-4100-B706-87573A3DF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4545-6B93-4E21-8A16-CE804AAC1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5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F9669-2A7D-451E-AAFA-647D2AD6D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7D8638-23E2-4E7C-B6F2-FB9B49C6E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27B195-2614-4AAB-8D34-306B0E4B4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F74B-3399-47D1-82D4-E7C99276F608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8C8561-C2A9-45CE-8AAE-6E1C42714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4F661B-B13A-4AE3-9465-883CBC6DC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4545-6B93-4E21-8A16-CE804AAC1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306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4FFBF7-3AE9-4DEE-955C-14DD1857A2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0E7655-3399-4489-8293-6A729F827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08C52C-A1F8-44A1-8895-2A4271FD4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F74B-3399-47D1-82D4-E7C99276F608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5D7577-9BD7-46FC-8853-104A6D321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266813-839F-4885-AFD7-373C73461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4545-6B93-4E21-8A16-CE804AAC1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50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E3A892-7001-4E4B-A6E4-3CAE251C6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13C9E6-1BAF-4AD1-BFE0-544ACE51A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21235F-B3C5-4407-94B9-E642FA49D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F74B-3399-47D1-82D4-E7C99276F608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DCE196-8420-4A5C-94F0-C1E20BF1C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08586E-00FC-4EF9-B0A6-AD50399D0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4545-6B93-4E21-8A16-CE804AAC1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662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EE211-E5BE-4CDC-A507-AF784809B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7A9DF4-1CD3-4B08-927A-D75DC1B2E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F6B2AD-A990-4CDF-8E9E-1326E7043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F74B-3399-47D1-82D4-E7C99276F608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79BDD9-63B6-493F-B135-7E36D9BD9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93D8FA-0681-4955-AEDD-7F836D8EF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4545-6B93-4E21-8A16-CE804AAC1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812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5B129-AF9E-4D8F-933B-F3428240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606F6E-453D-45EA-9836-FB5A3D634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A702C9-E2B5-45F1-8313-BAC7EE3ED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5F47CB-B0B4-40CE-89B9-B32BF6EB8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F74B-3399-47D1-82D4-E7C99276F608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68FB74-4B36-4089-BDA3-7F5E6626A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69E3E5-A3B0-4DAF-A0B2-29D4E9EA6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4545-6B93-4E21-8A16-CE804AAC1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226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B1683-AD33-43E8-96C6-EDE4250CA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7EC243-DFE4-4F61-A92F-0AC48F89E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297E7E-D182-4188-97D0-740F2C03D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999962-D7F6-4577-BF96-3D73277A9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45E8A0-FC7E-4C10-91D5-B14AC0A66A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56D531-5378-4268-B033-3B55787B0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F74B-3399-47D1-82D4-E7C99276F608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C21F58-E988-4709-8811-7E01C1AB5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11EA02-B5D4-4AF6-956E-46F4F92C5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4545-6B93-4E21-8A16-CE804AAC1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35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62E40-4E75-4A0C-9B5D-2DB2E1B1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108C30-24FD-4BD3-A259-C0F626345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F74B-3399-47D1-82D4-E7C99276F608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62661E-EFF6-494A-ABB6-2AB4EE15B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61EDC5-66D7-4B89-A54F-19FEC3157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4545-6B93-4E21-8A16-CE804AAC1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549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A44025C-6C86-4AB5-AC97-EAFFAA11D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F74B-3399-47D1-82D4-E7C99276F608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6330C28-F19C-4FFC-8E11-F7A5F0F03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194F94-F8B2-43CD-966F-0AB8DE095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4545-6B93-4E21-8A16-CE804AAC1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18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90919-6651-42CF-9BB4-55A35D17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753AE3-68DD-4654-954E-358763A0D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AB98EE-0D2D-4A99-BEBE-E5C2FF39E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492221-4049-4548-9AC2-5EC0571E5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F74B-3399-47D1-82D4-E7C99276F608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C3B62-829E-44F6-99B8-6DE4549C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08586D-0032-4203-8E85-E5BBEE56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4545-6B93-4E21-8A16-CE804AAC1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556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5063A-9D02-439B-914C-D2E482E02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D75FCC-F424-4C86-AB39-092D6CF75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53EEF9-46AD-4ECC-9A28-DC3C1A853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8611D0-1A0C-4294-AA18-7D88B01A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F74B-3399-47D1-82D4-E7C99276F608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556551-4028-4DEA-983E-047B438B0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0B7A2A-9912-4FC0-A258-7E1BA3360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4545-6B93-4E21-8A16-CE804AAC1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1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CE13F2-C2A0-449A-A62B-E828874B4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BFD3A0-9F34-42EA-8F61-BE88BB09B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E16CCA-3AAA-4B4F-8364-65789FB732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7F74B-3399-47D1-82D4-E7C99276F608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842732-E36C-4573-B971-E4E62DACA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5528DD-E5BB-4EA1-BB4F-98735C28B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F4545-6B93-4E21-8A16-CE804AAC1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440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339C3-B335-4EF4-9949-FC0097E64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CF59AC-C946-41FA-8A30-FFD7AD1846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基于贪心的搜索</a:t>
            </a:r>
          </a:p>
        </p:txBody>
      </p:sp>
    </p:spTree>
    <p:extLst>
      <p:ext uri="{BB962C8B-B14F-4D97-AF65-F5344CB8AC3E}">
        <p14:creationId xmlns:p14="http://schemas.microsoft.com/office/powerpoint/2010/main" val="110723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D01A1-12B7-49DD-B7CD-77AB11B77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84B5B9-0567-4A18-9BC8-22EC20139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在这一次的作业里面，贪心是一种解决方法，但是并不能达到最优解。</a:t>
            </a:r>
            <a:endParaRPr lang="en-US" altLang="zh-CN" dirty="0"/>
          </a:p>
          <a:p>
            <a:r>
              <a:rPr lang="zh-CN" altLang="en-US" dirty="0"/>
              <a:t>贪心有一个操作的指标，就是按顺序把船放在第一个能够放下的位置。如果我把摆放船的顺序改变一下，就能够得到一个新的解。</a:t>
            </a:r>
            <a:endParaRPr lang="en-US" altLang="zh-CN" dirty="0"/>
          </a:p>
          <a:p>
            <a:r>
              <a:rPr lang="zh-CN" altLang="en-US" dirty="0"/>
              <a:t>如果把船的顺序做一下全排列，那么就可以得到所有有可能的解的其中一部分。</a:t>
            </a:r>
            <a:endParaRPr lang="en-US" altLang="zh-CN" dirty="0"/>
          </a:p>
          <a:p>
            <a:r>
              <a:rPr lang="zh-CN" altLang="en-US" dirty="0"/>
              <a:t>最优解在这一部分中的可能性非常大。</a:t>
            </a:r>
          </a:p>
        </p:txBody>
      </p:sp>
    </p:spTree>
    <p:extLst>
      <p:ext uri="{BB962C8B-B14F-4D97-AF65-F5344CB8AC3E}">
        <p14:creationId xmlns:p14="http://schemas.microsoft.com/office/powerpoint/2010/main" val="858553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B1874-0C5E-4BD7-8FFC-FFB2345A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36750A-DA7F-4FB4-AA37-654366955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但是使用全排列会有一个严重的问题，就是非常的消耗时间。</a:t>
            </a:r>
            <a:endParaRPr lang="en-US" altLang="zh-CN" dirty="0"/>
          </a:p>
          <a:p>
            <a:r>
              <a:rPr lang="zh-CN" altLang="en-US" dirty="0"/>
              <a:t>当船的数量比较少的时候，程序还可以很快的跑出结果，但是当船的数量很大的时候，就会跑非常长的时间。</a:t>
            </a:r>
            <a:endParaRPr lang="en-US" altLang="zh-CN" dirty="0"/>
          </a:p>
          <a:p>
            <a:r>
              <a:rPr lang="zh-CN" altLang="en-US" dirty="0"/>
              <a:t>全排列的复杂度是</a:t>
            </a:r>
            <a:r>
              <a:rPr lang="en-US" altLang="zh-CN" dirty="0"/>
              <a:t>n!</a:t>
            </a:r>
            <a:r>
              <a:rPr lang="zh-CN" altLang="en-US" dirty="0"/>
              <a:t>，因此当</a:t>
            </a:r>
            <a:r>
              <a:rPr lang="en-US" altLang="zh-CN" dirty="0"/>
              <a:t>n</a:t>
            </a:r>
            <a:r>
              <a:rPr lang="zh-CN" altLang="en-US" dirty="0"/>
              <a:t>大于 </a:t>
            </a:r>
            <a:r>
              <a:rPr lang="en-US" altLang="zh-CN" dirty="0"/>
              <a:t>10</a:t>
            </a:r>
            <a:r>
              <a:rPr lang="zh-CN" altLang="en-US" dirty="0"/>
              <a:t>的时候就要等待很久才出结果。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46630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8150F-1078-498E-B51E-7E207CF63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F3FBDD-4107-4769-BB40-473C4DF3C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为了让我的程序能够在可接受的时间内得到结果，我做出了一些小的改动，然而并不是聪明的办法。</a:t>
            </a:r>
            <a:endParaRPr lang="en-US" altLang="zh-CN" dirty="0"/>
          </a:p>
          <a:p>
            <a:r>
              <a:rPr lang="zh-CN" altLang="en-US" dirty="0"/>
              <a:t>每一次的搜索记录下最优解，如果经过</a:t>
            </a:r>
            <a:r>
              <a:rPr lang="en-US" altLang="zh-CN" dirty="0"/>
              <a:t>k</a:t>
            </a:r>
            <a:r>
              <a:rPr lang="zh-CN" altLang="en-US" dirty="0"/>
              <a:t>次搜索，仍然没有更新最优解，那么就稍微改变一下顺序，继续以上操作，指导到达某一个指标时停止，输出目前最优解。</a:t>
            </a:r>
            <a:endParaRPr lang="en-US" altLang="zh-CN" dirty="0"/>
          </a:p>
          <a:p>
            <a:r>
              <a:rPr lang="zh-CN" altLang="en-US" dirty="0"/>
              <a:t>然而这样做牺牲了大量的解。其中可能包括最优解，所以这个做法对于得到最优解来说其实并没有什么用</a:t>
            </a:r>
          </a:p>
        </p:txBody>
      </p:sp>
    </p:spTree>
    <p:extLst>
      <p:ext uri="{BB962C8B-B14F-4D97-AF65-F5344CB8AC3E}">
        <p14:creationId xmlns:p14="http://schemas.microsoft.com/office/powerpoint/2010/main" val="4003443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763F79-B7CB-4A62-ADF0-9BB02BA9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9AD3C3-4821-4FA2-81BE-06FABCD18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Thank You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0931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276</Words>
  <Application>Microsoft Office PowerPoint</Application>
  <PresentationFormat>宽屏</PresentationFormat>
  <Paragraphs>12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o(^▽^)o</dc:creator>
  <cp:lastModifiedBy>o(^▽^)o</cp:lastModifiedBy>
  <cp:revision>5</cp:revision>
  <dcterms:created xsi:type="dcterms:W3CDTF">2017-06-08T11:08:58Z</dcterms:created>
  <dcterms:modified xsi:type="dcterms:W3CDTF">2017-06-08T11:42:31Z</dcterms:modified>
</cp:coreProperties>
</file>