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89"/>
  </p:normalViewPr>
  <p:slideViewPr>
    <p:cSldViewPr snapToGrid="0" snapToObjects="1">
      <p:cViewPr varScale="1">
        <p:scale>
          <a:sx n="77" d="100"/>
          <a:sy n="77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709BB-CE0A-6945-B45B-FC963A78719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C29E-A9DC-4848-915F-EAFB9DFCCB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AC545-A894-DA40-B93C-67B6FEE7CD2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4B0F-D6F5-454B-84DC-40AE212DA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097A-80D2-AB4E-897A-C98F35DB41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5DC8-A338-214A-9169-2DC013793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4E4E-57F0-1247-96FA-CF10AC6DE54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C66E-B9BE-A347-BA08-876AC79A34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9E532-22B3-1643-B737-654F09A49A0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A84B-5AA7-B242-96A5-C0BD2C286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B4EED-D059-A349-BCFB-1A4478975F4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87DF-C501-8247-A2D1-F422E0FAA6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21C5E-3CF7-664A-9836-5D457F44E7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8839B-56EC-0845-9E73-9F75B53F5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DA4CF-168F-3C4F-8341-227EBEE8CC1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E8B71-83A5-7642-96C7-078E2E6A6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1A74D-14A8-524A-969D-28907380AD9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E8EFF-70C7-3844-9593-63379FF62D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88144-3A40-D34C-A860-B6B55E38455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6992B-9A1E-6144-9CE9-B90D4BB7CC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C68E-5BA9-1A40-A414-76AEDCB51D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AE2A-DB3D-7E47-942D-3FCB05207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86DDCB-BDCE-5F49-803A-0C9EA35F97B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1170F0-D32A-A14E-842D-F0A8F15BF3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96"/>
          <p:cNvSpPr>
            <a:spLocks/>
          </p:cNvSpPr>
          <p:nvPr/>
        </p:nvSpPr>
        <p:spPr bwMode="auto">
          <a:xfrm rot="16200000">
            <a:off x="4654174" y="-233710"/>
            <a:ext cx="3275215" cy="7799244"/>
          </a:xfrm>
          <a:custGeom>
            <a:avLst/>
            <a:gdLst>
              <a:gd name="T0" fmla="*/ 0 w 1134"/>
              <a:gd name="T1" fmla="*/ 0 h 1950"/>
              <a:gd name="T2" fmla="*/ 0 w 1134"/>
              <a:gd name="T3" fmla="*/ 2147483647 h 1950"/>
              <a:gd name="T4" fmla="*/ 2147483647 w 1134"/>
              <a:gd name="T5" fmla="*/ 2147483647 h 1950"/>
              <a:gd name="T6" fmla="*/ 2147483647 w 1134"/>
              <a:gd name="T7" fmla="*/ 2147483647 h 1950"/>
              <a:gd name="T8" fmla="*/ 0 w 1134"/>
              <a:gd name="T9" fmla="*/ 0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950"/>
              <a:gd name="T17" fmla="*/ 1134 w 1134"/>
              <a:gd name="T18" fmla="*/ 1950 h 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950">
                <a:moveTo>
                  <a:pt x="0" y="0"/>
                </a:moveTo>
                <a:lnTo>
                  <a:pt x="0" y="1950"/>
                </a:lnTo>
                <a:lnTo>
                  <a:pt x="1134" y="1814"/>
                </a:lnTo>
                <a:lnTo>
                  <a:pt x="1134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76" name="组合 21"/>
          <p:cNvGrpSpPr>
            <a:grpSpLocks/>
          </p:cNvGrpSpPr>
          <p:nvPr/>
        </p:nvGrpSpPr>
        <p:grpSpPr bwMode="auto">
          <a:xfrm>
            <a:off x="4486564" y="4367389"/>
            <a:ext cx="3194716" cy="352011"/>
            <a:chOff x="1811867" y="3185013"/>
            <a:chExt cx="4035239" cy="416455"/>
          </a:xfrm>
        </p:grpSpPr>
        <p:sp>
          <p:nvSpPr>
            <p:cNvPr id="5" name="圆角矩形 22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24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圆角矩形 25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9" name="Shape 74"/>
          <p:cNvSpPr txBox="1">
            <a:spLocks/>
          </p:cNvSpPr>
          <p:nvPr/>
        </p:nvSpPr>
        <p:spPr>
          <a:xfrm>
            <a:off x="2926079" y="2028304"/>
            <a:ext cx="6658225" cy="214468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/>
          <a:lstStyle>
            <a:lvl1pPr defTabSz="8255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indent="228600" defTabSz="8255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indent="457200" defTabSz="8255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indent="685800" defTabSz="8255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indent="914400" defTabSz="8255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4572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9144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13716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1828800" indent="9144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The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Design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and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Development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of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C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Programming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 </a:t>
            </a:r>
            <a:r>
              <a:rPr lang="en-US" altLang="zh-CN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boto Bold" charset="0"/>
                <a:ea typeface="Roboto Bold" charset="0"/>
                <a:cs typeface="Roboto Bold" charset="0"/>
                <a:sym typeface="Roboto Bold" charset="0"/>
              </a:rPr>
              <a:t>Language</a:t>
            </a:r>
            <a:endParaRPr lang="en-US" altLang="zh-CN" sz="4000" b="1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Roboto Bold" charset="0"/>
              <a:ea typeface="Roboto Bold" charset="0"/>
              <a:cs typeface="Roboto Bold" charset="0"/>
              <a:sym typeface="Roboto Bold" charset="0"/>
            </a:endParaRPr>
          </a:p>
        </p:txBody>
      </p:sp>
      <p:sp>
        <p:nvSpPr>
          <p:cNvPr id="10" name="Shape 75"/>
          <p:cNvSpPr/>
          <p:nvPr/>
        </p:nvSpPr>
        <p:spPr>
          <a:xfrm>
            <a:off x="4917063" y="4391486"/>
            <a:ext cx="2512905" cy="362127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Teacher:</a:t>
            </a:r>
            <a:r>
              <a:rPr kumimoji="1" lang="zh-CN" altLang="en-US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 </a:t>
            </a:r>
            <a:r>
              <a:rPr kumimoji="1" lang="en-US" altLang="zh-CN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Zong</a:t>
            </a:r>
            <a:r>
              <a:rPr kumimoji="1" lang="zh-CN" altLang="en-US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 </a:t>
            </a:r>
            <a:r>
              <a:rPr kumimoji="1" lang="en-US" altLang="zh-CN" sz="1600" dirty="0" smtClean="0">
                <a:solidFill>
                  <a:prstClr val="white"/>
                </a:solidFill>
                <a:latin typeface="Helvetica Neue Medium" charset="0"/>
                <a:ea typeface="Helvetica Neue Medium" charset="0"/>
                <a:cs typeface="宋体" charset="-122"/>
                <a:sym typeface="+mn-lt" charset="0"/>
              </a:rPr>
              <a:t>Lou</a:t>
            </a:r>
            <a:endParaRPr kumimoji="1" lang="zh-CN" altLang="en-US" sz="1600" dirty="0">
              <a:solidFill>
                <a:prstClr val="white"/>
              </a:solidFill>
              <a:latin typeface="Helvetica Neue Medium" charset="0"/>
              <a:ea typeface="Helvetica Neue Medium" charset="0"/>
              <a:cs typeface="宋体" charset="-122"/>
              <a:sym typeface="+mn-l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67" y="5803669"/>
            <a:ext cx="4273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16305" y="2573107"/>
            <a:ext cx="9144000" cy="12334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3463925" y="1954214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3463926" y="3025776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3535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3535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charset="-122"/>
                <a:ea typeface="微软雅黑" charset="-122"/>
              </a:rPr>
              <a:t>点击添加文本</a:t>
            </a:r>
          </a:p>
        </p:txBody>
      </p:sp>
      <p:grpSp>
        <p:nvGrpSpPr>
          <p:cNvPr id="11" name="组合 7"/>
          <p:cNvGrpSpPr>
            <a:grpSpLocks/>
          </p:cNvGrpSpPr>
          <p:nvPr/>
        </p:nvGrpSpPr>
        <p:grpSpPr bwMode="auto">
          <a:xfrm>
            <a:off x="1782890" y="2219686"/>
            <a:ext cx="3540125" cy="2616200"/>
            <a:chOff x="5094481" y="1425238"/>
            <a:chExt cx="6506686" cy="4809016"/>
          </a:xfrm>
        </p:grpSpPr>
        <p:sp>
          <p:nvSpPr>
            <p:cNvPr id="12" name="任意多边形 7"/>
            <p:cNvSpPr>
              <a:spLocks/>
            </p:cNvSpPr>
            <p:nvPr/>
          </p:nvSpPr>
          <p:spPr bwMode="auto">
            <a:xfrm>
              <a:off x="6661339" y="1743311"/>
              <a:ext cx="4607200" cy="2731334"/>
            </a:xfrm>
            <a:custGeom>
              <a:avLst/>
              <a:gdLst>
                <a:gd name="T0" fmla="*/ 0 w 4561695"/>
                <a:gd name="T1" fmla="*/ 0 h 2732629"/>
                <a:gd name="T2" fmla="*/ 4607200 w 4561695"/>
                <a:gd name="T3" fmla="*/ 0 h 2732629"/>
                <a:gd name="T4" fmla="*/ 4607200 w 4561695"/>
                <a:gd name="T5" fmla="*/ 2731334 h 2732629"/>
                <a:gd name="T6" fmla="*/ 0 w 4561695"/>
                <a:gd name="T7" fmla="*/ 2731334 h 27326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61695" h="2732629">
                  <a:moveTo>
                    <a:pt x="0" y="0"/>
                  </a:moveTo>
                  <a:lnTo>
                    <a:pt x="4561695" y="0"/>
                  </a:lnTo>
                  <a:lnTo>
                    <a:pt x="4561695" y="2732629"/>
                  </a:lnTo>
                  <a:lnTo>
                    <a:pt x="0" y="273262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7179" name="Picture 8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334" y="1425238"/>
              <a:ext cx="5244833" cy="480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图片占位符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7" r="5727"/>
            <a:stretch>
              <a:fillRect/>
            </a:stretch>
          </p:blipFill>
          <p:spPr bwMode="auto">
            <a:xfrm>
              <a:off x="5383575" y="3708213"/>
              <a:ext cx="2601566" cy="1958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任意多边形 10"/>
            <p:cNvSpPr/>
            <p:nvPr/>
          </p:nvSpPr>
          <p:spPr>
            <a:xfrm>
              <a:off x="5383344" y="3704269"/>
              <a:ext cx="2634769" cy="1963875"/>
            </a:xfrm>
            <a:custGeom>
              <a:avLst/>
              <a:gdLst>
                <a:gd name="connsiteX0" fmla="*/ 0 w 2633031"/>
                <a:gd name="connsiteY0" fmla="*/ 0 h 1963611"/>
                <a:gd name="connsiteX1" fmla="*/ 2633031 w 2633031"/>
                <a:gd name="connsiteY1" fmla="*/ 0 h 1963611"/>
                <a:gd name="connsiteX2" fmla="*/ 2633031 w 2633031"/>
                <a:gd name="connsiteY2" fmla="*/ 1963611 h 1963611"/>
                <a:gd name="connsiteX3" fmla="*/ 0 w 2633031"/>
                <a:gd name="connsiteY3" fmla="*/ 1963611 h 196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3031" h="1963611">
                  <a:moveTo>
                    <a:pt x="0" y="0"/>
                  </a:moveTo>
                  <a:lnTo>
                    <a:pt x="2633031" y="0"/>
                  </a:lnTo>
                  <a:lnTo>
                    <a:pt x="2633031" y="1963611"/>
                  </a:lnTo>
                  <a:lnTo>
                    <a:pt x="0" y="196361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182" name="Group 1102"/>
            <p:cNvGrpSpPr>
              <a:grpSpLocks/>
            </p:cNvGrpSpPr>
            <p:nvPr/>
          </p:nvGrpSpPr>
          <p:grpSpPr bwMode="auto">
            <a:xfrm rot="5400000">
              <a:off x="5622120" y="3065843"/>
              <a:ext cx="2189405" cy="3244684"/>
              <a:chOff x="0" y="0"/>
              <a:chExt cx="6591304" cy="9765730"/>
            </a:xfrm>
          </p:grpSpPr>
          <p:pic>
            <p:nvPicPr>
              <p:cNvPr id="7183" name="Mini-iPad-B&amp;W-Mockup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591304" cy="9765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Shape 1101"/>
              <p:cNvSpPr>
                <a:spLocks noChangeArrowheads="1"/>
              </p:cNvSpPr>
              <p:nvPr/>
            </p:nvSpPr>
            <p:spPr bwMode="auto">
              <a:xfrm>
                <a:off x="359880" y="966289"/>
                <a:ext cx="5877200" cy="7912469"/>
              </a:xfrm>
              <a:prstGeom prst="rect">
                <a:avLst/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292100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0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 Light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6" y="5796742"/>
            <a:ext cx="4273296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88960" y="2866685"/>
            <a:ext cx="430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bg1"/>
                </a:solidFill>
              </a:rPr>
              <a:t>About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C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Language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6" y="5796742"/>
            <a:ext cx="427329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578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Helvetica Neue Medium</vt:lpstr>
      <vt:lpstr>Roboto Bold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 lou</dc:creator>
  <cp:lastModifiedBy>Zong lou</cp:lastModifiedBy>
  <cp:revision>15</cp:revision>
  <dcterms:created xsi:type="dcterms:W3CDTF">2020-03-15T04:42:37Z</dcterms:created>
  <dcterms:modified xsi:type="dcterms:W3CDTF">2020-03-15T05:02:30Z</dcterms:modified>
</cp:coreProperties>
</file>