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d52c53c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d52c53c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2e66273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2e66273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d4fa2e7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d4fa2e7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4fa2e7e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4fa2e7e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d4fa2e7e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d4fa2e7e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4fa2e7e1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4fa2e7e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d4fa2e7e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d4fa2e7e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4fa2e7e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4fa2e7e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4fa2e7e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4fa2e7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://www.youtube.com/watch?v=jveH6adL5DY" TargetMode="External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Chain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Web Application for Music Lover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Flow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050" y="1076273"/>
            <a:ext cx="6288902" cy="35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Vue + Tendermint + Go + Google Cloud</a:t>
            </a:r>
            <a:endParaRPr sz="2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5" y="2088496"/>
            <a:ext cx="1324875" cy="11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000" y="1979400"/>
            <a:ext cx="1366425" cy="13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4521" y="1957396"/>
            <a:ext cx="1388425" cy="13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7750" y="1979397"/>
            <a:ext cx="2037275" cy="15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800" y="845625"/>
            <a:ext cx="247650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463" y="341498"/>
            <a:ext cx="1725832" cy="939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ng version&#10;https://youtu.be/zw31UsW6aE8&#10;&#10;Just for fun&#10;Free to Share&#10;Free to Reuse&#10;&#10;&#10;#ข่าวในพระราชสำนักแดนซ์&#10;#ข่าวในพระราชสำนักRemix" id="96" name="Google Shape;96;p18" title="ข่าวในพระราชสำนัก สามช่า แดนซ์(Remix)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375" y="14125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 SemiBold"/>
                <a:ea typeface="Bai Jamjuree SemiBold"/>
                <a:cs typeface="Bai Jamjuree SemiBold"/>
                <a:sym typeface="Bai Jamjuree SemiBold"/>
              </a:rPr>
              <a:t>ไทป์</a:t>
            </a:r>
            <a:endParaRPr>
              <a:latin typeface="Bai Jamjuree SemiBold"/>
              <a:ea typeface="Bai Jamjuree SemiBold"/>
              <a:cs typeface="Bai Jamjuree SemiBold"/>
              <a:sym typeface="Bai Jamjuree SemiBold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37" y="2166587"/>
            <a:ext cx="8449125" cy="13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710321"/>
            <a:ext cx="8520600" cy="230072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 SemiBold"/>
                <a:ea typeface="Bai Jamjuree SemiBold"/>
                <a:cs typeface="Bai Jamjuree SemiBold"/>
                <a:sym typeface="Bai Jamjuree SemiBold"/>
              </a:rPr>
              <a:t>นี่ก็</a:t>
            </a:r>
            <a:r>
              <a:rPr lang="en">
                <a:latin typeface="Bai Jamjuree SemiBold"/>
                <a:ea typeface="Bai Jamjuree SemiBold"/>
                <a:cs typeface="Bai Jamjuree SemiBold"/>
                <a:sym typeface="Bai Jamjuree SemiBold"/>
              </a:rPr>
              <a:t>ไทป์</a:t>
            </a:r>
            <a:endParaRPr>
              <a:latin typeface="Bai Jamjuree SemiBold"/>
              <a:ea typeface="Bai Jamjuree SemiBold"/>
              <a:cs typeface="Bai Jamjuree SemiBold"/>
              <a:sym typeface="Bai Jamjuree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1934523"/>
            <a:ext cx="8520601" cy="1852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i Jamjuree SemiBold"/>
                <a:ea typeface="Bai Jamjuree SemiBold"/>
                <a:cs typeface="Bai Jamjuree SemiBold"/>
                <a:sym typeface="Bai Jamjuree SemiBold"/>
              </a:rPr>
              <a:t>อันนี้อีก</a:t>
            </a:r>
            <a:r>
              <a:rPr lang="en">
                <a:latin typeface="Bai Jamjuree SemiBold"/>
                <a:ea typeface="Bai Jamjuree SemiBold"/>
                <a:cs typeface="Bai Jamjuree SemiBold"/>
                <a:sym typeface="Bai Jamjuree SemiBold"/>
              </a:rPr>
              <a:t>ไทป์</a:t>
            </a:r>
            <a:endParaRPr>
              <a:latin typeface="Bai Jamjuree SemiBold"/>
              <a:ea typeface="Bai Jamjuree SemiBold"/>
              <a:cs typeface="Bai Jamjuree SemiBold"/>
              <a:sym typeface="Bai Jamjuree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