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99" r:id="rId3"/>
    <p:sldId id="257" r:id="rId4"/>
    <p:sldId id="297" r:id="rId5"/>
    <p:sldId id="281" r:id="rId6"/>
    <p:sldId id="282" r:id="rId7"/>
    <p:sldId id="283" r:id="rId8"/>
    <p:sldId id="284" r:id="rId9"/>
    <p:sldId id="302" r:id="rId10"/>
    <p:sldId id="303" r:id="rId11"/>
    <p:sldId id="286" r:id="rId12"/>
    <p:sldId id="288" r:id="rId13"/>
    <p:sldId id="289" r:id="rId14"/>
    <p:sldId id="290" r:id="rId15"/>
    <p:sldId id="291" r:id="rId16"/>
    <p:sldId id="296" r:id="rId17"/>
    <p:sldId id="292" r:id="rId18"/>
    <p:sldId id="293" r:id="rId19"/>
    <p:sldId id="294" r:id="rId20"/>
    <p:sldId id="300" r:id="rId21"/>
    <p:sldId id="295" r:id="rId22"/>
    <p:sldId id="268" r:id="rId23"/>
    <p:sldId id="27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Inter" panose="02020500000000000000" charset="0"/>
      <p:regular r:id="rId30"/>
      <p:bold r:id="rId31"/>
    </p:embeddedFont>
    <p:embeddedFont>
      <p:font typeface="Inter-Regular" panose="02020500000000000000" charset="0"/>
      <p:regular r:id="rId32"/>
      <p:bold r:id="rId33"/>
    </p:embeddedFont>
    <p:embeddedFont>
      <p:font typeface="微軟正黑體" panose="020B0604030504040204" pitchFamily="34" charset="-12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BF939-71FF-4627-A504-D806A0C03D83}">
  <a:tblStyle styleId="{750BF939-71FF-4627-A504-D806A0C03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宗佑 施" userId="37cba45800b261f7" providerId="LiveId" clId="{E3D70F9A-04AD-4C6E-AF01-2723536F78E2}"/>
    <pc:docChg chg="undo redo custSel addSld delSld modSld sldOrd">
      <pc:chgData name="宗佑 施" userId="37cba45800b261f7" providerId="LiveId" clId="{E3D70F9A-04AD-4C6E-AF01-2723536F78E2}" dt="2021-01-10T06:14:30.114" v="4470" actId="1076"/>
      <pc:docMkLst>
        <pc:docMk/>
      </pc:docMkLst>
      <pc:sldChg chg="addSp delSp modSp mod">
        <pc:chgData name="宗佑 施" userId="37cba45800b261f7" providerId="LiveId" clId="{E3D70F9A-04AD-4C6E-AF01-2723536F78E2}" dt="2021-01-09T17:56:02.038" v="4177" actId="20577"/>
        <pc:sldMkLst>
          <pc:docMk/>
          <pc:sldMk cId="0" sldId="256"/>
        </pc:sldMkLst>
        <pc:spChg chg="add del mod">
          <ac:chgData name="宗佑 施" userId="37cba45800b261f7" providerId="LiveId" clId="{E3D70F9A-04AD-4C6E-AF01-2723536F78E2}" dt="2021-01-01T10:19:58.158" v="1" actId="478"/>
          <ac:spMkLst>
            <pc:docMk/>
            <pc:sldMk cId="0" sldId="256"/>
            <ac:spMk id="3" creationId="{651F527D-9FF3-4427-AA1D-DC6D3AB19E3A}"/>
          </ac:spMkLst>
        </pc:spChg>
        <pc:spChg chg="add mod">
          <ac:chgData name="宗佑 施" userId="37cba45800b261f7" providerId="LiveId" clId="{E3D70F9A-04AD-4C6E-AF01-2723536F78E2}" dt="2021-01-09T05:16:02.265" v="3588" actId="404"/>
          <ac:spMkLst>
            <pc:docMk/>
            <pc:sldMk cId="0" sldId="256"/>
            <ac:spMk id="5" creationId="{4BD22EA4-3A2A-442B-A09D-6E5EAC2048BF}"/>
          </ac:spMkLst>
        </pc:spChg>
        <pc:spChg chg="add mod">
          <ac:chgData name="宗佑 施" userId="37cba45800b261f7" providerId="LiveId" clId="{E3D70F9A-04AD-4C6E-AF01-2723536F78E2}" dt="2021-01-09T17:56:02.038" v="4177" actId="20577"/>
          <ac:spMkLst>
            <pc:docMk/>
            <pc:sldMk cId="0" sldId="256"/>
            <ac:spMk id="6" creationId="{29416B5A-CEBA-43EC-A90F-6013090C0737}"/>
          </ac:spMkLst>
        </pc:spChg>
        <pc:spChg chg="del">
          <ac:chgData name="宗佑 施" userId="37cba45800b261f7" providerId="LiveId" clId="{E3D70F9A-04AD-4C6E-AF01-2723536F78E2}" dt="2021-01-01T10:19:57.246" v="0" actId="478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Notes">
        <pc:chgData name="宗佑 施" userId="37cba45800b261f7" providerId="LiveId" clId="{E3D70F9A-04AD-4C6E-AF01-2723536F78E2}" dt="2021-01-08T06:41:17.109" v="2901" actId="1038"/>
        <pc:sldMkLst>
          <pc:docMk/>
          <pc:sldMk cId="0" sldId="257"/>
        </pc:sldMkLst>
        <pc:spChg chg="add del mod">
          <ac:chgData name="宗佑 施" userId="37cba45800b261f7" providerId="LiveId" clId="{E3D70F9A-04AD-4C6E-AF01-2723536F78E2}" dt="2021-01-03T11:01:23.917" v="298" actId="478"/>
          <ac:spMkLst>
            <pc:docMk/>
            <pc:sldMk cId="0" sldId="257"/>
            <ac:spMk id="3" creationId="{7F5A3B64-C344-4A13-B515-65D852A6175C}"/>
          </ac:spMkLst>
        </pc:spChg>
        <pc:spChg chg="add del mod">
          <ac:chgData name="宗佑 施" userId="37cba45800b261f7" providerId="LiveId" clId="{E3D70F9A-04AD-4C6E-AF01-2723536F78E2}" dt="2021-01-03T11:01:21.910" v="297" actId="478"/>
          <ac:spMkLst>
            <pc:docMk/>
            <pc:sldMk cId="0" sldId="257"/>
            <ac:spMk id="5" creationId="{39F19CEA-E61A-4A7B-BC87-3C6B136C376F}"/>
          </ac:spMkLst>
        </pc:spChg>
        <pc:spChg chg="mod">
          <ac:chgData name="宗佑 施" userId="37cba45800b261f7" providerId="LiveId" clId="{E3D70F9A-04AD-4C6E-AF01-2723536F78E2}" dt="2021-01-07T16:10:18.741" v="2677" actId="20577"/>
          <ac:spMkLst>
            <pc:docMk/>
            <pc:sldMk cId="0" sldId="257"/>
            <ac:spMk id="62" creationId="{00000000-0000-0000-0000-000000000000}"/>
          </ac:spMkLst>
        </pc:spChg>
        <pc:spChg chg="del">
          <ac:chgData name="宗佑 施" userId="37cba45800b261f7" providerId="LiveId" clId="{E3D70F9A-04AD-4C6E-AF01-2723536F78E2}" dt="2021-01-03T11:01:19.119" v="295" actId="478"/>
          <ac:spMkLst>
            <pc:docMk/>
            <pc:sldMk cId="0" sldId="257"/>
            <ac:spMk id="63" creationId="{00000000-0000-0000-0000-000000000000}"/>
          </ac:spMkLst>
        </pc:spChg>
        <pc:spChg chg="mod">
          <ac:chgData name="宗佑 施" userId="37cba45800b261f7" providerId="LiveId" clId="{E3D70F9A-04AD-4C6E-AF01-2723536F78E2}" dt="2021-01-08T06:41:17.109" v="2901" actId="1038"/>
          <ac:spMkLst>
            <pc:docMk/>
            <pc:sldMk cId="0" sldId="257"/>
            <ac:spMk id="64" creationId="{00000000-0000-0000-0000-000000000000}"/>
          </ac:spMkLst>
        </pc:spChg>
        <pc:spChg chg="del">
          <ac:chgData name="宗佑 施" userId="37cba45800b261f7" providerId="LiveId" clId="{E3D70F9A-04AD-4C6E-AF01-2723536F78E2}" dt="2021-01-03T11:01:20.806" v="296" actId="478"/>
          <ac:spMkLst>
            <pc:docMk/>
            <pc:sldMk cId="0" sldId="257"/>
            <ac:spMk id="65" creationId="{00000000-0000-0000-0000-000000000000}"/>
          </ac:spMkLst>
        </pc:spChg>
        <pc:picChg chg="add mod">
          <ac:chgData name="宗佑 施" userId="37cba45800b261f7" providerId="LiveId" clId="{E3D70F9A-04AD-4C6E-AF01-2723536F78E2}" dt="2021-01-03T11:07:46.284" v="568" actId="14861"/>
          <ac:picMkLst>
            <pc:docMk/>
            <pc:sldMk cId="0" sldId="257"/>
            <ac:picMk id="7" creationId="{2F27AA86-55B2-4216-8B75-09F9D129AE81}"/>
          </ac:picMkLst>
        </pc:picChg>
      </pc:sldChg>
      <pc:sldChg chg="del modNotes">
        <pc:chgData name="宗佑 施" userId="37cba45800b261f7" providerId="LiveId" clId="{E3D70F9A-04AD-4C6E-AF01-2723536F78E2}" dt="2021-01-03T08:34:52.270" v="265" actId="47"/>
        <pc:sldMkLst>
          <pc:docMk/>
          <pc:sldMk cId="0" sldId="258"/>
        </pc:sldMkLst>
      </pc:sldChg>
      <pc:sldChg chg="addSp delSp modSp del mod ord modNotes">
        <pc:chgData name="宗佑 施" userId="37cba45800b261f7" providerId="LiveId" clId="{E3D70F9A-04AD-4C6E-AF01-2723536F78E2}" dt="2021-01-09T04:47:19.510" v="3518" actId="47"/>
        <pc:sldMkLst>
          <pc:docMk/>
          <pc:sldMk cId="0" sldId="259"/>
        </pc:sldMkLst>
        <pc:spChg chg="add del mod">
          <ac:chgData name="宗佑 施" userId="37cba45800b261f7" providerId="LiveId" clId="{E3D70F9A-04AD-4C6E-AF01-2723536F78E2}" dt="2021-01-03T09:52:20.074" v="275" actId="478"/>
          <ac:spMkLst>
            <pc:docMk/>
            <pc:sldMk cId="0" sldId="259"/>
            <ac:spMk id="3" creationId="{9C7A4985-0C8F-4094-8C44-517FA8F41E57}"/>
          </ac:spMkLst>
        </pc:spChg>
        <pc:spChg chg="add mod">
          <ac:chgData name="宗佑 施" userId="37cba45800b261f7" providerId="LiveId" clId="{E3D70F9A-04AD-4C6E-AF01-2723536F78E2}" dt="2021-01-09T04:47:17.756" v="3517"/>
          <ac:spMkLst>
            <pc:docMk/>
            <pc:sldMk cId="0" sldId="259"/>
            <ac:spMk id="3" creationId="{AA2272CD-811F-4F41-BD0D-0D7A4AC96BC1}"/>
          </ac:spMkLst>
        </pc:spChg>
        <pc:spChg chg="add del">
          <ac:chgData name="宗佑 施" userId="37cba45800b261f7" providerId="LiveId" clId="{E3D70F9A-04AD-4C6E-AF01-2723536F78E2}" dt="2021-01-03T12:40:34.395" v="1509"/>
          <ac:spMkLst>
            <pc:docMk/>
            <pc:sldMk cId="0" sldId="259"/>
            <ac:spMk id="4" creationId="{4B9775BB-8F63-45D5-89E8-442A3595D47F}"/>
          </ac:spMkLst>
        </pc:spChg>
        <pc:spChg chg="mod">
          <ac:chgData name="宗佑 施" userId="37cba45800b261f7" providerId="LiveId" clId="{E3D70F9A-04AD-4C6E-AF01-2723536F78E2}" dt="2021-01-09T04:40:04.911" v="3309" actId="1076"/>
          <ac:spMkLst>
            <pc:docMk/>
            <pc:sldMk cId="0" sldId="259"/>
            <ac:spMk id="79" creationId="{00000000-0000-0000-0000-000000000000}"/>
          </ac:spMkLst>
        </pc:spChg>
        <pc:spChg chg="del">
          <ac:chgData name="宗佑 施" userId="37cba45800b261f7" providerId="LiveId" clId="{E3D70F9A-04AD-4C6E-AF01-2723536F78E2}" dt="2021-01-03T09:52:18.397" v="274" actId="478"/>
          <ac:spMkLst>
            <pc:docMk/>
            <pc:sldMk cId="0" sldId="259"/>
            <ac:spMk id="80" creationId="{00000000-0000-0000-0000-000000000000}"/>
          </ac:spMkLst>
        </pc:spChg>
      </pc:sldChg>
      <pc:sldChg chg="modSp del mod ord">
        <pc:chgData name="宗佑 施" userId="37cba45800b261f7" providerId="LiveId" clId="{E3D70F9A-04AD-4C6E-AF01-2723536F78E2}" dt="2021-01-03T13:19:37.350" v="2574" actId="47"/>
        <pc:sldMkLst>
          <pc:docMk/>
          <pc:sldMk cId="0" sldId="260"/>
        </pc:sldMkLst>
        <pc:spChg chg="mod">
          <ac:chgData name="宗佑 施" userId="37cba45800b261f7" providerId="LiveId" clId="{E3D70F9A-04AD-4C6E-AF01-2723536F78E2}" dt="2021-01-03T13:18:30.033" v="2551" actId="179"/>
          <ac:spMkLst>
            <pc:docMk/>
            <pc:sldMk cId="0" sldId="260"/>
            <ac:spMk id="85" creationId="{00000000-0000-0000-0000-000000000000}"/>
          </ac:spMkLst>
        </pc:spChg>
      </pc:sldChg>
      <pc:sldChg chg="addSp delSp modSp add del mod ord">
        <pc:chgData name="宗佑 施" userId="37cba45800b261f7" providerId="LiveId" clId="{E3D70F9A-04AD-4C6E-AF01-2723536F78E2}" dt="2021-01-03T13:23:08.507" v="2613" actId="47"/>
        <pc:sldMkLst>
          <pc:docMk/>
          <pc:sldMk cId="0" sldId="261"/>
        </pc:sldMkLst>
        <pc:spChg chg="add del mod">
          <ac:chgData name="宗佑 施" userId="37cba45800b261f7" providerId="LiveId" clId="{E3D70F9A-04AD-4C6E-AF01-2723536F78E2}" dt="2021-01-03T11:12:27.298" v="578" actId="478"/>
          <ac:spMkLst>
            <pc:docMk/>
            <pc:sldMk cId="0" sldId="261"/>
            <ac:spMk id="5" creationId="{91BEFAE1-C6A2-4F32-9438-0E6EC12773ED}"/>
          </ac:spMkLst>
        </pc:spChg>
        <pc:spChg chg="add mod">
          <ac:chgData name="宗佑 施" userId="37cba45800b261f7" providerId="LiveId" clId="{E3D70F9A-04AD-4C6E-AF01-2723536F78E2}" dt="2021-01-03T11:12:28.968" v="579" actId="478"/>
          <ac:spMkLst>
            <pc:docMk/>
            <pc:sldMk cId="0" sldId="261"/>
            <ac:spMk id="7" creationId="{D89D1C17-E8B9-464F-A97F-A39CE3FD9D4C}"/>
          </ac:spMkLst>
        </pc:spChg>
        <pc:spChg chg="del">
          <ac:chgData name="宗佑 施" userId="37cba45800b261f7" providerId="LiveId" clId="{E3D70F9A-04AD-4C6E-AF01-2723536F78E2}" dt="2021-01-03T11:12:26.070" v="577" actId="478"/>
          <ac:spMkLst>
            <pc:docMk/>
            <pc:sldMk cId="0" sldId="261"/>
            <ac:spMk id="91" creationId="{00000000-0000-0000-0000-000000000000}"/>
          </ac:spMkLst>
        </pc:spChg>
        <pc:spChg chg="del">
          <ac:chgData name="宗佑 施" userId="37cba45800b261f7" providerId="LiveId" clId="{E3D70F9A-04AD-4C6E-AF01-2723536F78E2}" dt="2021-01-03T11:12:28.968" v="579" actId="478"/>
          <ac:spMkLst>
            <pc:docMk/>
            <pc:sldMk cId="0" sldId="261"/>
            <ac:spMk id="92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3T11:14:38.827" v="799" actId="21"/>
          <ac:picMkLst>
            <pc:docMk/>
            <pc:sldMk cId="0" sldId="261"/>
            <ac:picMk id="3" creationId="{4044BF1D-EA73-42A2-991B-731EF0338A90}"/>
          </ac:picMkLst>
        </pc:picChg>
      </pc:sldChg>
      <pc:sldChg chg="del">
        <pc:chgData name="宗佑 施" userId="37cba45800b261f7" providerId="LiveId" clId="{E3D70F9A-04AD-4C6E-AF01-2723536F78E2}" dt="2021-01-03T08:35:18.165" v="273" actId="47"/>
        <pc:sldMkLst>
          <pc:docMk/>
          <pc:sldMk cId="0" sldId="262"/>
        </pc:sldMkLst>
      </pc:sldChg>
      <pc:sldChg chg="del">
        <pc:chgData name="宗佑 施" userId="37cba45800b261f7" providerId="LiveId" clId="{E3D70F9A-04AD-4C6E-AF01-2723536F78E2}" dt="2021-01-03T12:41:07.992" v="1551" actId="47"/>
        <pc:sldMkLst>
          <pc:docMk/>
          <pc:sldMk cId="0" sldId="263"/>
        </pc:sldMkLst>
      </pc:sldChg>
      <pc:sldChg chg="del">
        <pc:chgData name="宗佑 施" userId="37cba45800b261f7" providerId="LiveId" clId="{E3D70F9A-04AD-4C6E-AF01-2723536F78E2}" dt="2021-01-03T12:41:07.992" v="1551" actId="47"/>
        <pc:sldMkLst>
          <pc:docMk/>
          <pc:sldMk cId="0" sldId="264"/>
        </pc:sldMkLst>
      </pc:sldChg>
      <pc:sldChg chg="del">
        <pc:chgData name="宗佑 施" userId="37cba45800b261f7" providerId="LiveId" clId="{E3D70F9A-04AD-4C6E-AF01-2723536F78E2}" dt="2021-01-03T08:35:15.659" v="272" actId="47"/>
        <pc:sldMkLst>
          <pc:docMk/>
          <pc:sldMk cId="0" sldId="265"/>
        </pc:sldMkLst>
      </pc:sldChg>
      <pc:sldChg chg="del">
        <pc:chgData name="宗佑 施" userId="37cba45800b261f7" providerId="LiveId" clId="{E3D70F9A-04AD-4C6E-AF01-2723536F78E2}" dt="2021-01-03T08:35:14.803" v="271" actId="47"/>
        <pc:sldMkLst>
          <pc:docMk/>
          <pc:sldMk cId="0" sldId="266"/>
        </pc:sldMkLst>
      </pc:sldChg>
      <pc:sldChg chg="del">
        <pc:chgData name="宗佑 施" userId="37cba45800b261f7" providerId="LiveId" clId="{E3D70F9A-04AD-4C6E-AF01-2723536F78E2}" dt="2021-01-03T13:19:40.653" v="2575" actId="47"/>
        <pc:sldMkLst>
          <pc:docMk/>
          <pc:sldMk cId="0" sldId="267"/>
        </pc:sldMkLst>
      </pc:sldChg>
      <pc:sldChg chg="modSp mod ord">
        <pc:chgData name="宗佑 施" userId="37cba45800b261f7" providerId="LiveId" clId="{E3D70F9A-04AD-4C6E-AF01-2723536F78E2}" dt="2021-01-09T12:15:21.868" v="3748"/>
        <pc:sldMkLst>
          <pc:docMk/>
          <pc:sldMk cId="0" sldId="268"/>
        </pc:sldMkLst>
        <pc:spChg chg="mod">
          <ac:chgData name="宗佑 施" userId="37cba45800b261f7" providerId="LiveId" clId="{E3D70F9A-04AD-4C6E-AF01-2723536F78E2}" dt="2021-01-03T13:14:16.415" v="2349" actId="14100"/>
          <ac:spMkLst>
            <pc:docMk/>
            <pc:sldMk cId="0" sldId="268"/>
            <ac:spMk id="168" creationId="{00000000-0000-0000-0000-000000000000}"/>
          </ac:spMkLst>
        </pc:spChg>
        <pc:graphicFrameChg chg="mod modGraphic">
          <ac:chgData name="宗佑 施" userId="37cba45800b261f7" providerId="LiveId" clId="{E3D70F9A-04AD-4C6E-AF01-2723536F78E2}" dt="2021-01-09T12:15:21.868" v="3748"/>
          <ac:graphicFrameMkLst>
            <pc:docMk/>
            <pc:sldMk cId="0" sldId="268"/>
            <ac:graphicFrameMk id="169" creationId="{00000000-0000-0000-0000-000000000000}"/>
          </ac:graphicFrameMkLst>
        </pc:graphicFrameChg>
      </pc:sldChg>
      <pc:sldChg chg="del">
        <pc:chgData name="宗佑 施" userId="37cba45800b261f7" providerId="LiveId" clId="{E3D70F9A-04AD-4C6E-AF01-2723536F78E2}" dt="2021-01-03T08:35:12.369" v="270" actId="47"/>
        <pc:sldMkLst>
          <pc:docMk/>
          <pc:sldMk cId="0" sldId="269"/>
        </pc:sldMkLst>
      </pc:sldChg>
      <pc:sldChg chg="del">
        <pc:chgData name="宗佑 施" userId="37cba45800b261f7" providerId="LiveId" clId="{E3D70F9A-04AD-4C6E-AF01-2723536F78E2}" dt="2021-01-03T13:19:41.960" v="2576" actId="47"/>
        <pc:sldMkLst>
          <pc:docMk/>
          <pc:sldMk cId="0" sldId="270"/>
        </pc:sldMkLst>
      </pc:sldChg>
      <pc:sldChg chg="addSp delSp modSp del mod ord">
        <pc:chgData name="宗佑 施" userId="37cba45800b261f7" providerId="LiveId" clId="{E3D70F9A-04AD-4C6E-AF01-2723536F78E2}" dt="2021-01-06T05:28:02.909" v="2664" actId="47"/>
        <pc:sldMkLst>
          <pc:docMk/>
          <pc:sldMk cId="0" sldId="271"/>
        </pc:sldMkLst>
        <pc:spChg chg="add del mod">
          <ac:chgData name="宗佑 施" userId="37cba45800b261f7" providerId="LiveId" clId="{E3D70F9A-04AD-4C6E-AF01-2723536F78E2}" dt="2021-01-03T13:23:39.749" v="2619"/>
          <ac:spMkLst>
            <pc:docMk/>
            <pc:sldMk cId="0" sldId="271"/>
            <ac:spMk id="9" creationId="{C3DF4BC7-241E-4668-A9A9-A2484D5C1FD2}"/>
          </ac:spMkLst>
        </pc:spChg>
        <pc:spChg chg="add mod">
          <ac:chgData name="宗佑 施" userId="37cba45800b261f7" providerId="LiveId" clId="{E3D70F9A-04AD-4C6E-AF01-2723536F78E2}" dt="2021-01-03T13:25:38.278" v="2663" actId="1076"/>
          <ac:spMkLst>
            <pc:docMk/>
            <pc:sldMk cId="0" sldId="271"/>
            <ac:spMk id="11" creationId="{E6D9DBB0-BA17-48A2-A717-EC10B4A1D94F}"/>
          </ac:spMkLst>
        </pc:spChg>
        <pc:spChg chg="del">
          <ac:chgData name="宗佑 施" userId="37cba45800b261f7" providerId="LiveId" clId="{E3D70F9A-04AD-4C6E-AF01-2723536F78E2}" dt="2021-01-03T13:23:22.626" v="2615" actId="478"/>
          <ac:spMkLst>
            <pc:docMk/>
            <pc:sldMk cId="0" sldId="271"/>
            <ac:spMk id="209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4.122" v="2616" actId="478"/>
          <ac:spMkLst>
            <pc:docMk/>
            <pc:sldMk cId="0" sldId="271"/>
            <ac:spMk id="210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8.854" v="2617" actId="478"/>
          <ac:spMkLst>
            <pc:docMk/>
            <pc:sldMk cId="0" sldId="271"/>
            <ac:spMk id="211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8.854" v="2617" actId="478"/>
          <ac:spMkLst>
            <pc:docMk/>
            <pc:sldMk cId="0" sldId="271"/>
            <ac:spMk id="212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1.313" v="2614" actId="478"/>
          <ac:spMkLst>
            <pc:docMk/>
            <pc:sldMk cId="0" sldId="271"/>
            <ac:spMk id="213" creationId="{00000000-0000-0000-0000-000000000000}"/>
          </ac:spMkLst>
        </pc:spChg>
        <pc:spChg chg="del">
          <ac:chgData name="宗佑 施" userId="37cba45800b261f7" providerId="LiveId" clId="{E3D70F9A-04AD-4C6E-AF01-2723536F78E2}" dt="2021-01-03T13:23:28.854" v="2617" actId="478"/>
          <ac:spMkLst>
            <pc:docMk/>
            <pc:sldMk cId="0" sldId="271"/>
            <ac:spMk id="214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3T13:23:53.180" v="2623" actId="478"/>
          <ac:picMkLst>
            <pc:docMk/>
            <pc:sldMk cId="0" sldId="271"/>
            <ac:picMk id="2" creationId="{DA5236F4-3EF6-4FF0-8087-633D98B899F4}"/>
          </ac:picMkLst>
        </pc:picChg>
      </pc:sldChg>
      <pc:sldChg chg="del">
        <pc:chgData name="宗佑 施" userId="37cba45800b261f7" providerId="LiveId" clId="{E3D70F9A-04AD-4C6E-AF01-2723536F78E2}" dt="2021-01-03T08:35:10.413" v="269" actId="47"/>
        <pc:sldMkLst>
          <pc:docMk/>
          <pc:sldMk cId="0" sldId="272"/>
        </pc:sldMkLst>
      </pc:sldChg>
      <pc:sldChg chg="del">
        <pc:chgData name="宗佑 施" userId="37cba45800b261f7" providerId="LiveId" clId="{E3D70F9A-04AD-4C6E-AF01-2723536F78E2}" dt="2021-01-03T13:19:47.650" v="2578" actId="47"/>
        <pc:sldMkLst>
          <pc:docMk/>
          <pc:sldMk cId="0" sldId="273"/>
        </pc:sldMkLst>
      </pc:sldChg>
      <pc:sldChg chg="del">
        <pc:chgData name="宗佑 施" userId="37cba45800b261f7" providerId="LiveId" clId="{E3D70F9A-04AD-4C6E-AF01-2723536F78E2}" dt="2021-01-03T13:19:46.676" v="2577" actId="47"/>
        <pc:sldMkLst>
          <pc:docMk/>
          <pc:sldMk cId="0" sldId="274"/>
        </pc:sldMkLst>
      </pc:sldChg>
      <pc:sldChg chg="del">
        <pc:chgData name="宗佑 施" userId="37cba45800b261f7" providerId="LiveId" clId="{E3D70F9A-04AD-4C6E-AF01-2723536F78E2}" dt="2021-01-03T08:35:06.874" v="267" actId="47"/>
        <pc:sldMkLst>
          <pc:docMk/>
          <pc:sldMk cId="0" sldId="275"/>
        </pc:sldMkLst>
      </pc:sldChg>
      <pc:sldChg chg="del">
        <pc:chgData name="宗佑 施" userId="37cba45800b261f7" providerId="LiveId" clId="{E3D70F9A-04AD-4C6E-AF01-2723536F78E2}" dt="2021-01-03T08:35:06.874" v="267" actId="47"/>
        <pc:sldMkLst>
          <pc:docMk/>
          <pc:sldMk cId="0" sldId="276"/>
        </pc:sldMkLst>
      </pc:sldChg>
      <pc:sldChg chg="addSp delSp modSp mod ord">
        <pc:chgData name="宗佑 施" userId="37cba45800b261f7" providerId="LiveId" clId="{E3D70F9A-04AD-4C6E-AF01-2723536F78E2}" dt="2021-01-09T04:49:02.679" v="3519" actId="478"/>
        <pc:sldMkLst>
          <pc:docMk/>
          <pc:sldMk cId="0" sldId="277"/>
        </pc:sldMkLst>
        <pc:spChg chg="add del">
          <ac:chgData name="宗佑 施" userId="37cba45800b261f7" providerId="LiveId" clId="{E3D70F9A-04AD-4C6E-AF01-2723536F78E2}" dt="2021-01-03T13:18:46.621" v="2557" actId="22"/>
          <ac:spMkLst>
            <pc:docMk/>
            <pc:sldMk cId="0" sldId="277"/>
            <ac:spMk id="11" creationId="{EC81A533-75E1-4C06-8167-0D66DEF1F5D7}"/>
          </ac:spMkLst>
        </pc:spChg>
        <pc:spChg chg="add mod">
          <ac:chgData name="宗佑 施" userId="37cba45800b261f7" providerId="LiveId" clId="{E3D70F9A-04AD-4C6E-AF01-2723536F78E2}" dt="2021-01-08T08:16:05.612" v="3199" actId="404"/>
          <ac:spMkLst>
            <pc:docMk/>
            <pc:sldMk cId="0" sldId="277"/>
            <ac:spMk id="12" creationId="{227067DD-1123-48C7-B472-2CF334217E9D}"/>
          </ac:spMkLst>
        </pc:spChg>
        <pc:spChg chg="del">
          <ac:chgData name="宗佑 施" userId="37cba45800b261f7" providerId="LiveId" clId="{E3D70F9A-04AD-4C6E-AF01-2723536F78E2}" dt="2021-01-09T04:49:02.679" v="3519" actId="478"/>
          <ac:spMkLst>
            <pc:docMk/>
            <pc:sldMk cId="0" sldId="277"/>
            <ac:spMk id="295" creationId="{00000000-0000-0000-0000-000000000000}"/>
          </ac:spMkLst>
        </pc:spChg>
        <pc:spChg chg="del">
          <ac:chgData name="宗佑 施" userId="37cba45800b261f7" providerId="LiveId" clId="{E3D70F9A-04AD-4C6E-AF01-2723536F78E2}" dt="2021-01-03T13:18:50.506" v="2558" actId="478"/>
          <ac:spMkLst>
            <pc:docMk/>
            <pc:sldMk cId="0" sldId="277"/>
            <ac:spMk id="301" creationId="{00000000-0000-0000-0000-000000000000}"/>
          </ac:spMkLst>
        </pc:spChg>
        <pc:grpChg chg="del">
          <ac:chgData name="宗佑 施" userId="37cba45800b261f7" providerId="LiveId" clId="{E3D70F9A-04AD-4C6E-AF01-2723536F78E2}" dt="2021-01-03T13:18:51.645" v="2559" actId="478"/>
          <ac:grpSpMkLst>
            <pc:docMk/>
            <pc:sldMk cId="0" sldId="277"/>
            <ac:grpSpMk id="296" creationId="{00000000-0000-0000-0000-000000000000}"/>
          </ac:grpSpMkLst>
        </pc:grpChg>
      </pc:sldChg>
      <pc:sldChg chg="del">
        <pc:chgData name="宗佑 施" userId="37cba45800b261f7" providerId="LiveId" clId="{E3D70F9A-04AD-4C6E-AF01-2723536F78E2}" dt="2021-01-03T08:35:08.517" v="268" actId="47"/>
        <pc:sldMkLst>
          <pc:docMk/>
          <pc:sldMk cId="0" sldId="278"/>
        </pc:sldMkLst>
      </pc:sldChg>
      <pc:sldChg chg="del">
        <pc:chgData name="宗佑 施" userId="37cba45800b261f7" providerId="LiveId" clId="{E3D70F9A-04AD-4C6E-AF01-2723536F78E2}" dt="2021-01-03T13:19:54.380" v="2580" actId="47"/>
        <pc:sldMkLst>
          <pc:docMk/>
          <pc:sldMk cId="0" sldId="279"/>
        </pc:sldMkLst>
      </pc:sldChg>
      <pc:sldChg chg="del">
        <pc:chgData name="宗佑 施" userId="37cba45800b261f7" providerId="LiveId" clId="{E3D70F9A-04AD-4C6E-AF01-2723536F78E2}" dt="2021-01-03T13:19:53.855" v="2579" actId="47"/>
        <pc:sldMkLst>
          <pc:docMk/>
          <pc:sldMk cId="0" sldId="280"/>
        </pc:sldMkLst>
      </pc:sldChg>
      <pc:sldChg chg="modSp del mod">
        <pc:chgData name="宗佑 施" userId="37cba45800b261f7" providerId="LiveId" clId="{E3D70F9A-04AD-4C6E-AF01-2723536F78E2}" dt="2021-01-09T16:39:02.751" v="3853" actId="20577"/>
        <pc:sldMkLst>
          <pc:docMk/>
          <pc:sldMk cId="3035198723" sldId="281"/>
        </pc:sldMkLst>
        <pc:spChg chg="mod">
          <ac:chgData name="宗佑 施" userId="37cba45800b261f7" providerId="LiveId" clId="{E3D70F9A-04AD-4C6E-AF01-2723536F78E2}" dt="2021-01-07T16:10:23.740" v="2688" actId="20577"/>
          <ac:spMkLst>
            <pc:docMk/>
            <pc:sldMk cId="3035198723" sldId="281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16:39:02.751" v="3853" actId="20577"/>
          <ac:spMkLst>
            <pc:docMk/>
            <pc:sldMk cId="3035198723" sldId="281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9T16:37:47.468" v="3834" actId="14861"/>
          <ac:picMkLst>
            <pc:docMk/>
            <pc:sldMk cId="3035198723" sldId="281"/>
            <ac:picMk id="6" creationId="{BA3B4CB1-A072-46DC-A77A-26913FCA9111}"/>
          </ac:picMkLst>
        </pc:picChg>
        <pc:picChg chg="del">
          <ac:chgData name="宗佑 施" userId="37cba45800b261f7" providerId="LiveId" clId="{E3D70F9A-04AD-4C6E-AF01-2723536F78E2}" dt="2021-01-03T11:12:36.207" v="581" actId="478"/>
          <ac:picMkLst>
            <pc:docMk/>
            <pc:sldMk cId="3035198723" sldId="281"/>
            <ac:picMk id="7" creationId="{2F27AA86-55B2-4216-8B75-09F9D129AE81}"/>
          </ac:picMkLst>
        </pc:picChg>
      </pc:sldChg>
      <pc:sldChg chg="addSp delSp modSp add mod">
        <pc:chgData name="宗佑 施" userId="37cba45800b261f7" providerId="LiveId" clId="{E3D70F9A-04AD-4C6E-AF01-2723536F78E2}" dt="2021-01-08T06:59:22.371" v="2943" actId="14861"/>
        <pc:sldMkLst>
          <pc:docMk/>
          <pc:sldMk cId="1406463836" sldId="282"/>
        </pc:sldMkLst>
        <pc:spChg chg="add del">
          <ac:chgData name="宗佑 施" userId="37cba45800b261f7" providerId="LiveId" clId="{E3D70F9A-04AD-4C6E-AF01-2723536F78E2}" dt="2021-01-08T06:58:56.481" v="2937"/>
          <ac:spMkLst>
            <pc:docMk/>
            <pc:sldMk cId="1406463836" sldId="282"/>
            <ac:spMk id="2" creationId="{08E2905F-9B07-4F8F-9396-E69CD45C4C1A}"/>
          </ac:spMkLst>
        </pc:spChg>
        <pc:spChg chg="mod">
          <ac:chgData name="宗佑 施" userId="37cba45800b261f7" providerId="LiveId" clId="{E3D70F9A-04AD-4C6E-AF01-2723536F78E2}" dt="2021-01-07T16:10:29.818" v="2699" actId="20577"/>
          <ac:spMkLst>
            <pc:docMk/>
            <pc:sldMk cId="1406463836" sldId="282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8T06:42:11.517" v="2905" actId="1038"/>
          <ac:spMkLst>
            <pc:docMk/>
            <pc:sldMk cId="1406463836" sldId="282"/>
            <ac:spMk id="64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8T06:57:35.531" v="2935" actId="478"/>
          <ac:picMkLst>
            <pc:docMk/>
            <pc:sldMk cId="1406463836" sldId="282"/>
            <ac:picMk id="3" creationId="{7F876678-10E0-4D5E-ADC9-6C37D6152571}"/>
          </ac:picMkLst>
        </pc:picChg>
        <pc:picChg chg="add mod">
          <ac:chgData name="宗佑 施" userId="37cba45800b261f7" providerId="LiveId" clId="{E3D70F9A-04AD-4C6E-AF01-2723536F78E2}" dt="2021-01-08T06:59:22.371" v="2943" actId="14861"/>
          <ac:picMkLst>
            <pc:docMk/>
            <pc:sldMk cId="1406463836" sldId="282"/>
            <ac:picMk id="5" creationId="{1E458A16-AB3A-4277-8055-D3EFD3B5788A}"/>
          </ac:picMkLst>
        </pc:picChg>
        <pc:picChg chg="del">
          <ac:chgData name="宗佑 施" userId="37cba45800b261f7" providerId="LiveId" clId="{E3D70F9A-04AD-4C6E-AF01-2723536F78E2}" dt="2021-01-03T11:22:27.116" v="816" actId="478"/>
          <ac:picMkLst>
            <pc:docMk/>
            <pc:sldMk cId="1406463836" sldId="282"/>
            <ac:picMk id="6" creationId="{BA3B4CB1-A072-46DC-A77A-26913FCA9111}"/>
          </ac:picMkLst>
        </pc:picChg>
      </pc:sldChg>
      <pc:sldChg chg="addSp delSp modSp del mod">
        <pc:chgData name="宗佑 施" userId="37cba45800b261f7" providerId="LiveId" clId="{E3D70F9A-04AD-4C6E-AF01-2723536F78E2}" dt="2021-01-09T17:00:07.741" v="3978" actId="20577"/>
        <pc:sldMkLst>
          <pc:docMk/>
          <pc:sldMk cId="3403449426" sldId="283"/>
        </pc:sldMkLst>
        <pc:spChg chg="mod">
          <ac:chgData name="宗佑 施" userId="37cba45800b261f7" providerId="LiveId" clId="{E3D70F9A-04AD-4C6E-AF01-2723536F78E2}" dt="2021-01-07T16:10:35.600" v="2710" actId="20577"/>
          <ac:spMkLst>
            <pc:docMk/>
            <pc:sldMk cId="3403449426" sldId="283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17:00:07.741" v="3978" actId="20577"/>
          <ac:spMkLst>
            <pc:docMk/>
            <pc:sldMk cId="3403449426" sldId="283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3T11:39:19.021" v="935" actId="478"/>
          <ac:picMkLst>
            <pc:docMk/>
            <pc:sldMk cId="3403449426" sldId="283"/>
            <ac:picMk id="3" creationId="{7F876678-10E0-4D5E-ADC9-6C37D6152571}"/>
          </ac:picMkLst>
        </pc:picChg>
        <pc:picChg chg="add del mod">
          <ac:chgData name="宗佑 施" userId="37cba45800b261f7" providerId="LiveId" clId="{E3D70F9A-04AD-4C6E-AF01-2723536F78E2}" dt="2021-01-08T06:57:07.940" v="2930" actId="478"/>
          <ac:picMkLst>
            <pc:docMk/>
            <pc:sldMk cId="3403449426" sldId="283"/>
            <ac:picMk id="3" creationId="{FD23B1C1-C276-4EB1-99AD-82C6A104E85F}"/>
          </ac:picMkLst>
        </pc:picChg>
        <pc:picChg chg="add del mod">
          <ac:chgData name="宗佑 施" userId="37cba45800b261f7" providerId="LiveId" clId="{E3D70F9A-04AD-4C6E-AF01-2723536F78E2}" dt="2021-01-08T06:56:13.129" v="2917" actId="478"/>
          <ac:picMkLst>
            <pc:docMk/>
            <pc:sldMk cId="3403449426" sldId="283"/>
            <ac:picMk id="4" creationId="{B21C3B61-C2F1-4B05-B292-14F863D80B8C}"/>
          </ac:picMkLst>
        </pc:picChg>
        <pc:picChg chg="add mod">
          <ac:chgData name="宗佑 施" userId="37cba45800b261f7" providerId="LiveId" clId="{E3D70F9A-04AD-4C6E-AF01-2723536F78E2}" dt="2021-01-08T06:57:31.278" v="2934" actId="14861"/>
          <ac:picMkLst>
            <pc:docMk/>
            <pc:sldMk cId="3403449426" sldId="283"/>
            <ac:picMk id="6" creationId="{07FCD8DF-D3B8-4103-B3DF-C67D9D2F68A5}"/>
          </ac:picMkLst>
        </pc:picChg>
      </pc:sldChg>
      <pc:sldChg chg="addSp delSp modSp del mod ord">
        <pc:chgData name="宗佑 施" userId="37cba45800b261f7" providerId="LiveId" clId="{E3D70F9A-04AD-4C6E-AF01-2723536F78E2}" dt="2021-01-09T18:16:39.723" v="4234" actId="1076"/>
        <pc:sldMkLst>
          <pc:docMk/>
          <pc:sldMk cId="3988507097" sldId="284"/>
        </pc:sldMkLst>
        <pc:spChg chg="mod">
          <ac:chgData name="宗佑 施" userId="37cba45800b261f7" providerId="LiveId" clId="{E3D70F9A-04AD-4C6E-AF01-2723536F78E2}" dt="2021-01-09T17:01:22.390" v="4008"/>
          <ac:spMkLst>
            <pc:docMk/>
            <pc:sldMk cId="3988507097" sldId="284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8T07:03:21.271" v="2946" actId="1038"/>
          <ac:spMkLst>
            <pc:docMk/>
            <pc:sldMk cId="3988507097" sldId="284"/>
            <ac:spMk id="64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9T17:06:11.320" v="4013" actId="478"/>
          <ac:picMkLst>
            <pc:docMk/>
            <pc:sldMk cId="3988507097" sldId="284"/>
            <ac:picMk id="3" creationId="{70A85380-A8E8-4AF6-B246-E29E7A7B430B}"/>
          </ac:picMkLst>
        </pc:picChg>
        <pc:picChg chg="add mod">
          <ac:chgData name="宗佑 施" userId="37cba45800b261f7" providerId="LiveId" clId="{E3D70F9A-04AD-4C6E-AF01-2723536F78E2}" dt="2021-01-09T18:16:39.723" v="4234" actId="1076"/>
          <ac:picMkLst>
            <pc:docMk/>
            <pc:sldMk cId="3988507097" sldId="284"/>
            <ac:picMk id="4" creationId="{8F011E02-E780-425E-82B1-7D80583F3D87}"/>
          </ac:picMkLst>
        </pc:picChg>
        <pc:picChg chg="del">
          <ac:chgData name="宗佑 施" userId="37cba45800b261f7" providerId="LiveId" clId="{E3D70F9A-04AD-4C6E-AF01-2723536F78E2}" dt="2021-01-03T11:49:19.957" v="1075" actId="478"/>
          <ac:picMkLst>
            <pc:docMk/>
            <pc:sldMk cId="3988507097" sldId="284"/>
            <ac:picMk id="4" creationId="{B21C3B61-C2F1-4B05-B292-14F863D80B8C}"/>
          </ac:picMkLst>
        </pc:picChg>
      </pc:sldChg>
      <pc:sldChg chg="add del">
        <pc:chgData name="宗佑 施" userId="37cba45800b261f7" providerId="LiveId" clId="{E3D70F9A-04AD-4C6E-AF01-2723536F78E2}" dt="2021-01-03T12:31:02.862" v="1445" actId="47"/>
        <pc:sldMkLst>
          <pc:docMk/>
          <pc:sldMk cId="2490084875" sldId="285"/>
        </pc:sldMkLst>
      </pc:sldChg>
      <pc:sldChg chg="addSp delSp modSp add mod ord">
        <pc:chgData name="宗佑 施" userId="37cba45800b261f7" providerId="LiveId" clId="{E3D70F9A-04AD-4C6E-AF01-2723536F78E2}" dt="2021-01-09T17:36:23.687" v="4126" actId="1076"/>
        <pc:sldMkLst>
          <pc:docMk/>
          <pc:sldMk cId="1244638669" sldId="286"/>
        </pc:sldMkLst>
        <pc:spChg chg="mod">
          <ac:chgData name="宗佑 施" userId="37cba45800b261f7" providerId="LiveId" clId="{E3D70F9A-04AD-4C6E-AF01-2723536F78E2}" dt="2021-01-07T16:10:46.452" v="2735" actId="20577"/>
          <ac:spMkLst>
            <pc:docMk/>
            <pc:sldMk cId="1244638669" sldId="286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17:24:59.376" v="4119" actId="20577"/>
          <ac:spMkLst>
            <pc:docMk/>
            <pc:sldMk cId="1244638669" sldId="286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3T12:03:56.587" v="1272" actId="478"/>
          <ac:picMkLst>
            <pc:docMk/>
            <pc:sldMk cId="1244638669" sldId="286"/>
            <ac:picMk id="3" creationId="{70A85380-A8E8-4AF6-B246-E29E7A7B430B}"/>
          </ac:picMkLst>
        </pc:picChg>
        <pc:picChg chg="add mod">
          <ac:chgData name="宗佑 施" userId="37cba45800b261f7" providerId="LiveId" clId="{E3D70F9A-04AD-4C6E-AF01-2723536F78E2}" dt="2021-01-09T17:36:23.687" v="4126" actId="1076"/>
          <ac:picMkLst>
            <pc:docMk/>
            <pc:sldMk cId="1244638669" sldId="286"/>
            <ac:picMk id="3" creationId="{7A8042FB-702E-4AB0-AC84-60F8F52FE4B3}"/>
          </ac:picMkLst>
        </pc:picChg>
        <pc:picChg chg="add del mod">
          <ac:chgData name="宗佑 施" userId="37cba45800b261f7" providerId="LiveId" clId="{E3D70F9A-04AD-4C6E-AF01-2723536F78E2}" dt="2021-01-09T17:11:15.633" v="4026" actId="478"/>
          <ac:picMkLst>
            <pc:docMk/>
            <pc:sldMk cId="1244638669" sldId="286"/>
            <ac:picMk id="4" creationId="{D497A373-C507-48B7-A92B-E04757438189}"/>
          </ac:picMkLst>
        </pc:picChg>
        <pc:picChg chg="add del mod">
          <ac:chgData name="宗佑 施" userId="37cba45800b261f7" providerId="LiveId" clId="{E3D70F9A-04AD-4C6E-AF01-2723536F78E2}" dt="2021-01-09T17:26:44.846" v="4120" actId="478"/>
          <ac:picMkLst>
            <pc:docMk/>
            <pc:sldMk cId="1244638669" sldId="286"/>
            <ac:picMk id="6" creationId="{066E4E2C-DAF8-4E62-93CA-EE1BD320ACB7}"/>
          </ac:picMkLst>
        </pc:picChg>
      </pc:sldChg>
      <pc:sldChg chg="addSp delSp modSp add del mod">
        <pc:chgData name="宗佑 施" userId="37cba45800b261f7" providerId="LiveId" clId="{E3D70F9A-04AD-4C6E-AF01-2723536F78E2}" dt="2021-01-07T16:10:56.617" v="2738" actId="47"/>
        <pc:sldMkLst>
          <pc:docMk/>
          <pc:sldMk cId="3999887743" sldId="287"/>
        </pc:sldMkLst>
        <pc:spChg chg="add del">
          <ac:chgData name="宗佑 施" userId="37cba45800b261f7" providerId="LiveId" clId="{E3D70F9A-04AD-4C6E-AF01-2723536F78E2}" dt="2021-01-03T12:28:50.786" v="1425" actId="22"/>
          <ac:spMkLst>
            <pc:docMk/>
            <pc:sldMk cId="3999887743" sldId="287"/>
            <ac:spMk id="8" creationId="{D63D6EBB-35BA-460C-A04B-BDCEFB72C16C}"/>
          </ac:spMkLst>
        </pc:spChg>
        <pc:spChg chg="mod">
          <ac:chgData name="宗佑 施" userId="37cba45800b261f7" providerId="LiveId" clId="{E3D70F9A-04AD-4C6E-AF01-2723536F78E2}" dt="2021-01-03T12:28:36.627" v="1423"/>
          <ac:spMkLst>
            <pc:docMk/>
            <pc:sldMk cId="3999887743" sldId="287"/>
            <ac:spMk id="62" creationId="{00000000-0000-0000-0000-000000000000}"/>
          </ac:spMkLst>
        </pc:spChg>
      </pc:sldChg>
      <pc:sldChg chg="addSp delSp modSp add mod ord">
        <pc:chgData name="宗佑 施" userId="37cba45800b261f7" providerId="LiveId" clId="{E3D70F9A-04AD-4C6E-AF01-2723536F78E2}" dt="2021-01-09T17:37:39.200" v="4133" actId="14100"/>
        <pc:sldMkLst>
          <pc:docMk/>
          <pc:sldMk cId="2589230321" sldId="288"/>
        </pc:sldMkLst>
        <pc:spChg chg="mod">
          <ac:chgData name="宗佑 施" userId="37cba45800b261f7" providerId="LiveId" clId="{E3D70F9A-04AD-4C6E-AF01-2723536F78E2}" dt="2021-01-07T16:11:06.049" v="2752" actId="20577"/>
          <ac:spMkLst>
            <pc:docMk/>
            <pc:sldMk cId="2589230321" sldId="288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17:24:04.660" v="4102" actId="20577"/>
          <ac:spMkLst>
            <pc:docMk/>
            <pc:sldMk cId="2589230321" sldId="288"/>
            <ac:spMk id="64" creationId="{00000000-0000-0000-0000-000000000000}"/>
          </ac:spMkLst>
        </pc:spChg>
        <pc:picChg chg="add del mod">
          <ac:chgData name="宗佑 施" userId="37cba45800b261f7" providerId="LiveId" clId="{E3D70F9A-04AD-4C6E-AF01-2723536F78E2}" dt="2021-01-09T17:16:36.843" v="4048" actId="478"/>
          <ac:picMkLst>
            <pc:docMk/>
            <pc:sldMk cId="2589230321" sldId="288"/>
            <ac:picMk id="3" creationId="{47290152-2107-47C5-9A28-B34DB521A62D}"/>
          </ac:picMkLst>
        </pc:picChg>
        <pc:picChg chg="add del mod">
          <ac:chgData name="宗佑 施" userId="37cba45800b261f7" providerId="LiveId" clId="{E3D70F9A-04AD-4C6E-AF01-2723536F78E2}" dt="2021-01-09T17:36:39.410" v="4128" actId="478"/>
          <ac:picMkLst>
            <pc:docMk/>
            <pc:sldMk cId="2589230321" sldId="288"/>
            <ac:picMk id="4" creationId="{3B37A2D9-2344-4092-83F0-E7EAE25FA8AB}"/>
          </ac:picMkLst>
        </pc:picChg>
        <pc:picChg chg="add del">
          <ac:chgData name="宗佑 施" userId="37cba45800b261f7" providerId="LiveId" clId="{E3D70F9A-04AD-4C6E-AF01-2723536F78E2}" dt="2021-01-03T12:29:22.146" v="1435" actId="478"/>
          <ac:picMkLst>
            <pc:docMk/>
            <pc:sldMk cId="2589230321" sldId="288"/>
            <ac:picMk id="4" creationId="{D497A373-C507-48B7-A92B-E04757438189}"/>
          </ac:picMkLst>
        </pc:picChg>
        <pc:picChg chg="add del">
          <ac:chgData name="宗佑 施" userId="37cba45800b261f7" providerId="LiveId" clId="{E3D70F9A-04AD-4C6E-AF01-2723536F78E2}" dt="2021-01-03T12:29:22.146" v="1435" actId="478"/>
          <ac:picMkLst>
            <pc:docMk/>
            <pc:sldMk cId="2589230321" sldId="288"/>
            <ac:picMk id="6" creationId="{066E4E2C-DAF8-4E62-93CA-EE1BD320ACB7}"/>
          </ac:picMkLst>
        </pc:picChg>
        <pc:picChg chg="add mod">
          <ac:chgData name="宗佑 施" userId="37cba45800b261f7" providerId="LiveId" clId="{E3D70F9A-04AD-4C6E-AF01-2723536F78E2}" dt="2021-01-09T17:37:39.200" v="4133" actId="14100"/>
          <ac:picMkLst>
            <pc:docMk/>
            <pc:sldMk cId="2589230321" sldId="288"/>
            <ac:picMk id="6" creationId="{EF9DDD24-B564-438D-B27D-B84241487DB7}"/>
          </ac:picMkLst>
        </pc:picChg>
      </pc:sldChg>
      <pc:sldChg chg="modSp add mod ord">
        <pc:chgData name="宗佑 施" userId="37cba45800b261f7" providerId="LiveId" clId="{E3D70F9A-04AD-4C6E-AF01-2723536F78E2}" dt="2021-01-08T07:08:59.160" v="2992"/>
        <pc:sldMkLst>
          <pc:docMk/>
          <pc:sldMk cId="3143187100" sldId="289"/>
        </pc:sldMkLst>
        <pc:spChg chg="mod">
          <ac:chgData name="宗佑 施" userId="37cba45800b261f7" providerId="LiveId" clId="{E3D70F9A-04AD-4C6E-AF01-2723536F78E2}" dt="2021-01-08T06:05:17.178" v="2762"/>
          <ac:spMkLst>
            <pc:docMk/>
            <pc:sldMk cId="3143187100" sldId="289"/>
            <ac:spMk id="79" creationId="{00000000-0000-0000-0000-000000000000}"/>
          </ac:spMkLst>
        </pc:spChg>
      </pc:sldChg>
      <pc:sldChg chg="addSp delSp modSp add mod ord">
        <pc:chgData name="宗佑 施" userId="37cba45800b261f7" providerId="LiveId" clId="{E3D70F9A-04AD-4C6E-AF01-2723536F78E2}" dt="2021-01-09T05:07:26.208" v="3564" actId="1037"/>
        <pc:sldMkLst>
          <pc:docMk/>
          <pc:sldMk cId="1209357833" sldId="290"/>
        </pc:sldMkLst>
        <pc:spChg chg="mod">
          <ac:chgData name="宗佑 施" userId="37cba45800b261f7" providerId="LiveId" clId="{E3D70F9A-04AD-4C6E-AF01-2723536F78E2}" dt="2021-01-03T12:45:04.726" v="1586"/>
          <ac:spMkLst>
            <pc:docMk/>
            <pc:sldMk cId="1209357833" sldId="290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3T12:46:19.130" v="1705"/>
          <ac:spMkLst>
            <pc:docMk/>
            <pc:sldMk cId="1209357833" sldId="290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3T12:44:39.838" v="1557" actId="478"/>
          <ac:picMkLst>
            <pc:docMk/>
            <pc:sldMk cId="1209357833" sldId="290"/>
            <ac:picMk id="3" creationId="{47290152-2107-47C5-9A28-B34DB521A62D}"/>
          </ac:picMkLst>
        </pc:picChg>
        <pc:picChg chg="add mod">
          <ac:chgData name="宗佑 施" userId="37cba45800b261f7" providerId="LiveId" clId="{E3D70F9A-04AD-4C6E-AF01-2723536F78E2}" dt="2021-01-09T05:07:26.208" v="3564" actId="1037"/>
          <ac:picMkLst>
            <pc:docMk/>
            <pc:sldMk cId="1209357833" sldId="290"/>
            <ac:picMk id="4" creationId="{CE368E6B-1995-4E9F-A02C-0DC3EE01D4A8}"/>
          </ac:picMkLst>
        </pc:picChg>
        <pc:picChg chg="add mod">
          <ac:chgData name="宗佑 施" userId="37cba45800b261f7" providerId="LiveId" clId="{E3D70F9A-04AD-4C6E-AF01-2723536F78E2}" dt="2021-01-08T08:06:34.019" v="3177" actId="1076"/>
          <ac:picMkLst>
            <pc:docMk/>
            <pc:sldMk cId="1209357833" sldId="290"/>
            <ac:picMk id="6" creationId="{220B7403-2983-4A55-97CC-3D920A9D59E2}"/>
          </ac:picMkLst>
        </pc:picChg>
        <pc:picChg chg="add mod">
          <ac:chgData name="宗佑 施" userId="37cba45800b261f7" providerId="LiveId" clId="{E3D70F9A-04AD-4C6E-AF01-2723536F78E2}" dt="2021-01-07T14:27:42.804" v="2666" actId="14100"/>
          <ac:picMkLst>
            <pc:docMk/>
            <pc:sldMk cId="1209357833" sldId="290"/>
            <ac:picMk id="8" creationId="{7EF1C52D-C95B-428A-89D3-BB72819AB17C}"/>
          </ac:picMkLst>
        </pc:picChg>
      </pc:sldChg>
      <pc:sldChg chg="addSp delSp modSp add mod">
        <pc:chgData name="宗佑 施" userId="37cba45800b261f7" providerId="LiveId" clId="{E3D70F9A-04AD-4C6E-AF01-2723536F78E2}" dt="2021-01-09T18:07:54.344" v="4186" actId="1076"/>
        <pc:sldMkLst>
          <pc:docMk/>
          <pc:sldMk cId="4028074319" sldId="291"/>
        </pc:sldMkLst>
        <pc:spChg chg="mod">
          <ac:chgData name="宗佑 施" userId="37cba45800b261f7" providerId="LiveId" clId="{E3D70F9A-04AD-4C6E-AF01-2723536F78E2}" dt="2021-01-03T12:56:07.337" v="1859" actId="20577"/>
          <ac:spMkLst>
            <pc:docMk/>
            <pc:sldMk cId="4028074319" sldId="291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09T05:02:57.826" v="3531" actId="20577"/>
          <ac:spMkLst>
            <pc:docMk/>
            <pc:sldMk cId="4028074319" sldId="291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9T18:07:54.344" v="4186" actId="1076"/>
          <ac:picMkLst>
            <pc:docMk/>
            <pc:sldMk cId="4028074319" sldId="291"/>
            <ac:picMk id="3" creationId="{8BAB64AD-38CD-4CE6-8D08-51C35AB42951}"/>
          </ac:picMkLst>
        </pc:picChg>
        <pc:picChg chg="add del mod">
          <ac:chgData name="宗佑 施" userId="37cba45800b261f7" providerId="LiveId" clId="{E3D70F9A-04AD-4C6E-AF01-2723536F78E2}" dt="2021-01-09T04:50:34.335" v="3520" actId="478"/>
          <ac:picMkLst>
            <pc:docMk/>
            <pc:sldMk cId="4028074319" sldId="291"/>
            <ac:picMk id="3" creationId="{A84691A2-9DE0-42DC-82E9-B3BF66913367}"/>
          </ac:picMkLst>
        </pc:picChg>
        <pc:picChg chg="add del mod">
          <ac:chgData name="宗佑 施" userId="37cba45800b261f7" providerId="LiveId" clId="{E3D70F9A-04AD-4C6E-AF01-2723536F78E2}" dt="2021-01-09T18:00:14.652" v="4179" actId="478"/>
          <ac:picMkLst>
            <pc:docMk/>
            <pc:sldMk cId="4028074319" sldId="291"/>
            <ac:picMk id="4" creationId="{8677536E-490F-49F7-89F1-CDE9AB5CD202}"/>
          </ac:picMkLst>
        </pc:picChg>
        <pc:picChg chg="del">
          <ac:chgData name="宗佑 施" userId="37cba45800b261f7" providerId="LiveId" clId="{E3D70F9A-04AD-4C6E-AF01-2723536F78E2}" dt="2021-01-03T12:54:58.198" v="1758" actId="478"/>
          <ac:picMkLst>
            <pc:docMk/>
            <pc:sldMk cId="4028074319" sldId="291"/>
            <ac:picMk id="4" creationId="{CE368E6B-1995-4E9F-A02C-0DC3EE01D4A8}"/>
          </ac:picMkLst>
        </pc:picChg>
        <pc:picChg chg="del">
          <ac:chgData name="宗佑 施" userId="37cba45800b261f7" providerId="LiveId" clId="{E3D70F9A-04AD-4C6E-AF01-2723536F78E2}" dt="2021-01-03T12:54:57.284" v="1757" actId="478"/>
          <ac:picMkLst>
            <pc:docMk/>
            <pc:sldMk cId="4028074319" sldId="291"/>
            <ac:picMk id="6" creationId="{220B7403-2983-4A55-97CC-3D920A9D59E2}"/>
          </ac:picMkLst>
        </pc:picChg>
        <pc:picChg chg="add del mod">
          <ac:chgData name="宗佑 施" userId="37cba45800b261f7" providerId="LiveId" clId="{E3D70F9A-04AD-4C6E-AF01-2723536F78E2}" dt="2021-01-03T12:55:19.074" v="1772"/>
          <ac:picMkLst>
            <pc:docMk/>
            <pc:sldMk cId="4028074319" sldId="291"/>
            <ac:picMk id="7" creationId="{21F74381-3F49-40ED-8E25-54B570FC3550}"/>
          </ac:picMkLst>
        </pc:picChg>
        <pc:picChg chg="del">
          <ac:chgData name="宗佑 施" userId="37cba45800b261f7" providerId="LiveId" clId="{E3D70F9A-04AD-4C6E-AF01-2723536F78E2}" dt="2021-01-03T12:54:57.284" v="1757" actId="478"/>
          <ac:picMkLst>
            <pc:docMk/>
            <pc:sldMk cId="4028074319" sldId="291"/>
            <ac:picMk id="8" creationId="{7EF1C52D-C95B-428A-89D3-BB72819AB17C}"/>
          </ac:picMkLst>
        </pc:picChg>
      </pc:sldChg>
      <pc:sldChg chg="modSp add mod ord">
        <pc:chgData name="宗佑 施" userId="37cba45800b261f7" providerId="LiveId" clId="{E3D70F9A-04AD-4C6E-AF01-2723536F78E2}" dt="2021-01-08T06:06:54.983" v="2790"/>
        <pc:sldMkLst>
          <pc:docMk/>
          <pc:sldMk cId="2168091262" sldId="292"/>
        </pc:sldMkLst>
        <pc:spChg chg="mod">
          <ac:chgData name="宗佑 施" userId="37cba45800b261f7" providerId="LiveId" clId="{E3D70F9A-04AD-4C6E-AF01-2723536F78E2}" dt="2021-01-08T06:06:27.792" v="2786" actId="20577"/>
          <ac:spMkLst>
            <pc:docMk/>
            <pc:sldMk cId="2168091262" sldId="292"/>
            <ac:spMk id="79" creationId="{00000000-0000-0000-0000-000000000000}"/>
          </ac:spMkLst>
        </pc:spChg>
      </pc:sldChg>
      <pc:sldChg chg="addSp delSp modSp add mod ord">
        <pc:chgData name="宗佑 施" userId="37cba45800b261f7" providerId="LiveId" clId="{E3D70F9A-04AD-4C6E-AF01-2723536F78E2}" dt="2021-01-10T05:58:01.259" v="4303" actId="14100"/>
        <pc:sldMkLst>
          <pc:docMk/>
          <pc:sldMk cId="2416258780" sldId="293"/>
        </pc:sldMkLst>
        <pc:spChg chg="mod">
          <ac:chgData name="宗佑 施" userId="37cba45800b261f7" providerId="LiveId" clId="{E3D70F9A-04AD-4C6E-AF01-2723536F78E2}" dt="2021-01-03T13:05:15.471" v="1933"/>
          <ac:spMkLst>
            <pc:docMk/>
            <pc:sldMk cId="2416258780" sldId="293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10T05:58:01.259" v="4303" actId="14100"/>
          <ac:spMkLst>
            <pc:docMk/>
            <pc:sldMk cId="2416258780" sldId="293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3T13:05:52.970" v="2012" actId="478"/>
          <ac:picMkLst>
            <pc:docMk/>
            <pc:sldMk cId="2416258780" sldId="293"/>
            <ac:picMk id="3" creationId="{A84691A2-9DE0-42DC-82E9-B3BF66913367}"/>
          </ac:picMkLst>
        </pc:picChg>
        <pc:picChg chg="add mod">
          <ac:chgData name="宗佑 施" userId="37cba45800b261f7" providerId="LiveId" clId="{E3D70F9A-04AD-4C6E-AF01-2723536F78E2}" dt="2021-01-03T13:11:03.478" v="2297" actId="208"/>
          <ac:picMkLst>
            <pc:docMk/>
            <pc:sldMk cId="2416258780" sldId="293"/>
            <ac:picMk id="4" creationId="{A65BC7A1-E5B5-4E30-B0DC-5B45B4A517F8}"/>
          </ac:picMkLst>
        </pc:picChg>
      </pc:sldChg>
      <pc:sldChg chg="addSp delSp modSp add mod">
        <pc:chgData name="宗佑 施" userId="37cba45800b261f7" providerId="LiveId" clId="{E3D70F9A-04AD-4C6E-AF01-2723536F78E2}" dt="2021-01-08T08:18:55.639" v="3251" actId="1076"/>
        <pc:sldMkLst>
          <pc:docMk/>
          <pc:sldMk cId="2587638854" sldId="294"/>
        </pc:sldMkLst>
        <pc:spChg chg="add del mod">
          <ac:chgData name="宗佑 施" userId="37cba45800b261f7" providerId="LiveId" clId="{E3D70F9A-04AD-4C6E-AF01-2723536F78E2}" dt="2021-01-03T13:11:27.227" v="2301" actId="478"/>
          <ac:spMkLst>
            <pc:docMk/>
            <pc:sldMk cId="2587638854" sldId="294"/>
            <ac:spMk id="3" creationId="{BED674DB-4374-4F9E-A577-A148C6F8ACEF}"/>
          </ac:spMkLst>
        </pc:spChg>
        <pc:spChg chg="del">
          <ac:chgData name="宗佑 施" userId="37cba45800b261f7" providerId="LiveId" clId="{E3D70F9A-04AD-4C6E-AF01-2723536F78E2}" dt="2021-01-03T13:11:25.145" v="2300" actId="478"/>
          <ac:spMkLst>
            <pc:docMk/>
            <pc:sldMk cId="2587638854" sldId="294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8T08:18:55.639" v="3251" actId="1076"/>
          <ac:picMkLst>
            <pc:docMk/>
            <pc:sldMk cId="2587638854" sldId="294"/>
            <ac:picMk id="3" creationId="{7D1AAE3F-D80C-4418-AFCD-3816AF62A07F}"/>
          </ac:picMkLst>
        </pc:picChg>
        <pc:picChg chg="del">
          <ac:chgData name="宗佑 施" userId="37cba45800b261f7" providerId="LiveId" clId="{E3D70F9A-04AD-4C6E-AF01-2723536F78E2}" dt="2021-01-03T13:11:21.670" v="2299" actId="478"/>
          <ac:picMkLst>
            <pc:docMk/>
            <pc:sldMk cId="2587638854" sldId="294"/>
            <ac:picMk id="4" creationId="{A65BC7A1-E5B5-4E30-B0DC-5B45B4A517F8}"/>
          </ac:picMkLst>
        </pc:picChg>
        <pc:picChg chg="add mod">
          <ac:chgData name="宗佑 施" userId="37cba45800b261f7" providerId="LiveId" clId="{E3D70F9A-04AD-4C6E-AF01-2723536F78E2}" dt="2021-01-08T08:03:45.659" v="3174" actId="14100"/>
          <ac:picMkLst>
            <pc:docMk/>
            <pc:sldMk cId="2587638854" sldId="294"/>
            <ac:picMk id="5" creationId="{5E6A81DF-D6CA-4BF0-951F-FEB11DF872B0}"/>
          </ac:picMkLst>
        </pc:picChg>
        <pc:picChg chg="add del mod">
          <ac:chgData name="宗佑 施" userId="37cba45800b261f7" providerId="LiveId" clId="{E3D70F9A-04AD-4C6E-AF01-2723536F78E2}" dt="2021-01-08T07:59:45.632" v="3162" actId="478"/>
          <ac:picMkLst>
            <pc:docMk/>
            <pc:sldMk cId="2587638854" sldId="294"/>
            <ac:picMk id="6" creationId="{2BB3237D-874E-470A-B784-88D9BB866AF8}"/>
          </ac:picMkLst>
        </pc:picChg>
        <pc:picChg chg="add del mod">
          <ac:chgData name="宗佑 施" userId="37cba45800b261f7" providerId="LiveId" clId="{E3D70F9A-04AD-4C6E-AF01-2723536F78E2}" dt="2021-01-08T08:03:16.777" v="3168" actId="478"/>
          <ac:picMkLst>
            <pc:docMk/>
            <pc:sldMk cId="2587638854" sldId="294"/>
            <ac:picMk id="8" creationId="{D486CA65-700C-4825-B76E-D91D173E2E79}"/>
          </ac:picMkLst>
        </pc:picChg>
      </pc:sldChg>
      <pc:sldChg chg="addSp delSp modSp add mod">
        <pc:chgData name="宗佑 施" userId="37cba45800b261f7" providerId="LiveId" clId="{E3D70F9A-04AD-4C6E-AF01-2723536F78E2}" dt="2021-01-09T18:39:29.441" v="4236"/>
        <pc:sldMkLst>
          <pc:docMk/>
          <pc:sldMk cId="3740802189" sldId="295"/>
        </pc:sldMkLst>
        <pc:spChg chg="add mod">
          <ac:chgData name="宗佑 施" userId="37cba45800b261f7" providerId="LiveId" clId="{E3D70F9A-04AD-4C6E-AF01-2723536F78E2}" dt="2021-01-09T05:49:42.156" v="3626" actId="1076"/>
          <ac:spMkLst>
            <pc:docMk/>
            <pc:sldMk cId="3740802189" sldId="295"/>
            <ac:spMk id="4" creationId="{BA8A8723-ACA7-410F-9013-B9BF9A945DF3}"/>
          </ac:spMkLst>
        </pc:spChg>
        <pc:spChg chg="add mod">
          <ac:chgData name="宗佑 施" userId="37cba45800b261f7" providerId="LiveId" clId="{E3D70F9A-04AD-4C6E-AF01-2723536F78E2}" dt="2021-01-09T05:49:30.094" v="3625" actId="1076"/>
          <ac:spMkLst>
            <pc:docMk/>
            <pc:sldMk cId="3740802189" sldId="295"/>
            <ac:spMk id="5" creationId="{B4D14178-BF84-45A3-934C-5E5D9F005760}"/>
          </ac:spMkLst>
        </pc:spChg>
        <pc:spChg chg="add mod">
          <ac:chgData name="宗佑 施" userId="37cba45800b261f7" providerId="LiveId" clId="{E3D70F9A-04AD-4C6E-AF01-2723536F78E2}" dt="2021-01-09T18:39:29.441" v="4236"/>
          <ac:spMkLst>
            <pc:docMk/>
            <pc:sldMk cId="3740802189" sldId="295"/>
            <ac:spMk id="6" creationId="{531D312D-B542-4118-A37B-8F041D552B46}"/>
          </ac:spMkLst>
        </pc:spChg>
        <pc:spChg chg="mod">
          <ac:chgData name="宗佑 施" userId="37cba45800b261f7" providerId="LiveId" clId="{E3D70F9A-04AD-4C6E-AF01-2723536F78E2}" dt="2021-01-09T05:49:23.772" v="3624" actId="1076"/>
          <ac:spMkLst>
            <pc:docMk/>
            <pc:sldMk cId="3740802189" sldId="295"/>
            <ac:spMk id="168" creationId="{00000000-0000-0000-0000-000000000000}"/>
          </ac:spMkLst>
        </pc:spChg>
        <pc:graphicFrameChg chg="del">
          <ac:chgData name="宗佑 施" userId="37cba45800b261f7" providerId="LiveId" clId="{E3D70F9A-04AD-4C6E-AF01-2723536F78E2}" dt="2021-01-03T13:21:31.557" v="2600" actId="478"/>
          <ac:graphicFrameMkLst>
            <pc:docMk/>
            <pc:sldMk cId="3740802189" sldId="295"/>
            <ac:graphicFrameMk id="169" creationId="{00000000-0000-0000-0000-000000000000}"/>
          </ac:graphicFrameMkLst>
        </pc:graphicFrameChg>
      </pc:sldChg>
      <pc:sldChg chg="addSp delSp modSp add mod">
        <pc:chgData name="宗佑 施" userId="37cba45800b261f7" providerId="LiveId" clId="{E3D70F9A-04AD-4C6E-AF01-2723536F78E2}" dt="2021-01-10T05:53:49.066" v="4293" actId="20577"/>
        <pc:sldMkLst>
          <pc:docMk/>
          <pc:sldMk cId="2230492459" sldId="296"/>
        </pc:sldMkLst>
        <pc:spChg chg="mod">
          <ac:chgData name="宗佑 施" userId="37cba45800b261f7" providerId="LiveId" clId="{E3D70F9A-04AD-4C6E-AF01-2723536F78E2}" dt="2021-01-09T05:05:58.196" v="3541" actId="20577"/>
          <ac:spMkLst>
            <pc:docMk/>
            <pc:sldMk cId="2230492459" sldId="296"/>
            <ac:spMk id="62" creationId="{00000000-0000-0000-0000-000000000000}"/>
          </ac:spMkLst>
        </pc:spChg>
        <pc:spChg chg="mod">
          <ac:chgData name="宗佑 施" userId="37cba45800b261f7" providerId="LiveId" clId="{E3D70F9A-04AD-4C6E-AF01-2723536F78E2}" dt="2021-01-10T05:53:49.066" v="4293" actId="20577"/>
          <ac:spMkLst>
            <pc:docMk/>
            <pc:sldMk cId="2230492459" sldId="296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7T16:15:11.079" v="2756" actId="478"/>
          <ac:picMkLst>
            <pc:docMk/>
            <pc:sldMk cId="2230492459" sldId="296"/>
            <ac:picMk id="3" creationId="{A84691A2-9DE0-42DC-82E9-B3BF66913367}"/>
          </ac:picMkLst>
        </pc:picChg>
        <pc:picChg chg="add del mod">
          <ac:chgData name="宗佑 施" userId="37cba45800b261f7" providerId="LiveId" clId="{E3D70F9A-04AD-4C6E-AF01-2723536F78E2}" dt="2021-01-08T07:50:32.262" v="3155" actId="478"/>
          <ac:picMkLst>
            <pc:docMk/>
            <pc:sldMk cId="2230492459" sldId="296"/>
            <ac:picMk id="3" creationId="{C443CC36-F7EA-46EC-8BB5-5199A7BAA577}"/>
          </ac:picMkLst>
        </pc:picChg>
        <pc:picChg chg="add mod">
          <ac:chgData name="宗佑 施" userId="37cba45800b261f7" providerId="LiveId" clId="{E3D70F9A-04AD-4C6E-AF01-2723536F78E2}" dt="2021-01-09T04:51:58.334" v="3530" actId="14861"/>
          <ac:picMkLst>
            <pc:docMk/>
            <pc:sldMk cId="2230492459" sldId="296"/>
            <ac:picMk id="5" creationId="{0AD201DB-F78F-41BF-A28C-B5B7A0609CC2}"/>
          </ac:picMkLst>
        </pc:picChg>
      </pc:sldChg>
      <pc:sldChg chg="addSp delSp modSp add mod">
        <pc:chgData name="宗佑 施" userId="37cba45800b261f7" providerId="LiveId" clId="{E3D70F9A-04AD-4C6E-AF01-2723536F78E2}" dt="2021-01-09T18:11:13.142" v="4189"/>
        <pc:sldMkLst>
          <pc:docMk/>
          <pc:sldMk cId="899182192" sldId="297"/>
        </pc:sldMkLst>
        <pc:spChg chg="mod">
          <ac:chgData name="宗佑 施" userId="37cba45800b261f7" providerId="LiveId" clId="{E3D70F9A-04AD-4C6E-AF01-2723536F78E2}" dt="2021-01-09T18:11:13.142" v="4189"/>
          <ac:spMkLst>
            <pc:docMk/>
            <pc:sldMk cId="899182192" sldId="297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9T16:37:57.594" v="3836" actId="14861"/>
          <ac:picMkLst>
            <pc:docMk/>
            <pc:sldMk cId="899182192" sldId="297"/>
            <ac:picMk id="3" creationId="{3A56D2F9-E7A9-489F-BF95-AC92D96B6265}"/>
          </ac:picMkLst>
        </pc:picChg>
        <pc:picChg chg="add del">
          <ac:chgData name="宗佑 施" userId="37cba45800b261f7" providerId="LiveId" clId="{E3D70F9A-04AD-4C6E-AF01-2723536F78E2}" dt="2021-01-08T06:45:03.524" v="2907" actId="22"/>
          <ac:picMkLst>
            <pc:docMk/>
            <pc:sldMk cId="899182192" sldId="297"/>
            <ac:picMk id="5" creationId="{0DF4207D-2E5F-46CD-B891-C0B0477C5B01}"/>
          </ac:picMkLst>
        </pc:picChg>
        <pc:picChg chg="del">
          <ac:chgData name="宗佑 施" userId="37cba45800b261f7" providerId="LiveId" clId="{E3D70F9A-04AD-4C6E-AF01-2723536F78E2}" dt="2021-01-08T06:36:57.215" v="2893" actId="478"/>
          <ac:picMkLst>
            <pc:docMk/>
            <pc:sldMk cId="899182192" sldId="297"/>
            <ac:picMk id="7" creationId="{2F27AA86-55B2-4216-8B75-09F9D129AE81}"/>
          </ac:picMkLst>
        </pc:picChg>
      </pc:sldChg>
      <pc:sldChg chg="addSp delSp modSp add del mod">
        <pc:chgData name="宗佑 施" userId="37cba45800b261f7" providerId="LiveId" clId="{E3D70F9A-04AD-4C6E-AF01-2723536F78E2}" dt="2021-01-09T18:27:01.375" v="4235" actId="47"/>
        <pc:sldMkLst>
          <pc:docMk/>
          <pc:sldMk cId="850654778" sldId="298"/>
        </pc:sldMkLst>
        <pc:spChg chg="mod">
          <ac:chgData name="宗佑 施" userId="37cba45800b261f7" providerId="LiveId" clId="{E3D70F9A-04AD-4C6E-AF01-2723536F78E2}" dt="2021-01-09T17:55:14.799" v="4165"/>
          <ac:spMkLst>
            <pc:docMk/>
            <pc:sldMk cId="850654778" sldId="298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8T07:12:48.363" v="2994" actId="478"/>
          <ac:picMkLst>
            <pc:docMk/>
            <pc:sldMk cId="850654778" sldId="298"/>
            <ac:picMk id="3" creationId="{47290152-2107-47C5-9A28-B34DB521A62D}"/>
          </ac:picMkLst>
        </pc:picChg>
        <pc:picChg chg="add del mod">
          <ac:chgData name="宗佑 施" userId="37cba45800b261f7" providerId="LiveId" clId="{E3D70F9A-04AD-4C6E-AF01-2723536F78E2}" dt="2021-01-09T17:52:31.585" v="4138" actId="478"/>
          <ac:picMkLst>
            <pc:docMk/>
            <pc:sldMk cId="850654778" sldId="298"/>
            <ac:picMk id="3" creationId="{BFBAE068-D294-49CE-9BAC-DD066AF6484C}"/>
          </ac:picMkLst>
        </pc:picChg>
        <pc:picChg chg="add del mod">
          <ac:chgData name="宗佑 施" userId="37cba45800b261f7" providerId="LiveId" clId="{E3D70F9A-04AD-4C6E-AF01-2723536F78E2}" dt="2021-01-09T17:52:09.550" v="4134" actId="478"/>
          <ac:picMkLst>
            <pc:docMk/>
            <pc:sldMk cId="850654778" sldId="298"/>
            <ac:picMk id="4" creationId="{7C161C32-85D4-46C3-830A-919EB6C8647B}"/>
          </ac:picMkLst>
        </pc:picChg>
        <pc:picChg chg="add mod">
          <ac:chgData name="宗佑 施" userId="37cba45800b261f7" providerId="LiveId" clId="{E3D70F9A-04AD-4C6E-AF01-2723536F78E2}" dt="2021-01-09T17:54:20.375" v="4141" actId="1076"/>
          <ac:picMkLst>
            <pc:docMk/>
            <pc:sldMk cId="850654778" sldId="298"/>
            <ac:picMk id="6" creationId="{26B37E3E-1884-493A-A679-05630E6158B4}"/>
          </ac:picMkLst>
        </pc:picChg>
      </pc:sldChg>
      <pc:sldChg chg="addSp delSp modSp add del mod">
        <pc:chgData name="宗佑 施" userId="37cba45800b261f7" providerId="LiveId" clId="{E3D70F9A-04AD-4C6E-AF01-2723536F78E2}" dt="2021-01-08T06:48:40.644" v="2916" actId="47"/>
        <pc:sldMkLst>
          <pc:docMk/>
          <pc:sldMk cId="3136258821" sldId="298"/>
        </pc:sldMkLst>
        <pc:picChg chg="del">
          <ac:chgData name="宗佑 施" userId="37cba45800b261f7" providerId="LiveId" clId="{E3D70F9A-04AD-4C6E-AF01-2723536F78E2}" dt="2021-01-08T06:45:08.480" v="2909" actId="478"/>
          <ac:picMkLst>
            <pc:docMk/>
            <pc:sldMk cId="3136258821" sldId="298"/>
            <ac:picMk id="3" creationId="{3A56D2F9-E7A9-489F-BF95-AC92D96B6265}"/>
          </ac:picMkLst>
        </pc:picChg>
        <pc:picChg chg="add mod">
          <ac:chgData name="宗佑 施" userId="37cba45800b261f7" providerId="LiveId" clId="{E3D70F9A-04AD-4C6E-AF01-2723536F78E2}" dt="2021-01-08T06:45:49.388" v="2915" actId="14861"/>
          <ac:picMkLst>
            <pc:docMk/>
            <pc:sldMk cId="3136258821" sldId="298"/>
            <ac:picMk id="4" creationId="{8144DC9C-A5E1-46D6-9117-EFDF1FF47043}"/>
          </ac:picMkLst>
        </pc:picChg>
      </pc:sldChg>
      <pc:sldChg chg="add">
        <pc:chgData name="宗佑 施" userId="37cba45800b261f7" providerId="LiveId" clId="{E3D70F9A-04AD-4C6E-AF01-2723536F78E2}" dt="2021-01-09T04:39:00.248" v="3268"/>
        <pc:sldMkLst>
          <pc:docMk/>
          <pc:sldMk cId="3179146556" sldId="299"/>
        </pc:sldMkLst>
      </pc:sldChg>
      <pc:sldChg chg="modSp add del mod ord">
        <pc:chgData name="宗佑 施" userId="37cba45800b261f7" providerId="LiveId" clId="{E3D70F9A-04AD-4C6E-AF01-2723536F78E2}" dt="2021-01-09T05:43:38.742" v="3605" actId="47"/>
        <pc:sldMkLst>
          <pc:docMk/>
          <pc:sldMk cId="989378619" sldId="300"/>
        </pc:sldMkLst>
        <pc:spChg chg="mod">
          <ac:chgData name="宗佑 施" userId="37cba45800b261f7" providerId="LiveId" clId="{E3D70F9A-04AD-4C6E-AF01-2723536F78E2}" dt="2021-01-09T05:08:39.773" v="3587" actId="20577"/>
          <ac:spMkLst>
            <pc:docMk/>
            <pc:sldMk cId="989378619" sldId="300"/>
            <ac:spMk id="4" creationId="{BA8A8723-ACA7-410F-9013-B9BF9A945DF3}"/>
          </ac:spMkLst>
        </pc:spChg>
        <pc:spChg chg="mod">
          <ac:chgData name="宗佑 施" userId="37cba45800b261f7" providerId="LiveId" clId="{E3D70F9A-04AD-4C6E-AF01-2723536F78E2}" dt="2021-01-09T05:08:28.544" v="3584" actId="1076"/>
          <ac:spMkLst>
            <pc:docMk/>
            <pc:sldMk cId="989378619" sldId="300"/>
            <ac:spMk id="168" creationId="{00000000-0000-0000-0000-000000000000}"/>
          </ac:spMkLst>
        </pc:spChg>
      </pc:sldChg>
      <pc:sldChg chg="addSp modSp add mod ord">
        <pc:chgData name="宗佑 施" userId="37cba45800b261f7" providerId="LiveId" clId="{E3D70F9A-04AD-4C6E-AF01-2723536F78E2}" dt="2021-01-09T18:40:41.268" v="4255"/>
        <pc:sldMkLst>
          <pc:docMk/>
          <pc:sldMk cId="1463744885" sldId="300"/>
        </pc:sldMkLst>
        <pc:spChg chg="add mod">
          <ac:chgData name="宗佑 施" userId="37cba45800b261f7" providerId="LiveId" clId="{E3D70F9A-04AD-4C6E-AF01-2723536F78E2}" dt="2021-01-09T18:40:41.268" v="4255"/>
          <ac:spMkLst>
            <pc:docMk/>
            <pc:sldMk cId="1463744885" sldId="300"/>
            <ac:spMk id="4" creationId="{6767CA41-759E-47A8-A7E2-98BA231097D9}"/>
          </ac:spMkLst>
        </pc:spChg>
        <pc:spChg chg="mod">
          <ac:chgData name="宗佑 施" userId="37cba45800b261f7" providerId="LiveId" clId="{E3D70F9A-04AD-4C6E-AF01-2723536F78E2}" dt="2021-01-09T08:46:11.011" v="3695" actId="113"/>
          <ac:spMkLst>
            <pc:docMk/>
            <pc:sldMk cId="1463744885" sldId="300"/>
            <ac:spMk id="79" creationId="{00000000-0000-0000-0000-000000000000}"/>
          </ac:spMkLst>
        </pc:spChg>
      </pc:sldChg>
      <pc:sldChg chg="addSp delSp modSp add del mod">
        <pc:chgData name="宗佑 施" userId="37cba45800b261f7" providerId="LiveId" clId="{E3D70F9A-04AD-4C6E-AF01-2723536F78E2}" dt="2021-01-09T18:13:54.749" v="4231" actId="47"/>
        <pc:sldMkLst>
          <pc:docMk/>
          <pc:sldMk cId="2621640213" sldId="301"/>
        </pc:sldMkLst>
        <pc:spChg chg="mod">
          <ac:chgData name="宗佑 施" userId="37cba45800b261f7" providerId="LiveId" clId="{E3D70F9A-04AD-4C6E-AF01-2723536F78E2}" dt="2021-01-09T18:13:27.371" v="4230"/>
          <ac:spMkLst>
            <pc:docMk/>
            <pc:sldMk cId="2621640213" sldId="301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09T16:35:34.044" v="3750" actId="478"/>
          <ac:picMkLst>
            <pc:docMk/>
            <pc:sldMk cId="2621640213" sldId="301"/>
            <ac:picMk id="3" creationId="{3A56D2F9-E7A9-489F-BF95-AC92D96B6265}"/>
          </ac:picMkLst>
        </pc:picChg>
        <pc:picChg chg="add mod">
          <ac:chgData name="宗佑 施" userId="37cba45800b261f7" providerId="LiveId" clId="{E3D70F9A-04AD-4C6E-AF01-2723536F78E2}" dt="2021-01-09T16:37:53.334" v="3835" actId="14861"/>
          <ac:picMkLst>
            <pc:docMk/>
            <pc:sldMk cId="2621640213" sldId="301"/>
            <ac:picMk id="4" creationId="{9F4E50A2-371D-4691-B592-D15DFA940154}"/>
          </ac:picMkLst>
        </pc:picChg>
      </pc:sldChg>
      <pc:sldChg chg="addSp delSp modSp add mod ord">
        <pc:chgData name="宗佑 施" userId="37cba45800b261f7" providerId="LiveId" clId="{E3D70F9A-04AD-4C6E-AF01-2723536F78E2}" dt="2021-01-09T17:14:12.978" v="4037"/>
        <pc:sldMkLst>
          <pc:docMk/>
          <pc:sldMk cId="1269199687" sldId="302"/>
        </pc:sldMkLst>
        <pc:spChg chg="mod">
          <ac:chgData name="宗佑 施" userId="37cba45800b261f7" providerId="LiveId" clId="{E3D70F9A-04AD-4C6E-AF01-2723536F78E2}" dt="2021-01-09T17:00:30.509" v="3996"/>
          <ac:spMkLst>
            <pc:docMk/>
            <pc:sldMk cId="1269199687" sldId="302"/>
            <ac:spMk id="64" creationId="{00000000-0000-0000-0000-000000000000}"/>
          </ac:spMkLst>
        </pc:spChg>
        <pc:picChg chg="add mod">
          <ac:chgData name="宗佑 施" userId="37cba45800b261f7" providerId="LiveId" clId="{E3D70F9A-04AD-4C6E-AF01-2723536F78E2}" dt="2021-01-09T17:06:35.962" v="4018" actId="14861"/>
          <ac:picMkLst>
            <pc:docMk/>
            <pc:sldMk cId="1269199687" sldId="302"/>
            <ac:picMk id="3" creationId="{9046E067-EAE1-4F7A-8EA8-664BF118C082}"/>
          </ac:picMkLst>
        </pc:picChg>
        <pc:picChg chg="del">
          <ac:chgData name="宗佑 施" userId="37cba45800b261f7" providerId="LiveId" clId="{E3D70F9A-04AD-4C6E-AF01-2723536F78E2}" dt="2021-01-09T16:57:11.164" v="3865" actId="478"/>
          <ac:picMkLst>
            <pc:docMk/>
            <pc:sldMk cId="1269199687" sldId="302"/>
            <ac:picMk id="6" creationId="{07FCD8DF-D3B8-4103-B3DF-C67D9D2F68A5}"/>
          </ac:picMkLst>
        </pc:picChg>
        <pc:picChg chg="add mod">
          <ac:chgData name="宗佑 施" userId="37cba45800b261f7" providerId="LiveId" clId="{E3D70F9A-04AD-4C6E-AF01-2723536F78E2}" dt="2021-01-09T17:11:44.731" v="4033" actId="14861"/>
          <ac:picMkLst>
            <pc:docMk/>
            <pc:sldMk cId="1269199687" sldId="302"/>
            <ac:picMk id="8" creationId="{7FA5EF98-18B6-4659-B381-5985CE5DB15D}"/>
          </ac:picMkLst>
        </pc:picChg>
      </pc:sldChg>
      <pc:sldChg chg="addSp delSp modSp add mod">
        <pc:chgData name="宗佑 施" userId="37cba45800b261f7" providerId="LiveId" clId="{E3D70F9A-04AD-4C6E-AF01-2723536F78E2}" dt="2021-01-10T06:14:30.114" v="4470" actId="1076"/>
        <pc:sldMkLst>
          <pc:docMk/>
          <pc:sldMk cId="1017756786" sldId="303"/>
        </pc:sldMkLst>
        <pc:spChg chg="mod">
          <ac:chgData name="宗佑 施" userId="37cba45800b261f7" providerId="LiveId" clId="{E3D70F9A-04AD-4C6E-AF01-2723536F78E2}" dt="2021-01-10T06:14:13.832" v="4469" actId="20577"/>
          <ac:spMkLst>
            <pc:docMk/>
            <pc:sldMk cId="1017756786" sldId="303"/>
            <ac:spMk id="64" creationId="{00000000-0000-0000-0000-000000000000}"/>
          </ac:spMkLst>
        </pc:spChg>
        <pc:picChg chg="del">
          <ac:chgData name="宗佑 施" userId="37cba45800b261f7" providerId="LiveId" clId="{E3D70F9A-04AD-4C6E-AF01-2723536F78E2}" dt="2021-01-10T06:09:33.137" v="4324" actId="478"/>
          <ac:picMkLst>
            <pc:docMk/>
            <pc:sldMk cId="1017756786" sldId="303"/>
            <ac:picMk id="3" creationId="{9046E067-EAE1-4F7A-8EA8-664BF118C082}"/>
          </ac:picMkLst>
        </pc:picChg>
        <pc:picChg chg="add del mod">
          <ac:chgData name="宗佑 施" userId="37cba45800b261f7" providerId="LiveId" clId="{E3D70F9A-04AD-4C6E-AF01-2723536F78E2}" dt="2021-01-10T06:12:48.852" v="4405" actId="478"/>
          <ac:picMkLst>
            <pc:docMk/>
            <pc:sldMk cId="1017756786" sldId="303"/>
            <ac:picMk id="4" creationId="{A353BB7C-8AC4-476A-9E4D-FEBE3D4E2BEC}"/>
          </ac:picMkLst>
        </pc:picChg>
        <pc:picChg chg="add mod">
          <ac:chgData name="宗佑 施" userId="37cba45800b261f7" providerId="LiveId" clId="{E3D70F9A-04AD-4C6E-AF01-2723536F78E2}" dt="2021-01-10T06:14:30.114" v="4470" actId="1076"/>
          <ac:picMkLst>
            <pc:docMk/>
            <pc:sldMk cId="1017756786" sldId="303"/>
            <ac:picMk id="6" creationId="{751DBE9E-4C6A-43CD-A1B0-2D81F6FDD027}"/>
          </ac:picMkLst>
        </pc:picChg>
        <pc:picChg chg="del">
          <ac:chgData name="宗佑 施" userId="37cba45800b261f7" providerId="LiveId" clId="{E3D70F9A-04AD-4C6E-AF01-2723536F78E2}" dt="2021-01-10T06:09:34.147" v="4325" actId="478"/>
          <ac:picMkLst>
            <pc:docMk/>
            <pc:sldMk cId="1017756786" sldId="303"/>
            <ac:picMk id="8" creationId="{7FA5EF98-18B6-4659-B381-5985CE5DB15D}"/>
          </ac:picMkLst>
        </pc:picChg>
      </pc:sldChg>
      <pc:sldMasterChg chg="addSldLayout delSldLayout">
        <pc:chgData name="宗佑 施" userId="37cba45800b261f7" providerId="LiveId" clId="{E3D70F9A-04AD-4C6E-AF01-2723536F78E2}" dt="2021-01-06T05:28:02.909" v="2664" actId="47"/>
        <pc:sldMasterMkLst>
          <pc:docMk/>
          <pc:sldMasterMk cId="0" sldId="2147483658"/>
        </pc:sldMasterMkLst>
        <pc:sldLayoutChg chg="del">
          <pc:chgData name="宗佑 施" userId="37cba45800b261f7" providerId="LiveId" clId="{E3D70F9A-04AD-4C6E-AF01-2723536F78E2}" dt="2021-01-03T13:19:37.350" v="2574" actId="47"/>
          <pc:sldLayoutMkLst>
            <pc:docMk/>
            <pc:sldMasterMk cId="0" sldId="2147483658"/>
            <pc:sldLayoutMk cId="0" sldId="2147483650"/>
          </pc:sldLayoutMkLst>
        </pc:sldLayoutChg>
        <pc:sldLayoutChg chg="add del">
          <pc:chgData name="宗佑 施" userId="37cba45800b261f7" providerId="LiveId" clId="{E3D70F9A-04AD-4C6E-AF01-2723536F78E2}" dt="2021-01-03T13:23:08.507" v="2613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宗佑 施" userId="37cba45800b261f7" providerId="LiveId" clId="{E3D70F9A-04AD-4C6E-AF01-2723536F78E2}" dt="2021-01-03T13:19:47.650" v="2578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宗佑 施" userId="37cba45800b261f7" providerId="LiveId" clId="{E3D70F9A-04AD-4C6E-AF01-2723536F78E2}" dt="2021-01-03T13:19:46.676" v="2577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宗佑 施" userId="37cba45800b261f7" providerId="LiveId" clId="{E3D70F9A-04AD-4C6E-AF01-2723536F78E2}" dt="2021-01-06T05:28:02.909" v="2664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152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99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8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31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726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1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902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41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67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57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32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826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7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59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87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23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1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65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25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jane-street-market-predic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zongyoushi/NPUST_ML_Final_Project_Jane_Street_Market_Prediction_20210111.gi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2">
            <a:extLst>
              <a:ext uri="{FF2B5EF4-FFF2-40B4-BE49-F238E27FC236}">
                <a16:creationId xmlns:a16="http://schemas.microsoft.com/office/drawing/2014/main" id="{4BD22EA4-3A2A-442B-A09D-6E5EAC2048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8564" y="1057950"/>
            <a:ext cx="8306872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/>
              <a:t>期末報告 機器學習</a:t>
            </a:r>
            <a:br>
              <a:rPr lang="en-US" altLang="zh-TW" sz="4000" dirty="0"/>
            </a:br>
            <a:r>
              <a:rPr lang="en-US" altLang="zh-TW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Jane Street Market</a:t>
            </a:r>
            <a:r>
              <a:rPr lang="zh-TW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Prediction</a:t>
            </a:r>
            <a:endParaRPr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Google Shape;57;p12">
            <a:extLst>
              <a:ext uri="{FF2B5EF4-FFF2-40B4-BE49-F238E27FC236}">
                <a16:creationId xmlns:a16="http://schemas.microsoft.com/office/drawing/2014/main" id="{29416B5A-CEBA-43EC-A90F-6013090C0737}"/>
              </a:ext>
            </a:extLst>
          </p:cNvPr>
          <p:cNvSpPr txBox="1">
            <a:spLocks/>
          </p:cNvSpPr>
          <p:nvPr/>
        </p:nvSpPr>
        <p:spPr>
          <a:xfrm>
            <a:off x="101144" y="3843454"/>
            <a:ext cx="2827909" cy="123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Inter-Regular"/>
              <a:buNone/>
              <a:defRPr sz="6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just">
              <a:lnSpc>
                <a:spcPts val="1800"/>
              </a:lnSpc>
            </a:pPr>
            <a:r>
              <a:rPr lang="zh-TW" altLang="en-US" sz="1600" dirty="0">
                <a:latin typeface="Arial" panose="020B0604020202020204" pitchFamily="34" charset="0"/>
              </a:rPr>
              <a:t>組別：大地之蓋亞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algn="just">
              <a:lnSpc>
                <a:spcPts val="1800"/>
              </a:lnSpc>
            </a:pPr>
            <a:r>
              <a:rPr lang="zh-TW" altLang="en-US" sz="1600" dirty="0">
                <a:latin typeface="Arial" panose="020B0604020202020204" pitchFamily="34" charset="0"/>
              </a:rPr>
              <a:t>組長：</a:t>
            </a:r>
            <a:r>
              <a:rPr lang="en-US" altLang="zh-TW" sz="1600" dirty="0">
                <a:latin typeface="Arial" panose="020B0604020202020204" pitchFamily="34" charset="0"/>
              </a:rPr>
              <a:t>B10756038</a:t>
            </a:r>
            <a:r>
              <a:rPr lang="zh-TW" altLang="en-US" sz="1600" dirty="0">
                <a:latin typeface="Arial" panose="020B0604020202020204" pitchFamily="34" charset="0"/>
              </a:rPr>
              <a:t> 施宗佑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algn="just">
              <a:lnSpc>
                <a:spcPts val="1800"/>
              </a:lnSpc>
            </a:pPr>
            <a:r>
              <a:rPr lang="zh-TW" altLang="en-US" sz="1600" dirty="0">
                <a:latin typeface="Arial" panose="020B0604020202020204" pitchFamily="34" charset="0"/>
              </a:rPr>
              <a:t>組員：</a:t>
            </a:r>
            <a:r>
              <a:rPr lang="en-US" altLang="zh-TW" sz="1600" dirty="0">
                <a:latin typeface="Arial" panose="020B0604020202020204" pitchFamily="34" charset="0"/>
              </a:rPr>
              <a:t>B10756026</a:t>
            </a:r>
            <a:r>
              <a:rPr lang="zh-TW" altLang="en-US" sz="1600" dirty="0">
                <a:latin typeface="Arial" panose="020B0604020202020204" pitchFamily="34" charset="0"/>
              </a:rPr>
              <a:t> 林峻儀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algn="just">
              <a:lnSpc>
                <a:spcPts val="18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組員：</a:t>
            </a:r>
            <a:r>
              <a:rPr lang="en-US" altLang="zh-TW" sz="1600" dirty="0">
                <a:latin typeface="Arial" panose="020B0604020202020204" pitchFamily="34" charset="0"/>
              </a:rPr>
              <a:t>B10756040 </a:t>
            </a:r>
            <a:r>
              <a:rPr lang="zh-TW" altLang="en-US" sz="1600" dirty="0">
                <a:latin typeface="Arial" panose="020B0604020202020204" pitchFamily="34" charset="0"/>
              </a:rPr>
              <a:t>郭家偉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algn="just">
              <a:lnSpc>
                <a:spcPts val="1800"/>
              </a:lnSpc>
            </a:pPr>
            <a:r>
              <a:rPr lang="zh-TW" altLang="en-US" sz="1600" dirty="0">
                <a:latin typeface="Arial" panose="020B0604020202020204" pitchFamily="34" charset="0"/>
              </a:rPr>
              <a:t>報告日期：</a:t>
            </a:r>
            <a:r>
              <a:rPr lang="en-US" altLang="zh-TW" sz="1600" dirty="0">
                <a:latin typeface="Arial" panose="020B0604020202020204" pitchFamily="34" charset="0"/>
              </a:rPr>
              <a:t>2021</a:t>
            </a:r>
            <a:r>
              <a:rPr lang="zh-TW" altLang="en-US" sz="1600" dirty="0">
                <a:latin typeface="Arial" panose="020B0604020202020204" pitchFamily="34" charset="0"/>
              </a:rPr>
              <a:t>年</a:t>
            </a:r>
            <a:r>
              <a:rPr lang="en-US" altLang="zh-TW" sz="1600" dirty="0">
                <a:latin typeface="Arial" panose="020B0604020202020204" pitchFamily="34" charset="0"/>
              </a:rPr>
              <a:t>1</a:t>
            </a:r>
            <a:r>
              <a:rPr lang="zh-TW" altLang="en-US" sz="1600" dirty="0">
                <a:latin typeface="Arial" panose="020B0604020202020204" pitchFamily="34" charset="0"/>
              </a:rPr>
              <a:t>月</a:t>
            </a:r>
            <a:r>
              <a:rPr lang="en-US" altLang="zh-TW" sz="1600" dirty="0">
                <a:latin typeface="Arial" panose="020B0604020202020204" pitchFamily="34" charset="0"/>
              </a:rPr>
              <a:t>11</a:t>
            </a:r>
            <a:r>
              <a:rPr lang="zh-TW" altLang="en-US" sz="1600" dirty="0">
                <a:latin typeface="Arial" panose="020B0604020202020204" pitchFamily="34" charset="0"/>
              </a:rPr>
              <a:t>日</a:t>
            </a:r>
            <a:endParaRPr lang="en-US" altLang="zh-TW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8828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resp</a:t>
            </a:r>
            <a:r>
              <a:rPr lang="zh-TW" altLang="en-US" dirty="0"/>
              <a:t>和</a:t>
            </a:r>
            <a:r>
              <a:rPr lang="en-US" altLang="zh-TW" dirty="0"/>
              <a:t>weight</a:t>
            </a:r>
            <a:r>
              <a:rPr lang="zh-TW" altLang="en-US" dirty="0"/>
              <a:t>皆沒有缺失值，以此在</a:t>
            </a:r>
            <a:r>
              <a:rPr lang="en-US" altLang="zh-TW" dirty="0"/>
              <a:t>train.csv</a:t>
            </a:r>
            <a:r>
              <a:rPr lang="zh-TW" altLang="en-US" dirty="0"/>
              <a:t>最後一欄加入</a:t>
            </a:r>
            <a:r>
              <a:rPr lang="en-US" altLang="zh-TW" dirty="0"/>
              <a:t>action column</a:t>
            </a:r>
            <a:r>
              <a:rPr lang="zh-TW" altLang="en-US" dirty="0"/>
              <a:t>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1DBE9E-4C6A-43CD-A1B0-2D81F6FD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2" y="1711729"/>
            <a:ext cx="6985359" cy="269888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1775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特徵資料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83048" y="908800"/>
            <a:ext cx="8099590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feature_0 </a:t>
            </a:r>
            <a:r>
              <a:rPr lang="zh-TW" altLang="en-US" dirty="0"/>
              <a:t>與其他特徵不同的點在於它是唯一沒有 </a:t>
            </a:r>
            <a:r>
              <a:rPr lang="en-US" altLang="zh-TW" dirty="0"/>
              <a:t>True </a:t>
            </a:r>
            <a:r>
              <a:rPr lang="zh-TW" altLang="en-US" dirty="0"/>
              <a:t>的特徵。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8042FB-702E-4AB0-AC84-60F8F52F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8" y="1400409"/>
            <a:ext cx="7337502" cy="30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3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特徵資料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0"/>
            <a:ext cx="8207642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features.csv</a:t>
            </a:r>
            <a:r>
              <a:rPr lang="zh-TW" altLang="en-US" dirty="0"/>
              <a:t>中</a:t>
            </a:r>
            <a:r>
              <a:rPr lang="en-US" altLang="zh-TW" dirty="0"/>
              <a:t>True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False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29</a:t>
            </a:r>
            <a:r>
              <a:rPr lang="zh-TW" altLang="en-US" dirty="0"/>
              <a:t>個 </a:t>
            </a:r>
            <a:r>
              <a:rPr lang="en-US" altLang="zh-TW" dirty="0"/>
              <a:t>Tag </a:t>
            </a:r>
            <a:r>
              <a:rPr lang="zh-TW" altLang="en-US" dirty="0"/>
              <a:t>關係著每筆</a:t>
            </a:r>
            <a:r>
              <a:rPr lang="en-US" altLang="zh-TW" dirty="0"/>
              <a:t> features</a:t>
            </a:r>
            <a:r>
              <a:rPr lang="zh-TW" altLang="en-US" dirty="0"/>
              <a:t>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9DDD24-B564-438D-B27D-B84241487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07015"/>
            <a:ext cx="7860006" cy="31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3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r>
              <a:rPr lang="en-US" altLang="zh-TW" dirty="0"/>
              <a:t> Build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18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切割資料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0"/>
            <a:ext cx="8207643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將</a:t>
            </a:r>
            <a:r>
              <a:rPr lang="en-US" altLang="zh-TW" dirty="0"/>
              <a:t>train.csv</a:t>
            </a:r>
            <a:r>
              <a:rPr lang="zh-TW" altLang="en-US" dirty="0"/>
              <a:t>中的</a:t>
            </a:r>
            <a:r>
              <a:rPr lang="en-US" altLang="zh-TW" dirty="0"/>
              <a:t>feature</a:t>
            </a:r>
            <a:r>
              <a:rPr lang="zh-TW" altLang="en-US" dirty="0"/>
              <a:t>和</a:t>
            </a:r>
            <a:r>
              <a:rPr lang="en-US" altLang="zh-TW" dirty="0"/>
              <a:t>action</a:t>
            </a:r>
            <a:r>
              <a:rPr lang="zh-TW" altLang="en-US" dirty="0"/>
              <a:t>分別切割成 </a:t>
            </a:r>
            <a:r>
              <a:rPr lang="en-US" altLang="zh-TW" dirty="0" err="1"/>
              <a:t>X_train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y_train</a:t>
            </a:r>
            <a:r>
              <a:rPr lang="zh-TW" altLang="en-US" dirty="0"/>
              <a:t>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368E6B-1995-4E9F-A02C-0DC3EE01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19875"/>
            <a:ext cx="5032350" cy="5502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0B7403-2983-4A55-97CC-3D920A9D5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78" y="2091284"/>
            <a:ext cx="6371237" cy="2505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F1C52D-C95B-428A-89D3-BB72819AB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323" y="2091284"/>
            <a:ext cx="1866996" cy="2505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35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XGBClassifier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0"/>
            <a:ext cx="8207643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XGBClassifier</a:t>
            </a:r>
            <a:r>
              <a:rPr lang="zh-TW" altLang="en-US" dirty="0"/>
              <a:t> 模型對 </a:t>
            </a:r>
            <a:r>
              <a:rPr lang="en-US" altLang="zh-TW" dirty="0" err="1"/>
              <a:t>X_train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y_train</a:t>
            </a:r>
            <a:r>
              <a:rPr lang="zh-TW" altLang="en-US" dirty="0"/>
              <a:t> 進行訓練。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AB64AD-38CD-4CE6-8D08-51C35AB4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10641"/>
            <a:ext cx="7952222" cy="282405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2807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zh-TW" dirty="0"/>
              <a:t>Keras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0"/>
            <a:ext cx="8207643" cy="786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使用</a:t>
            </a:r>
            <a:r>
              <a:rPr lang="en-US" altLang="zh-TW" dirty="0"/>
              <a:t> Neural Network</a:t>
            </a:r>
            <a:r>
              <a:rPr lang="zh-TW" altLang="en-US" dirty="0"/>
              <a:t> 模型預測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D201DB-F78F-41BF-A28C-B5B7A060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391102"/>
            <a:ext cx="6683284" cy="255237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3049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-US" dirty="0"/>
              <a:t>Best</a:t>
            </a:r>
            <a:r>
              <a:rPr lang="en-US" altLang="zh-TW" dirty="0"/>
              <a:t> Score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09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最終結果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68179" y="908801"/>
            <a:ext cx="8207643" cy="7044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just" rtl="0" hangingPunct="0">
              <a:lnSpc>
                <a:spcPts val="204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700" dirty="0"/>
              <a:t>總共上傳</a:t>
            </a:r>
            <a:r>
              <a:rPr lang="en-US" altLang="zh-TW" sz="1700" dirty="0"/>
              <a:t>12</a:t>
            </a:r>
            <a:r>
              <a:rPr lang="zh-TW" altLang="en-US" sz="1700" dirty="0"/>
              <a:t>次，成功</a:t>
            </a:r>
            <a:r>
              <a:rPr lang="en-US" altLang="zh-TW" sz="1700" dirty="0"/>
              <a:t>4</a:t>
            </a:r>
            <a:r>
              <a:rPr lang="zh-TW" altLang="en-US" sz="1700" dirty="0"/>
              <a:t>次，失敗</a:t>
            </a:r>
            <a:r>
              <a:rPr lang="en-US" altLang="zh-TW" sz="1700" dirty="0"/>
              <a:t>8</a:t>
            </a:r>
            <a:r>
              <a:rPr lang="zh-TW" altLang="en-US" sz="1700" dirty="0"/>
              <a:t>次，由於每次上傳到</a:t>
            </a:r>
            <a:r>
              <a:rPr lang="en-US" altLang="zh-TW" sz="1700" dirty="0"/>
              <a:t>Kaggle</a:t>
            </a:r>
            <a:r>
              <a:rPr lang="zh-TW" altLang="en-US" sz="1700" dirty="0"/>
              <a:t>都需要</a:t>
            </a:r>
            <a:r>
              <a:rPr lang="en-US" altLang="zh-TW" sz="1700" dirty="0"/>
              <a:t>2-3</a:t>
            </a:r>
            <a:r>
              <a:rPr lang="zh-TW" altLang="en-US" sz="1700" dirty="0"/>
              <a:t>個小時，還不一定能成功，每次都要耗費時間做模型調整，光是上傳就耗費多天。</a:t>
            </a:r>
            <a:endParaRPr sz="17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5BC7A1-E5B5-4E30-B0DC-5B45B4A5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06" y="1613209"/>
            <a:ext cx="6534788" cy="3377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625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最終結果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1AAE3F-D80C-4418-AFCD-3816AF62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5" y="2794950"/>
            <a:ext cx="8162866" cy="9970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6A81DF-D6CA-4BF0-951F-FEB11DF87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4" y="1132000"/>
            <a:ext cx="8162867" cy="14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r>
              <a:rPr lang="en-US" altLang="zh-TW" dirty="0"/>
              <a:t> Data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1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49" y="550235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結論</a:t>
            </a:r>
            <a:endParaRPr sz="28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67CA41-759E-47A8-A7E2-98BA231097D9}"/>
              </a:ext>
            </a:extLst>
          </p:cNvPr>
          <p:cNvSpPr txBox="1"/>
          <p:nvPr/>
        </p:nvSpPr>
        <p:spPr>
          <a:xfrm>
            <a:off x="688587" y="1225220"/>
            <a:ext cx="7766825" cy="161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 hangingPunct="0">
              <a:lnSpc>
                <a:spcPts val="2000"/>
              </a:lnSpc>
            </a:pP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這次的期末專案，一開始我們是專注在預測模型的抉擇，比賽中公開的</a:t>
            </a:r>
            <a:r>
              <a:rPr lang="en-US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Notebook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給了我們很多選擇，最後選取了</a:t>
            </a:r>
            <a:r>
              <a:rPr lang="en-US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XGBoost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Keras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，主要是課程中有學到，也比較好上手，兩種方法都有各自的差異，最明顯的就是速度，也許是我們的參數設定各有不同，直接影響最後的預測</a:t>
            </a:r>
            <a:r>
              <a:rPr lang="zh-TW" altLang="en-US" sz="1600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跑分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，而一開始我們的方向就是把分數衝高，最後才做資料的特徵分析，最終分數也讓我們覺得不錯，有前</a:t>
            </a:r>
            <a:r>
              <a:rPr lang="en-US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20%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的名次，過程中看到各國的高手做出的預測模型，不同的思維有</a:t>
            </a:r>
            <a:r>
              <a:rPr lang="zh-TW" altLang="en-US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著</a:t>
            </a:r>
            <a:r>
              <a:rPr lang="zh-TW" altLang="en-US" sz="1600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多種</a:t>
            </a:r>
            <a:r>
              <a:rPr lang="zh-TW" altLang="zh-TW" sz="1600" b="1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的寫法，值得我們學習。</a:t>
            </a:r>
          </a:p>
        </p:txBody>
      </p:sp>
    </p:spTree>
    <p:extLst>
      <p:ext uri="{BB962C8B-B14F-4D97-AF65-F5344CB8AC3E}">
        <p14:creationId xmlns:p14="http://schemas.microsoft.com/office/powerpoint/2010/main" val="146374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37849" y="904906"/>
            <a:ext cx="7068300" cy="5186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Github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BA8A8723-ACA7-410F-9013-B9BF9A945DF3}"/>
              </a:ext>
            </a:extLst>
          </p:cNvPr>
          <p:cNvSpPr txBox="1">
            <a:spLocks/>
          </p:cNvSpPr>
          <p:nvPr/>
        </p:nvSpPr>
        <p:spPr>
          <a:xfrm>
            <a:off x="468178" y="2977173"/>
            <a:ext cx="8207643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hangingPunc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dirty="0">
                <a:hlinkClick r:id="rId3"/>
              </a:rPr>
              <a:t>https://www.kaggle.com/c/jane-street-market-prediction</a:t>
            </a:r>
            <a:endParaRPr lang="zh-TW" altLang="en-US" dirty="0"/>
          </a:p>
        </p:txBody>
      </p:sp>
      <p:sp>
        <p:nvSpPr>
          <p:cNvPr id="5" name="Google Shape;168;p24">
            <a:extLst>
              <a:ext uri="{FF2B5EF4-FFF2-40B4-BE49-F238E27FC236}">
                <a16:creationId xmlns:a16="http://schemas.microsoft.com/office/drawing/2014/main" id="{B4D14178-BF84-45A3-934C-5E5D9F005760}"/>
              </a:ext>
            </a:extLst>
          </p:cNvPr>
          <p:cNvSpPr txBox="1">
            <a:spLocks/>
          </p:cNvSpPr>
          <p:nvPr/>
        </p:nvSpPr>
        <p:spPr>
          <a:xfrm>
            <a:off x="1037849" y="2313420"/>
            <a:ext cx="7068300" cy="51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en-US" altLang="zh-TW" dirty="0"/>
              <a:t>Kaggle</a:t>
            </a:r>
            <a:endParaRPr lang="en-US" dirty="0"/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531D312D-B542-4118-A37B-8F041D552B46}"/>
              </a:ext>
            </a:extLst>
          </p:cNvPr>
          <p:cNvSpPr txBox="1">
            <a:spLocks/>
          </p:cNvSpPr>
          <p:nvPr/>
        </p:nvSpPr>
        <p:spPr>
          <a:xfrm>
            <a:off x="468178" y="1575928"/>
            <a:ext cx="8207643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hangingPunc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zh-TW" dirty="0">
                <a:hlinkClick r:id="rId4"/>
              </a:rPr>
              <a:t>https://github.com/zongyoushi/NPUST_ML_Final_Project_Jane_Street_Market_Prediction_20210111.git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802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970994" y="544896"/>
            <a:ext cx="7068300" cy="5186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組員分工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3049523992"/>
              </p:ext>
            </p:extLst>
          </p:nvPr>
        </p:nvGraphicFramePr>
        <p:xfrm>
          <a:off x="701108" y="1234527"/>
          <a:ext cx="7741783" cy="2674445"/>
        </p:xfrm>
        <a:graphic>
          <a:graphicData uri="http://schemas.openxmlformats.org/drawingml/2006/table">
            <a:tbl>
              <a:tblPr>
                <a:noFill/>
                <a:tableStyleId>{750BF939-71FF-4627-A504-D806A0C03D83}</a:tableStyleId>
              </a:tblPr>
              <a:tblGrid>
                <a:gridCol w="204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199">
                  <a:extLst>
                    <a:ext uri="{9D8B030D-6E8A-4147-A177-3AD203B41FA5}">
                      <a16:colId xmlns:a16="http://schemas.microsoft.com/office/drawing/2014/main" val="1018814433"/>
                    </a:ext>
                  </a:extLst>
                </a:gridCol>
                <a:gridCol w="142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資訊蒐集</a:t>
                      </a:r>
                      <a:endParaRPr sz="16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6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Coding</a:t>
                      </a:r>
                      <a:endParaRPr sz="16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Word</a:t>
                      </a:r>
                      <a:endParaRPr sz="16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PPT</a:t>
                      </a:r>
                      <a:endParaRPr sz="1600" dirty="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B10756026 </a:t>
                      </a: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林峻儀</a:t>
                      </a:r>
                      <a:endParaRPr sz="1600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B10756038 </a:t>
                      </a: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施宗佑</a:t>
                      </a:r>
                      <a:endParaRPr sz="1600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B10756040 </a:t>
                      </a: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郭家偉</a:t>
                      </a:r>
                      <a:endParaRPr sz="1600" dirty="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2D1">
                        <a:alpha val="156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4353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85;p16">
            <a:extLst>
              <a:ext uri="{FF2B5EF4-FFF2-40B4-BE49-F238E27FC236}">
                <a16:creationId xmlns:a16="http://schemas.microsoft.com/office/drawing/2014/main" id="{227067DD-1123-48C7-B472-2CF334217E9D}"/>
              </a:ext>
            </a:extLst>
          </p:cNvPr>
          <p:cNvSpPr txBox="1">
            <a:spLocks/>
          </p:cNvSpPr>
          <p:nvPr/>
        </p:nvSpPr>
        <p:spPr>
          <a:xfrm>
            <a:off x="3335346" y="2207638"/>
            <a:ext cx="2473307" cy="7282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tabLst>
                <a:tab pos="3948113" algn="l"/>
              </a:tabLst>
            </a:pPr>
            <a:r>
              <a:rPr lang="zh-TW" altLang="en-US" sz="3600" dirty="0">
                <a:solidFill>
                  <a:schemeClr val="bg1"/>
                </a:solidFill>
              </a:rPr>
              <a:t>感謝聆聽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觀察</a:t>
            </a:r>
            <a:r>
              <a:rPr lang="en-US" altLang="zh-TW" dirty="0"/>
              <a:t>train.csv</a:t>
            </a:r>
            <a:r>
              <a:rPr lang="zh-TW" altLang="en-US" dirty="0"/>
              <a:t>有將近</a:t>
            </a:r>
            <a:r>
              <a:rPr lang="en-US" altLang="zh-TW" dirty="0"/>
              <a:t>5.8GB</a:t>
            </a:r>
            <a:r>
              <a:rPr lang="zh-TW" altLang="en-US" dirty="0"/>
              <a:t>的資料量，且有破百萬筆的歷史交易資料。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27AA86-55B2-4216-8B75-09F9D129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65425"/>
            <a:ext cx="6750205" cy="1502213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每日當天的平均交易量。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56D2F9-E7A9-489F-BF95-AC92D96B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329551"/>
            <a:ext cx="5353325" cy="340377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89918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資料中以 </a:t>
            </a:r>
            <a:r>
              <a:rPr lang="en-US" altLang="zh-TW" dirty="0"/>
              <a:t>resp~resp_4</a:t>
            </a:r>
            <a:r>
              <a:rPr lang="zh-TW" altLang="en-US" dirty="0"/>
              <a:t> 與 </a:t>
            </a:r>
            <a:r>
              <a:rPr lang="en-US" altLang="zh-TW" dirty="0"/>
              <a:t>feature_0</a:t>
            </a:r>
            <a:r>
              <a:rPr lang="zh-TW" altLang="en-US" dirty="0"/>
              <a:t> 當作我們觀測數據的指標。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3B4CB1-A072-46DC-A77A-26913FCA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8" y="1465425"/>
            <a:ext cx="6805199" cy="2707491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3519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83046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train.csv</a:t>
            </a:r>
            <a:r>
              <a:rPr lang="zh-TW" altLang="en-US" dirty="0"/>
              <a:t> 中 </a:t>
            </a:r>
            <a:r>
              <a:rPr lang="en-US" altLang="zh-TW" dirty="0"/>
              <a:t>resp </a:t>
            </a:r>
            <a:r>
              <a:rPr lang="zh-TW" altLang="en-US" dirty="0"/>
              <a:t>隨著時間的累積收益。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458A16-AB3A-4277-8055-D3EFD3B5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6" y="1372007"/>
            <a:ext cx="5848726" cy="344532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0646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藍色 </a:t>
            </a:r>
            <a:r>
              <a:rPr lang="en-US" altLang="zh-TW" dirty="0"/>
              <a:t>resp</a:t>
            </a:r>
            <a:r>
              <a:rPr lang="zh-TW" altLang="en-US" dirty="0"/>
              <a:t> 與紫色 </a:t>
            </a:r>
            <a:r>
              <a:rPr lang="en-US" altLang="zh-TW" dirty="0"/>
              <a:t>resp_4</a:t>
            </a:r>
            <a:r>
              <a:rPr lang="zh-TW" altLang="en-US" dirty="0"/>
              <a:t> 的時間範圍最接近。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FCD8DF-D3B8-4103-B3DF-C67D9D2F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2" y="1392998"/>
            <a:ext cx="6555574" cy="320445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0344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3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每筆交易都有關聯的權重</a:t>
            </a:r>
            <a:r>
              <a:rPr lang="en-US" altLang="zh-TW" dirty="0"/>
              <a:t>(weight)</a:t>
            </a:r>
            <a:r>
              <a:rPr lang="zh-TW" altLang="en-US" dirty="0"/>
              <a:t>和回報</a:t>
            </a:r>
            <a:r>
              <a:rPr lang="en-US" altLang="zh-TW" dirty="0"/>
              <a:t>(resp)</a:t>
            </a:r>
            <a:r>
              <a:rPr lang="zh-TW" altLang="en-US" dirty="0"/>
              <a:t>，代表每次交易的收益。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011E02-E780-425E-82B1-7D80583F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3" y="1398516"/>
            <a:ext cx="5355341" cy="276927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8850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8178" y="5125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訓練資料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75612" y="908800"/>
            <a:ext cx="8207643" cy="556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 hangingPunc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train.csv </a:t>
            </a:r>
            <a:r>
              <a:rPr lang="zh-TW" altLang="en-US" dirty="0"/>
              <a:t>中的 </a:t>
            </a:r>
            <a:r>
              <a:rPr lang="en-US" altLang="zh-TW" dirty="0"/>
              <a:t>feature </a:t>
            </a:r>
            <a:r>
              <a:rPr lang="zh-TW" altLang="en-US" dirty="0"/>
              <a:t>除了 </a:t>
            </a:r>
            <a:r>
              <a:rPr lang="en-US" altLang="zh-TW" dirty="0"/>
              <a:t>feature_0 </a:t>
            </a:r>
            <a:r>
              <a:rPr lang="zh-TW" altLang="en-US" dirty="0"/>
              <a:t>明顯有分類外，其餘則沒有。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46E067-EAE1-4F7A-8EA8-664BF118C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2" y="1465425"/>
            <a:ext cx="4166682" cy="2981332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FA5EF98-18B6-4659-B381-5985CE5DB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433" y="1471407"/>
            <a:ext cx="3615108" cy="100340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69199687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558</Words>
  <Application>Microsoft Office PowerPoint</Application>
  <PresentationFormat>如螢幕大小 (16:9)</PresentationFormat>
  <Paragraphs>79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微軟正黑體</vt:lpstr>
      <vt:lpstr>Calibri</vt:lpstr>
      <vt:lpstr>Inter</vt:lpstr>
      <vt:lpstr>Inter-Regular</vt:lpstr>
      <vt:lpstr>Joan template</vt:lpstr>
      <vt:lpstr>期末報告 機器學習 Jane Street Market Prediction</vt:lpstr>
      <vt:lpstr>1. Data Analysis</vt:lpstr>
      <vt:lpstr>訓練資料</vt:lpstr>
      <vt:lpstr>訓練資料</vt:lpstr>
      <vt:lpstr>訓練資料</vt:lpstr>
      <vt:lpstr>訓練資料</vt:lpstr>
      <vt:lpstr>訓練資料</vt:lpstr>
      <vt:lpstr>訓練資料</vt:lpstr>
      <vt:lpstr>訓練資料</vt:lpstr>
      <vt:lpstr>訓練資料</vt:lpstr>
      <vt:lpstr>特徵資料</vt:lpstr>
      <vt:lpstr>特徵資料</vt:lpstr>
      <vt:lpstr>2. Build Model</vt:lpstr>
      <vt:lpstr>切割資料</vt:lpstr>
      <vt:lpstr>XGBClassifier</vt:lpstr>
      <vt:lpstr>Keras</vt:lpstr>
      <vt:lpstr>3. Best Score </vt:lpstr>
      <vt:lpstr>最終結果</vt:lpstr>
      <vt:lpstr>最終結果</vt:lpstr>
      <vt:lpstr>結論</vt:lpstr>
      <vt:lpstr>Github</vt:lpstr>
      <vt:lpstr>組員分工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 機器學習 Jane Street Market Prediction</dc:title>
  <cp:lastModifiedBy>宗佑 施</cp:lastModifiedBy>
  <cp:revision>34</cp:revision>
  <dcterms:modified xsi:type="dcterms:W3CDTF">2021-01-10T06:14:35Z</dcterms:modified>
</cp:coreProperties>
</file>