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7" r:id="rId4"/>
    <p:sldId id="271" r:id="rId5"/>
    <p:sldId id="261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6" autoAdjust="0"/>
    <p:restoredTop sz="94681"/>
  </p:normalViewPr>
  <p:slideViewPr>
    <p:cSldViewPr>
      <p:cViewPr varScale="1">
        <p:scale>
          <a:sx n="107" d="100"/>
          <a:sy n="10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ABCD-B29F-4044-B188-1547961FF036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1491-5AB6-7F42-9084-E382A8D6D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8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0" y="0"/>
            <a:ext cx="9144000" cy="32258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4038600" y="152400"/>
            <a:ext cx="4953000" cy="2743200"/>
            <a:chOff x="2928" y="240"/>
            <a:chExt cx="2570" cy="1488"/>
          </a:xfrm>
        </p:grpSpPr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0F0F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5" name="Group 23"/>
            <p:cNvGrpSpPr>
              <a:grpSpLocks/>
            </p:cNvGrpSpPr>
            <p:nvPr/>
          </p:nvGrpSpPr>
          <p:grpSpPr bwMode="auto">
            <a:xfrm>
              <a:off x="3223" y="318"/>
              <a:ext cx="2275" cy="1342"/>
              <a:chOff x="2764" y="292"/>
              <a:chExt cx="2742" cy="1606"/>
            </a:xfrm>
          </p:grpSpPr>
          <p:sp>
            <p:nvSpPr>
              <p:cNvPr id="3096" name="Freeform 24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Freeform 42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0" name="Freeform 18"/>
          <p:cNvSpPr>
            <a:spLocks/>
          </p:cNvSpPr>
          <p:nvPr/>
        </p:nvSpPr>
        <p:spPr bwMode="ltGray">
          <a:xfrm>
            <a:off x="533400" y="3413125"/>
            <a:ext cx="5486400" cy="2759075"/>
          </a:xfrm>
          <a:custGeom>
            <a:avLst/>
            <a:gdLst>
              <a:gd name="T0" fmla="*/ 0 w 3456"/>
              <a:gd name="T1" fmla="*/ 0 h 1728"/>
              <a:gd name="T2" fmla="*/ 3456 w 3456"/>
              <a:gd name="T3" fmla="*/ 0 h 1728"/>
              <a:gd name="T4" fmla="*/ 1728 w 3456"/>
              <a:gd name="T5" fmla="*/ 1728 h 1728"/>
              <a:gd name="T6" fmla="*/ 0 w 3456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56" h="1728">
                <a:moveTo>
                  <a:pt x="0" y="0"/>
                </a:moveTo>
                <a:lnTo>
                  <a:pt x="3456" y="0"/>
                </a:lnTo>
                <a:lnTo>
                  <a:pt x="1728" y="1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AutoShape 7" descr="Light horizontal"/>
          <p:cNvSpPr>
            <a:spLocks noChangeArrowheads="1"/>
          </p:cNvSpPr>
          <p:nvPr/>
        </p:nvSpPr>
        <p:spPr bwMode="gray">
          <a:xfrm>
            <a:off x="1174750" y="6172200"/>
            <a:ext cx="4197350" cy="6858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 descr="Light horizontal"/>
          <p:cNvSpPr>
            <a:spLocks noChangeArrowheads="1"/>
          </p:cNvSpPr>
          <p:nvPr/>
        </p:nvSpPr>
        <p:spPr bwMode="gray">
          <a:xfrm>
            <a:off x="465138" y="466725"/>
            <a:ext cx="5586412" cy="27559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0" y="3240088"/>
            <a:ext cx="9147175" cy="158750"/>
            <a:chOff x="0" y="2056"/>
            <a:chExt cx="5762" cy="100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gray">
            <a:xfrm>
              <a:off x="1505" y="2056"/>
              <a:ext cx="425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gray">
            <a:xfrm>
              <a:off x="998" y="2056"/>
              <a:ext cx="508" cy="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gray">
            <a:xfrm>
              <a:off x="504" y="2056"/>
              <a:ext cx="507" cy="1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gray">
            <a:xfrm>
              <a:off x="0" y="2056"/>
              <a:ext cx="50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8" name="AutoShape 16" descr="Light horizontal"/>
          <p:cNvSpPr>
            <a:spLocks noChangeArrowheads="1"/>
          </p:cNvSpPr>
          <p:nvPr/>
        </p:nvSpPr>
        <p:spPr bwMode="gray">
          <a:xfrm rot="-10800000">
            <a:off x="6122988" y="3394075"/>
            <a:ext cx="1739900" cy="827088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gray">
          <a:xfrm>
            <a:off x="6124575" y="2393950"/>
            <a:ext cx="1739900" cy="8270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791200"/>
            <a:ext cx="48006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7141572-98FB-5B4A-9F26-27911B380F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 rot="2598493">
            <a:off x="3163888" y="5864225"/>
            <a:ext cx="242887" cy="250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D4957-B3D1-7849-9610-C4AE24D81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16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96D6A-E135-2B4D-BCBE-59B2DD3982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5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B11F5E6-FF00-E74E-9837-D74C0323B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60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EA22-4BD1-C742-8D2D-8E68610873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5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ED48-0437-8946-826E-767870461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FE5F-8278-EE41-ABFA-C2B992158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2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E4EE7-102E-B842-80A3-42A172281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2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97488-5B02-6A48-A23C-FC8A1C1B0E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41208-DF16-B541-A58C-7E438B1D4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57373-4230-874C-8EF2-647BBDC7AC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0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DD0CC-15A1-2848-9E1D-7DB102E4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0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AutoShape 16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8" descr="Light horizontal"/>
          <p:cNvSpPr>
            <a:spLocks noChangeArrowheads="1"/>
          </p:cNvSpPr>
          <p:nvPr/>
        </p:nvSpPr>
        <p:spPr bwMode="gray">
          <a:xfrm>
            <a:off x="1588" y="4763"/>
            <a:ext cx="9144000" cy="985837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6350" y="993775"/>
            <a:ext cx="9156700" cy="88900"/>
            <a:chOff x="-8" y="632"/>
            <a:chExt cx="5768" cy="56"/>
          </a:xfrm>
        </p:grpSpPr>
        <p:sp>
          <p:nvSpPr>
            <p:cNvPr id="1034" name="Rectangle 10"/>
            <p:cNvSpPr>
              <a:spLocks noChangeArrowheads="1"/>
            </p:cNvSpPr>
            <p:nvPr userDrawn="1"/>
          </p:nvSpPr>
          <p:spPr bwMode="gray">
            <a:xfrm>
              <a:off x="1499" y="632"/>
              <a:ext cx="4261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gray">
            <a:xfrm>
              <a:off x="991" y="632"/>
              <a:ext cx="509" cy="5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497" y="632"/>
              <a:ext cx="507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ltGray">
            <a:xfrm>
              <a:off x="-8" y="632"/>
              <a:ext cx="508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7372350" y="360363"/>
            <a:ext cx="1554163" cy="741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C30B8B4-879C-9249-BA8F-A1D0E1B7D4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76200" y="76200"/>
            <a:ext cx="1828800" cy="838200"/>
            <a:chOff x="2928" y="240"/>
            <a:chExt cx="2570" cy="1488"/>
          </a:xfrm>
        </p:grpSpPr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0F0F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23"/>
            <p:cNvGrpSpPr>
              <a:grpSpLocks/>
            </p:cNvGrpSpPr>
            <p:nvPr/>
          </p:nvGrpSpPr>
          <p:grpSpPr bwMode="auto">
            <a:xfrm>
              <a:off x="3223" y="318"/>
              <a:ext cx="2275" cy="1342"/>
              <a:chOff x="2764" y="292"/>
              <a:chExt cx="2742" cy="1606"/>
            </a:xfrm>
          </p:grpSpPr>
          <p:sp>
            <p:nvSpPr>
              <p:cNvPr id="1048" name="Freeform 24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31251"/>
            <a:ext cx="536958" cy="565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季度工作总结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791200"/>
            <a:ext cx="5095056" cy="457200"/>
          </a:xfrm>
        </p:spPr>
        <p:txBody>
          <a:bodyPr/>
          <a:lstStyle/>
          <a:p>
            <a:r>
              <a:rPr lang="zh-CN" altLang="en-US" dirty="0" smtClean="0"/>
              <a:t>联成科大信息系统</a:t>
            </a:r>
            <a:r>
              <a:rPr lang="zh-CN" altLang="en-US" dirty="0" smtClean="0"/>
              <a:t>有限公司</a:t>
            </a:r>
            <a:r>
              <a:rPr lang="en-US" altLang="zh-CN" dirty="0" smtClean="0"/>
              <a:t>·</a:t>
            </a:r>
            <a:r>
              <a:rPr lang="zh-CN" altLang="en-US" dirty="0" smtClean="0"/>
              <a:t>软件部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36296" y="6140152"/>
            <a:ext cx="14226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梁宗元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873125" y="2276475"/>
            <a:ext cx="7543800" cy="3352800"/>
            <a:chOff x="550" y="1434"/>
            <a:chExt cx="4752" cy="2112"/>
          </a:xfrm>
        </p:grpSpPr>
        <p:sp>
          <p:nvSpPr>
            <p:cNvPr id="12291" name="Line 3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2305" name="Freeform 17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Freeform 1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Freeform 1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Freeform 2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Freeform 21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2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Freeform 2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Freeform 2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2 w 1824"/>
                  <a:gd name="T1" fmla="*/ 2464 h 2648"/>
                  <a:gd name="T2" fmla="*/ 56 w 1824"/>
                  <a:gd name="T3" fmla="*/ 2120 h 2648"/>
                  <a:gd name="T4" fmla="*/ 124 w 1824"/>
                  <a:gd name="T5" fmla="*/ 1808 h 2648"/>
                  <a:gd name="T6" fmla="*/ 212 w 1824"/>
                  <a:gd name="T7" fmla="*/ 1524 h 2648"/>
                  <a:gd name="T8" fmla="*/ 316 w 1824"/>
                  <a:gd name="T9" fmla="*/ 1270 h 2648"/>
                  <a:gd name="T10" fmla="*/ 430 w 1824"/>
                  <a:gd name="T11" fmla="*/ 1044 h 2648"/>
                  <a:gd name="T12" fmla="*/ 550 w 1824"/>
                  <a:gd name="T13" fmla="*/ 846 h 2648"/>
                  <a:gd name="T14" fmla="*/ 672 w 1824"/>
                  <a:gd name="T15" fmla="*/ 674 h 2648"/>
                  <a:gd name="T16" fmla="*/ 792 w 1824"/>
                  <a:gd name="T17" fmla="*/ 528 h 2648"/>
                  <a:gd name="T18" fmla="*/ 906 w 1824"/>
                  <a:gd name="T19" fmla="*/ 408 h 2648"/>
                  <a:gd name="T20" fmla="*/ 1010 w 1824"/>
                  <a:gd name="T21" fmla="*/ 310 h 2648"/>
                  <a:gd name="T22" fmla="*/ 1096 w 1824"/>
                  <a:gd name="T23" fmla="*/ 236 h 2648"/>
                  <a:gd name="T24" fmla="*/ 1164 w 1824"/>
                  <a:gd name="T25" fmla="*/ 184 h 2648"/>
                  <a:gd name="T26" fmla="*/ 1208 w 1824"/>
                  <a:gd name="T27" fmla="*/ 154 h 2648"/>
                  <a:gd name="T28" fmla="*/ 1224 w 1824"/>
                  <a:gd name="T29" fmla="*/ 144 h 2648"/>
                  <a:gd name="T30" fmla="*/ 1728 w 1824"/>
                  <a:gd name="T31" fmla="*/ 56 h 2648"/>
                  <a:gd name="T32" fmla="*/ 1568 w 1824"/>
                  <a:gd name="T33" fmla="*/ 328 h 2648"/>
                  <a:gd name="T34" fmla="*/ 1554 w 1824"/>
                  <a:gd name="T35" fmla="*/ 332 h 2648"/>
                  <a:gd name="T36" fmla="*/ 1514 w 1824"/>
                  <a:gd name="T37" fmla="*/ 346 h 2648"/>
                  <a:gd name="T38" fmla="*/ 1452 w 1824"/>
                  <a:gd name="T39" fmla="*/ 370 h 2648"/>
                  <a:gd name="T40" fmla="*/ 1370 w 1824"/>
                  <a:gd name="T41" fmla="*/ 410 h 2648"/>
                  <a:gd name="T42" fmla="*/ 1270 w 1824"/>
                  <a:gd name="T43" fmla="*/ 466 h 2648"/>
                  <a:gd name="T44" fmla="*/ 1158 w 1824"/>
                  <a:gd name="T45" fmla="*/ 540 h 2648"/>
                  <a:gd name="T46" fmla="*/ 1034 w 1824"/>
                  <a:gd name="T47" fmla="*/ 636 h 2648"/>
                  <a:gd name="T48" fmla="*/ 904 w 1824"/>
                  <a:gd name="T49" fmla="*/ 756 h 2648"/>
                  <a:gd name="T50" fmla="*/ 770 w 1824"/>
                  <a:gd name="T51" fmla="*/ 900 h 2648"/>
                  <a:gd name="T52" fmla="*/ 632 w 1824"/>
                  <a:gd name="T53" fmla="*/ 1076 h 2648"/>
                  <a:gd name="T54" fmla="*/ 498 w 1824"/>
                  <a:gd name="T55" fmla="*/ 1280 h 2648"/>
                  <a:gd name="T56" fmla="*/ 370 w 1824"/>
                  <a:gd name="T57" fmla="*/ 1518 h 2648"/>
                  <a:gd name="T58" fmla="*/ 248 w 1824"/>
                  <a:gd name="T59" fmla="*/ 1792 h 2648"/>
                  <a:gd name="T60" fmla="*/ 138 w 1824"/>
                  <a:gd name="T61" fmla="*/ 2104 h 2648"/>
                  <a:gd name="T62" fmla="*/ 42 w 1824"/>
                  <a:gd name="T63" fmla="*/ 2456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Rectangle 2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5" name="Freeform 2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Rectangle 28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7" name="Rectangle 2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219200" y="1600200"/>
            <a:ext cx="6781800" cy="4114800"/>
            <a:chOff x="768" y="1008"/>
            <a:chExt cx="4272" cy="2592"/>
          </a:xfrm>
        </p:grpSpPr>
        <p:sp>
          <p:nvSpPr>
            <p:cNvPr id="14338" name="AutoShape 2"/>
            <p:cNvSpPr>
              <a:spLocks noChangeArrowheads="1"/>
            </p:cNvSpPr>
            <p:nvPr/>
          </p:nvSpPr>
          <p:spPr bwMode="auto">
            <a:xfrm>
              <a:off x="2345" y="2160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39" name="AutoShape 3"/>
            <p:cNvSpPr>
              <a:spLocks noChangeArrowheads="1"/>
            </p:cNvSpPr>
            <p:nvPr/>
          </p:nvSpPr>
          <p:spPr bwMode="auto">
            <a:xfrm>
              <a:off x="768" y="2160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3936" y="2160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gray">
            <a:xfrm>
              <a:off x="1985" y="1401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gray">
            <a:xfrm>
              <a:off x="3536" y="1401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gray">
            <a:xfrm>
              <a:off x="3919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gray">
            <a:xfrm>
              <a:off x="3919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gray">
            <a:xfrm>
              <a:off x="3989" y="10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gray">
            <a:xfrm>
              <a:off x="4005" y="10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gray">
            <a:xfrm>
              <a:off x="4039" y="112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gray">
            <a:xfrm>
              <a:off x="816" y="100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gray">
            <a:xfrm>
              <a:off x="816" y="100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gray">
            <a:xfrm>
              <a:off x="886" y="1077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gray">
            <a:xfrm>
              <a:off x="887" y="1079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gray">
            <a:xfrm>
              <a:off x="933" y="112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4" name="Group 18"/>
            <p:cNvGrpSpPr>
              <a:grpSpLocks/>
            </p:cNvGrpSpPr>
            <p:nvPr/>
          </p:nvGrpSpPr>
          <p:grpSpPr bwMode="auto">
            <a:xfrm>
              <a:off x="946" y="1136"/>
              <a:ext cx="813" cy="805"/>
              <a:chOff x="4166" y="1706"/>
              <a:chExt cx="1252" cy="1252"/>
            </a:xfrm>
          </p:grpSpPr>
          <p:sp>
            <p:nvSpPr>
              <p:cNvPr id="14355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9" name="Oval 23"/>
            <p:cNvSpPr>
              <a:spLocks noChangeArrowheads="1"/>
            </p:cNvSpPr>
            <p:nvPr/>
          </p:nvSpPr>
          <p:spPr bwMode="gray">
            <a:xfrm>
              <a:off x="2368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gray">
            <a:xfrm>
              <a:off x="2368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gray">
            <a:xfrm>
              <a:off x="2438" y="10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gray">
            <a:xfrm>
              <a:off x="2439" y="1082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gray">
            <a:xfrm>
              <a:off x="2484" y="112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64" name="Group 28"/>
            <p:cNvGrpSpPr>
              <a:grpSpLocks/>
            </p:cNvGrpSpPr>
            <p:nvPr/>
          </p:nvGrpSpPr>
          <p:grpSpPr bwMode="auto">
            <a:xfrm>
              <a:off x="2498" y="1136"/>
              <a:ext cx="813" cy="805"/>
              <a:chOff x="4166" y="1706"/>
              <a:chExt cx="1252" cy="1252"/>
            </a:xfrm>
          </p:grpSpPr>
          <p:sp>
            <p:nvSpPr>
              <p:cNvPr id="14365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9" name="Group 33"/>
            <p:cNvGrpSpPr>
              <a:grpSpLocks/>
            </p:cNvGrpSpPr>
            <p:nvPr/>
          </p:nvGrpSpPr>
          <p:grpSpPr bwMode="auto">
            <a:xfrm>
              <a:off x="4054" y="1136"/>
              <a:ext cx="814" cy="805"/>
              <a:chOff x="4166" y="1706"/>
              <a:chExt cx="1252" cy="1252"/>
            </a:xfrm>
          </p:grpSpPr>
          <p:sp>
            <p:nvSpPr>
              <p:cNvPr id="14370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3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4" name="Text Box 38"/>
            <p:cNvSpPr txBox="1">
              <a:spLocks noChangeArrowheads="1"/>
            </p:cNvSpPr>
            <p:nvPr/>
          </p:nvSpPr>
          <p:spPr bwMode="gray">
            <a:xfrm>
              <a:off x="1111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gray">
            <a:xfrm>
              <a:off x="2666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gray">
            <a:xfrm>
              <a:off x="4220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Marketing Diagram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905000" y="1295400"/>
            <a:ext cx="5410200" cy="4800600"/>
            <a:chOff x="816" y="624"/>
            <a:chExt cx="3984" cy="3646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gray">
            <a:xfrm rot="-743917">
              <a:off x="1728" y="2064"/>
              <a:ext cx="722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15368" name="Group 8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5369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0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1" name="Text Box 11"/>
              <p:cNvSpPr txBox="1">
                <a:spLocks noChangeArrowheads="1"/>
              </p:cNvSpPr>
              <p:nvPr/>
            </p:nvSpPr>
            <p:spPr bwMode="gray">
              <a:xfrm>
                <a:off x="2444" y="1989"/>
                <a:ext cx="1034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5372" name="Group 12"/>
            <p:cNvGrpSpPr>
              <a:grpSpLocks/>
            </p:cNvGrpSpPr>
            <p:nvPr/>
          </p:nvGrpSpPr>
          <p:grpSpPr bwMode="auto">
            <a:xfrm>
              <a:off x="3373" y="624"/>
              <a:ext cx="728" cy="624"/>
              <a:chOff x="3565" y="960"/>
              <a:chExt cx="728" cy="624"/>
            </a:xfrm>
          </p:grpSpPr>
          <p:grpSp>
            <p:nvGrpSpPr>
              <p:cNvPr id="15373" name="Group 13"/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15374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5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6" name="Text Box 16"/>
              <p:cNvSpPr txBox="1">
                <a:spLocks noChangeArrowheads="1"/>
              </p:cNvSpPr>
              <p:nvPr/>
            </p:nvSpPr>
            <p:spPr bwMode="gray">
              <a:xfrm>
                <a:off x="3565" y="1200"/>
                <a:ext cx="7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charset="0"/>
                  </a:rPr>
                  <a:t>Concept</a:t>
                </a:r>
              </a:p>
            </p:txBody>
          </p:sp>
        </p:grpSp>
        <p:grpSp>
          <p:nvGrpSpPr>
            <p:cNvPr id="15377" name="Group 17"/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15378" name="Group 1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5379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0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gray">
              <a:xfrm>
                <a:off x="674" y="2160"/>
                <a:ext cx="114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5382" name="Group 22"/>
            <p:cNvGrpSpPr>
              <a:grpSpLocks/>
            </p:cNvGrpSpPr>
            <p:nvPr/>
          </p:nvGrpSpPr>
          <p:grpSpPr bwMode="auto">
            <a:xfrm>
              <a:off x="3360" y="2496"/>
              <a:ext cx="1440" cy="1440"/>
              <a:chOff x="3360" y="2688"/>
              <a:chExt cx="1440" cy="1440"/>
            </a:xfrm>
          </p:grpSpPr>
          <p:grpSp>
            <p:nvGrpSpPr>
              <p:cNvPr id="15383" name="Group 23"/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15384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gray">
              <a:xfrm>
                <a:off x="3546" y="3312"/>
                <a:ext cx="1185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5387" name="Oval 27"/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749300" y="1828800"/>
            <a:ext cx="7289800" cy="3770313"/>
            <a:chOff x="472" y="1152"/>
            <a:chExt cx="4592" cy="2375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gray">
            <a:xfrm rot="39573186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gray">
            <a:xfrm rot="35969022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gray">
            <a:xfrm rot="-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49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04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4074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3498" y="3264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472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7" name="Text Box 43"/>
            <p:cNvSpPr txBox="1">
              <a:spLocks noChangeArrowheads="1"/>
            </p:cNvSpPr>
            <p:nvPr/>
          </p:nvSpPr>
          <p:spPr bwMode="auto">
            <a:xfrm>
              <a:off x="1000" y="3225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8" name="Oval 44"/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Oval 45"/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Oval 47"/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Oval 48"/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Oval 49"/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Oval 52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Oval 53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8" name="Oval 54"/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Oval 55"/>
            <p:cNvSpPr>
              <a:spLocks noChangeArrowheads="1"/>
            </p:cNvSpPr>
            <p:nvPr/>
          </p:nvSpPr>
          <p:spPr bwMode="gray">
            <a:xfrm>
              <a:off x="2304" y="188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0" name="Oval 56"/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41" name="Group 57"/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16442" name="Oval 5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3" name="Oval 5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4" name="Oval 6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5" name="Oval 6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46" name="Text Box 62"/>
            <p:cNvSpPr txBox="1">
              <a:spLocks noChangeArrowheads="1"/>
            </p:cNvSpPr>
            <p:nvPr/>
          </p:nvSpPr>
          <p:spPr bwMode="gray">
            <a:xfrm>
              <a:off x="2528" y="224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7501" name="Group 93"/>
          <p:cNvGrpSpPr>
            <a:grpSpLocks/>
          </p:cNvGrpSpPr>
          <p:nvPr/>
        </p:nvGrpSpPr>
        <p:grpSpPr bwMode="auto">
          <a:xfrm>
            <a:off x="1182688" y="2168525"/>
            <a:ext cx="2163762" cy="3165475"/>
            <a:chOff x="745" y="1366"/>
            <a:chExt cx="1363" cy="1994"/>
          </a:xfrm>
        </p:grpSpPr>
        <p:sp>
          <p:nvSpPr>
            <p:cNvPr id="17502" name="AutoShape 94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AutoShape 95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4" name="AutoShape 96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5" name="AutoShape 97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06" name="Group 98"/>
            <p:cNvGrpSpPr>
              <a:grpSpLocks/>
            </p:cNvGrpSpPr>
            <p:nvPr/>
          </p:nvGrpSpPr>
          <p:grpSpPr bwMode="auto">
            <a:xfrm>
              <a:off x="1214" y="1366"/>
              <a:ext cx="405" cy="405"/>
              <a:chOff x="1289" y="582"/>
              <a:chExt cx="668" cy="668"/>
            </a:xfrm>
          </p:grpSpPr>
          <p:sp>
            <p:nvSpPr>
              <p:cNvPr id="17507" name="Oval 9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08" name="Oval 10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Oval 10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10" name="Oval 10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Oval 10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12" name="Text Box 104"/>
            <p:cNvSpPr txBox="1">
              <a:spLocks noChangeArrowheads="1"/>
            </p:cNvSpPr>
            <p:nvPr/>
          </p:nvSpPr>
          <p:spPr bwMode="gray">
            <a:xfrm>
              <a:off x="1301" y="14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7513" name="Text Box 105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5913438" y="2165350"/>
            <a:ext cx="2163762" cy="3165475"/>
            <a:chOff x="3725" y="1364"/>
            <a:chExt cx="1363" cy="1994"/>
          </a:xfrm>
        </p:grpSpPr>
        <p:sp>
          <p:nvSpPr>
            <p:cNvPr id="17515" name="AutoShape 107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" name="AutoShape 108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7" name="AutoShape 109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8" name="AutoShape 110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19" name="Group 111"/>
            <p:cNvGrpSpPr>
              <a:grpSpLocks/>
            </p:cNvGrpSpPr>
            <p:nvPr/>
          </p:nvGrpSpPr>
          <p:grpSpPr bwMode="auto">
            <a:xfrm>
              <a:off x="4194" y="1364"/>
              <a:ext cx="405" cy="405"/>
              <a:chOff x="1289" y="582"/>
              <a:chExt cx="668" cy="668"/>
            </a:xfrm>
          </p:grpSpPr>
          <p:sp>
            <p:nvSpPr>
              <p:cNvPr id="17520" name="Oval 1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21" name="Oval 1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2" name="Oval 1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Oval 11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Oval 1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25" name="Text Box 117"/>
            <p:cNvSpPr txBox="1">
              <a:spLocks noChangeArrowheads="1"/>
            </p:cNvSpPr>
            <p:nvPr/>
          </p:nvSpPr>
          <p:spPr bwMode="gray">
            <a:xfrm>
              <a:off x="4281" y="142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7526" name="Text Box 118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  <p:grpSp>
        <p:nvGrpSpPr>
          <p:cNvPr id="17527" name="Group 119"/>
          <p:cNvGrpSpPr>
            <a:grpSpLocks/>
          </p:cNvGrpSpPr>
          <p:nvPr/>
        </p:nvGrpSpPr>
        <p:grpSpPr bwMode="auto">
          <a:xfrm>
            <a:off x="3544888" y="2168525"/>
            <a:ext cx="2163762" cy="3165475"/>
            <a:chOff x="2256" y="1154"/>
            <a:chExt cx="1363" cy="1994"/>
          </a:xfrm>
        </p:grpSpPr>
        <p:sp>
          <p:nvSpPr>
            <p:cNvPr id="17528" name="AutoShape 120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9" name="AutoShape 121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0" name="AutoShape 122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1" name="AutoShape 123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2" name="Oval 124"/>
            <p:cNvSpPr>
              <a:spLocks noChangeArrowheads="1"/>
            </p:cNvSpPr>
            <p:nvPr/>
          </p:nvSpPr>
          <p:spPr bwMode="gray">
            <a:xfrm>
              <a:off x="2725" y="1154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3" name="Oval 125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4" name="Oval 126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5" name="Oval 127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6" name="Oval 128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7" name="Text Box 129"/>
            <p:cNvSpPr txBox="1">
              <a:spLocks noChangeArrowheads="1"/>
            </p:cNvSpPr>
            <p:nvPr/>
          </p:nvSpPr>
          <p:spPr bwMode="gray">
            <a:xfrm>
              <a:off x="2812" y="12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7538" name="Text Box 130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260350" y="1828800"/>
            <a:ext cx="8626475" cy="4114800"/>
            <a:chOff x="164" y="1152"/>
            <a:chExt cx="5434" cy="2592"/>
          </a:xfrm>
        </p:grpSpPr>
        <p:grpSp>
          <p:nvGrpSpPr>
            <p:cNvPr id="18435" name="Group 3"/>
            <p:cNvGrpSpPr>
              <a:grpSpLocks/>
            </p:cNvGrpSpPr>
            <p:nvPr/>
          </p:nvGrpSpPr>
          <p:grpSpPr bwMode="auto">
            <a:xfrm>
              <a:off x="164" y="2066"/>
              <a:ext cx="5434" cy="105"/>
              <a:chOff x="0" y="1896"/>
              <a:chExt cx="5760" cy="120"/>
            </a:xfrm>
          </p:grpSpPr>
          <p:sp>
            <p:nvSpPr>
              <p:cNvPr id="18436" name="Rectangle 4"/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7" name="Rectangle 5"/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25" name="Group 93"/>
            <p:cNvGrpSpPr>
              <a:grpSpLocks/>
            </p:cNvGrpSpPr>
            <p:nvPr/>
          </p:nvGrpSpPr>
          <p:grpSpPr bwMode="auto">
            <a:xfrm>
              <a:off x="480" y="1692"/>
              <a:ext cx="1079" cy="2010"/>
              <a:chOff x="480" y="1692"/>
              <a:chExt cx="1079" cy="2010"/>
            </a:xfrm>
          </p:grpSpPr>
          <p:grpSp>
            <p:nvGrpSpPr>
              <p:cNvPr id="18491" name="Group 59"/>
              <p:cNvGrpSpPr>
                <a:grpSpLocks/>
              </p:cNvGrpSpPr>
              <p:nvPr/>
            </p:nvGrpSpPr>
            <p:grpSpPr bwMode="auto">
              <a:xfrm rot="3877067">
                <a:off x="573" y="2715"/>
                <a:ext cx="1432" cy="541"/>
                <a:chOff x="2290" y="2725"/>
                <a:chExt cx="1832" cy="713"/>
              </a:xfrm>
            </p:grpSpPr>
            <p:grpSp>
              <p:nvGrpSpPr>
                <p:cNvPr id="18492" name="Group 60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93" name="Freeform 6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4" name="Freeform 6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95" name="Group 63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96" name="Freeform 64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7" name="Freeform 65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98" name="Group 66"/>
              <p:cNvGrpSpPr>
                <a:grpSpLocks/>
              </p:cNvGrpSpPr>
              <p:nvPr/>
            </p:nvGrpSpPr>
            <p:grpSpPr bwMode="auto">
              <a:xfrm>
                <a:off x="480" y="1692"/>
                <a:ext cx="799" cy="824"/>
                <a:chOff x="2789" y="1625"/>
                <a:chExt cx="907" cy="907"/>
              </a:xfrm>
            </p:grpSpPr>
            <p:sp>
              <p:nvSpPr>
                <p:cNvPr id="18499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0" name="Oval 6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1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2" name="Oval 70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3" name="Oval 71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504" name="Group 72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505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6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7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8" name="Oval 76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09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710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0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003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6" name="Group 94"/>
            <p:cNvGrpSpPr>
              <a:grpSpLocks/>
            </p:cNvGrpSpPr>
            <p:nvPr/>
          </p:nvGrpSpPr>
          <p:grpSpPr bwMode="auto">
            <a:xfrm>
              <a:off x="1581" y="1692"/>
              <a:ext cx="1078" cy="2010"/>
              <a:chOff x="1581" y="1692"/>
              <a:chExt cx="1078" cy="2010"/>
            </a:xfrm>
          </p:grpSpPr>
          <p:grpSp>
            <p:nvGrpSpPr>
              <p:cNvPr id="18473" name="Group 41"/>
              <p:cNvGrpSpPr>
                <a:grpSpLocks/>
              </p:cNvGrpSpPr>
              <p:nvPr/>
            </p:nvGrpSpPr>
            <p:grpSpPr bwMode="auto">
              <a:xfrm rot="3877067">
                <a:off x="1673" y="2715"/>
                <a:ext cx="1432" cy="541"/>
                <a:chOff x="2290" y="2725"/>
                <a:chExt cx="1832" cy="713"/>
              </a:xfrm>
            </p:grpSpPr>
            <p:grpSp>
              <p:nvGrpSpPr>
                <p:cNvPr id="18474" name="Group 42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75" name="Freeform 43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6" name="Freeform 44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77" name="Group 45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78" name="Freeform 4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9" name="Freeform 4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80" name="Group 48"/>
              <p:cNvGrpSpPr>
                <a:grpSpLocks/>
              </p:cNvGrpSpPr>
              <p:nvPr/>
            </p:nvGrpSpPr>
            <p:grpSpPr bwMode="auto">
              <a:xfrm>
                <a:off x="1581" y="1692"/>
                <a:ext cx="799" cy="824"/>
                <a:chOff x="2789" y="1625"/>
                <a:chExt cx="907" cy="907"/>
              </a:xfrm>
            </p:grpSpPr>
            <p:sp>
              <p:nvSpPr>
                <p:cNvPr id="18481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2" name="Oval 50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3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4" name="Oval 52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5" name="Oval 53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86" name="Group 54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487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8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9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Oval 58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11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1807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2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2100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7" name="Group 95"/>
            <p:cNvGrpSpPr>
              <a:grpSpLocks/>
            </p:cNvGrpSpPr>
            <p:nvPr/>
          </p:nvGrpSpPr>
          <p:grpSpPr bwMode="auto">
            <a:xfrm>
              <a:off x="2717" y="1692"/>
              <a:ext cx="1079" cy="2010"/>
              <a:chOff x="2717" y="1692"/>
              <a:chExt cx="1079" cy="2010"/>
            </a:xfrm>
          </p:grpSpPr>
          <p:grpSp>
            <p:nvGrpSpPr>
              <p:cNvPr id="18438" name="Group 6"/>
              <p:cNvGrpSpPr>
                <a:grpSpLocks/>
              </p:cNvGrpSpPr>
              <p:nvPr/>
            </p:nvGrpSpPr>
            <p:grpSpPr bwMode="auto">
              <a:xfrm rot="3877067">
                <a:off x="2810" y="2715"/>
                <a:ext cx="1432" cy="541"/>
                <a:chOff x="2290" y="2725"/>
                <a:chExt cx="1832" cy="713"/>
              </a:xfrm>
            </p:grpSpPr>
            <p:grpSp>
              <p:nvGrpSpPr>
                <p:cNvPr id="18439" name="Group 7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40" name="Freeform 8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1" name="Freeform 9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42" name="Group 10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43" name="Freeform 1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4" name="Freeform 1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45" name="Group 13"/>
              <p:cNvGrpSpPr>
                <a:grpSpLocks/>
              </p:cNvGrpSpPr>
              <p:nvPr/>
            </p:nvGrpSpPr>
            <p:grpSpPr bwMode="auto">
              <a:xfrm>
                <a:off x="2717" y="1692"/>
                <a:ext cx="800" cy="824"/>
                <a:chOff x="2789" y="1625"/>
                <a:chExt cx="907" cy="907"/>
              </a:xfrm>
            </p:grpSpPr>
            <p:sp>
              <p:nvSpPr>
                <p:cNvPr id="18446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7" name="Oval 15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8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9" name="Oval 17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0" name="Oval 18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51" name="Group 19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452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3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4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5" name="Oval 23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13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2949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3242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3836" y="1601"/>
              <a:ext cx="1199" cy="2143"/>
              <a:chOff x="3836" y="1601"/>
              <a:chExt cx="1199" cy="2143"/>
            </a:xfrm>
          </p:grpSpPr>
          <p:grpSp>
            <p:nvGrpSpPr>
              <p:cNvPr id="18456" name="Group 24"/>
              <p:cNvGrpSpPr>
                <a:grpSpLocks/>
              </p:cNvGrpSpPr>
              <p:nvPr/>
            </p:nvGrpSpPr>
            <p:grpSpPr bwMode="auto">
              <a:xfrm rot="3877067">
                <a:off x="4049" y="2757"/>
                <a:ext cx="1432" cy="541"/>
                <a:chOff x="2290" y="2725"/>
                <a:chExt cx="1832" cy="713"/>
              </a:xfrm>
            </p:grpSpPr>
            <p:grpSp>
              <p:nvGrpSpPr>
                <p:cNvPr id="18457" name="Group 25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58" name="Freeform 2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9" name="Freeform 2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0" name="Group 28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61" name="Freeform 29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2" name="Freeform 30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63" name="Oval 31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4" name="Oval 32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5" name="Oval 33"/>
              <p:cNvSpPr>
                <a:spLocks noChangeArrowheads="1"/>
              </p:cNvSpPr>
              <p:nvPr/>
            </p:nvSpPr>
            <p:spPr bwMode="gray">
              <a:xfrm>
                <a:off x="3900" y="1666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6" name="Oval 34"/>
              <p:cNvSpPr>
                <a:spLocks noChangeArrowheads="1"/>
              </p:cNvSpPr>
              <p:nvPr/>
            </p:nvSpPr>
            <p:spPr bwMode="gray">
              <a:xfrm>
                <a:off x="3901" y="1668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7" name="Oval 35"/>
              <p:cNvSpPr>
                <a:spLocks noChangeArrowheads="1"/>
              </p:cNvSpPr>
              <p:nvPr/>
            </p:nvSpPr>
            <p:spPr bwMode="gray">
              <a:xfrm>
                <a:off x="3941" y="1709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8468" name="Group 36"/>
              <p:cNvGrpSpPr>
                <a:grpSpLocks/>
              </p:cNvGrpSpPr>
              <p:nvPr/>
            </p:nvGrpSpPr>
            <p:grpSpPr bwMode="auto">
              <a:xfrm>
                <a:off x="3953" y="1721"/>
                <a:ext cx="728" cy="749"/>
                <a:chOff x="4166" y="1706"/>
                <a:chExt cx="1252" cy="1252"/>
              </a:xfrm>
            </p:grpSpPr>
            <p:sp>
              <p:nvSpPr>
                <p:cNvPr id="18469" name="Oval 3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0" name="Oval 3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1" name="Oval 3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2" name="Oval 4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179" y="292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gray">
              <a:xfrm rot="3925970">
                <a:off x="4471" y="275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17" name="Group 85"/>
            <p:cNvGrpSpPr>
              <a:grpSpLocks/>
            </p:cNvGrpSpPr>
            <p:nvPr/>
          </p:nvGrpSpPr>
          <p:grpSpPr bwMode="auto">
            <a:xfrm>
              <a:off x="674" y="1152"/>
              <a:ext cx="3880" cy="256"/>
              <a:chOff x="967" y="1152"/>
              <a:chExt cx="3880" cy="256"/>
            </a:xfrm>
          </p:grpSpPr>
          <p:sp>
            <p:nvSpPr>
              <p:cNvPr id="18518" name="Text Box 86"/>
              <p:cNvSpPr txBox="1">
                <a:spLocks noChangeArrowheads="1"/>
              </p:cNvSpPr>
              <p:nvPr/>
            </p:nvSpPr>
            <p:spPr bwMode="gray">
              <a:xfrm>
                <a:off x="967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2001</a:t>
                </a: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gray">
              <a:xfrm>
                <a:off x="20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2002</a:t>
                </a:r>
              </a:p>
            </p:txBody>
          </p:sp>
          <p:sp>
            <p:nvSpPr>
              <p:cNvPr id="18520" name="Text Box 88"/>
              <p:cNvSpPr txBox="1">
                <a:spLocks noChangeArrowheads="1"/>
              </p:cNvSpPr>
              <p:nvPr/>
            </p:nvSpPr>
            <p:spPr bwMode="gray">
              <a:xfrm>
                <a:off x="31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2003</a:t>
                </a:r>
              </a:p>
            </p:txBody>
          </p:sp>
          <p:sp>
            <p:nvSpPr>
              <p:cNvPr id="18521" name="Text Box 89"/>
              <p:cNvSpPr txBox="1">
                <a:spLocks noChangeArrowheads="1"/>
              </p:cNvSpPr>
              <p:nvPr/>
            </p:nvSpPr>
            <p:spPr bwMode="gray">
              <a:xfrm>
                <a:off x="4275" y="1152"/>
                <a:ext cx="5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tx2"/>
                    </a:solidFill>
                    <a:latin typeface="Verdana" charset="0"/>
                  </a:rPr>
                  <a:t>2004</a:t>
                </a:r>
              </a:p>
            </p:txBody>
          </p:sp>
          <p:cxnSp>
            <p:nvCxnSpPr>
              <p:cNvPr id="18522" name="AutoShape 90"/>
              <p:cNvCxnSpPr>
                <a:cxnSpLocks noChangeShapeType="1"/>
                <a:stCxn id="18518" idx="3"/>
                <a:endCxn id="18519" idx="1"/>
              </p:cNvCxnSpPr>
              <p:nvPr/>
            </p:nvCxnSpPr>
            <p:spPr bwMode="gray">
              <a:xfrm>
                <a:off x="1451" y="1293"/>
                <a:ext cx="62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23" name="AutoShape 91"/>
              <p:cNvCxnSpPr>
                <a:cxnSpLocks noChangeShapeType="1"/>
                <a:stCxn id="18519" idx="3"/>
                <a:endCxn id="18520" idx="1"/>
              </p:cNvCxnSpPr>
              <p:nvPr/>
            </p:nvCxnSpPr>
            <p:spPr bwMode="gray">
              <a:xfrm>
                <a:off x="2556" y="1293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24" name="AutoShape 92"/>
              <p:cNvCxnSpPr>
                <a:cxnSpLocks noChangeShapeType="1"/>
              </p:cNvCxnSpPr>
              <p:nvPr/>
            </p:nvCxnSpPr>
            <p:spPr bwMode="gray">
              <a:xfrm>
                <a:off x="3656" y="1296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Diagram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6151563" y="3052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4456113" y="3052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773363" y="3052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066800" y="3052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287463" y="1676400"/>
            <a:ext cx="5895975" cy="936625"/>
            <a:chOff x="624" y="1152"/>
            <a:chExt cx="4080" cy="720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20490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3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4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0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0502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3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6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0507" name="Rectangle 27"/>
          <p:cNvSpPr>
            <a:spLocks noChangeArrowheads="1"/>
          </p:cNvSpPr>
          <p:nvPr/>
        </p:nvSpPr>
        <p:spPr bwMode="gray">
          <a:xfrm>
            <a:off x="1441450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gray">
          <a:xfrm>
            <a:off x="3136900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gray">
          <a:xfrm>
            <a:off x="4683125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gray">
          <a:xfrm>
            <a:off x="6378575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447800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314166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483711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53256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</a:t>
            </a:r>
          </a:p>
        </p:txBody>
      </p:sp>
      <p:graphicFrame>
        <p:nvGraphicFramePr>
          <p:cNvPr id="21570" name="Group 66"/>
          <p:cNvGraphicFramePr>
            <a:graphicFrameLocks noGrp="1"/>
          </p:cNvGraphicFramePr>
          <p:nvPr>
            <p:ph idx="1"/>
          </p:nvPr>
        </p:nvGraphicFramePr>
        <p:xfrm>
          <a:off x="838200" y="2297113"/>
          <a:ext cx="7467600" cy="2917825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228600"/>
            <a:ext cx="5076825" cy="609600"/>
          </a:xfrm>
        </p:spPr>
        <p:txBody>
          <a:bodyPr/>
          <a:lstStyle/>
          <a:p>
            <a:r>
              <a:rPr lang="en-US" altLang="zh-CN"/>
              <a:t>3-D Pie Chart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371600" y="1981200"/>
            <a:ext cx="6332538" cy="3711575"/>
            <a:chOff x="1003" y="1344"/>
            <a:chExt cx="3989" cy="2338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gray">
            <a:xfrm>
              <a:off x="1488" y="2847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gray">
            <a:xfrm rot="-998297">
              <a:off x="1054" y="1517"/>
              <a:ext cx="3582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39216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gray">
            <a:xfrm rot="-998297">
              <a:off x="1066" y="1414"/>
              <a:ext cx="3505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弧 7"/>
            <p:cNvSpPr>
              <a:spLocks/>
            </p:cNvSpPr>
            <p:nvPr/>
          </p:nvSpPr>
          <p:spPr bwMode="gray">
            <a:xfrm rot="-998297">
              <a:off x="2740" y="1344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弧 8"/>
            <p:cNvSpPr>
              <a:spLocks/>
            </p:cNvSpPr>
            <p:nvPr/>
          </p:nvSpPr>
          <p:spPr bwMode="gray">
            <a:xfrm rot="20601703" flipH="1">
              <a:off x="1221" y="2525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弧 9"/>
            <p:cNvSpPr>
              <a:spLocks/>
            </p:cNvSpPr>
            <p:nvPr/>
          </p:nvSpPr>
          <p:spPr bwMode="gray">
            <a:xfrm rot="-998297">
              <a:off x="1779" y="1401"/>
              <a:ext cx="2006" cy="892"/>
            </a:xfrm>
            <a:custGeom>
              <a:avLst/>
              <a:gdLst>
                <a:gd name="G0" fmla="+- 10427 0 0"/>
                <a:gd name="G1" fmla="+- 21600 0 0"/>
                <a:gd name="G2" fmla="+- 21600 0 0"/>
                <a:gd name="T0" fmla="*/ 0 w 23826"/>
                <a:gd name="T1" fmla="*/ 2683 h 21600"/>
                <a:gd name="T2" fmla="*/ 23826 w 23826"/>
                <a:gd name="T3" fmla="*/ 4658 h 21600"/>
                <a:gd name="T4" fmla="*/ 10427 w 238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26" h="21600" fill="none" extrusionOk="0">
                  <a:moveTo>
                    <a:pt x="0" y="2683"/>
                  </a:moveTo>
                  <a:cubicBezTo>
                    <a:pt x="3193" y="923"/>
                    <a:pt x="6780" y="-1"/>
                    <a:pt x="10427" y="-1"/>
                  </a:cubicBezTo>
                  <a:cubicBezTo>
                    <a:pt x="15290" y="-1"/>
                    <a:pt x="20011" y="1641"/>
                    <a:pt x="23825" y="4658"/>
                  </a:cubicBezTo>
                </a:path>
                <a:path w="23826" h="21600" stroke="0" extrusionOk="0">
                  <a:moveTo>
                    <a:pt x="0" y="2683"/>
                  </a:moveTo>
                  <a:cubicBezTo>
                    <a:pt x="3193" y="923"/>
                    <a:pt x="6780" y="-1"/>
                    <a:pt x="10427" y="-1"/>
                  </a:cubicBezTo>
                  <a:cubicBezTo>
                    <a:pt x="15290" y="-1"/>
                    <a:pt x="20011" y="1641"/>
                    <a:pt x="23825" y="4658"/>
                  </a:cubicBezTo>
                  <a:lnTo>
                    <a:pt x="10427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弧 10"/>
            <p:cNvSpPr>
              <a:spLocks/>
            </p:cNvSpPr>
            <p:nvPr/>
          </p:nvSpPr>
          <p:spPr bwMode="gray">
            <a:xfrm rot="20601703" flipH="1">
              <a:off x="1003" y="1728"/>
              <a:ext cx="1795" cy="1330"/>
            </a:xfrm>
            <a:custGeom>
              <a:avLst/>
              <a:gdLst>
                <a:gd name="G0" fmla="+- 0 0 0"/>
                <a:gd name="G1" fmla="+- 20162 0 0"/>
                <a:gd name="G2" fmla="+- 21600 0 0"/>
                <a:gd name="T0" fmla="*/ 7749 w 21600"/>
                <a:gd name="T1" fmla="*/ 0 h 30685"/>
                <a:gd name="T2" fmla="*/ 18863 w 21600"/>
                <a:gd name="T3" fmla="*/ 30685 h 30685"/>
                <a:gd name="T4" fmla="*/ 0 w 21600"/>
                <a:gd name="T5" fmla="*/ 20162 h 30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85" fill="none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</a:path>
                <a:path w="21600" h="30685" stroke="0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  <a:lnTo>
                    <a:pt x="0" y="20162"/>
                  </a:lnTo>
                  <a:close/>
                </a:path>
              </a:pathLst>
            </a:custGeom>
            <a:gradFill rotWithShape="1">
              <a:gsLst>
                <a:gs pos="0">
                  <a:srgbClr val="6D7BA5"/>
                </a:gs>
                <a:gs pos="100000">
                  <a:srgbClr val="6D7BA5">
                    <a:gamma/>
                    <a:tint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gray">
            <a:xfrm rot="-998297">
              <a:off x="1987" y="1864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gray">
            <a:xfrm>
              <a:off x="1320" y="229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Text1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gray">
            <a:xfrm>
              <a:off x="2520" y="152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Text2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gray">
            <a:xfrm>
              <a:off x="3672" y="17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Text3</a:t>
              </a:r>
            </a:p>
          </p:txBody>
        </p: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2981" y="1931"/>
              <a:ext cx="1719" cy="1511"/>
              <a:chOff x="2981" y="1931"/>
              <a:chExt cx="1719" cy="1511"/>
            </a:xfrm>
          </p:grpSpPr>
          <p:sp>
            <p:nvSpPr>
              <p:cNvPr id="22544" name="Freeform 16"/>
              <p:cNvSpPr>
                <a:spLocks/>
              </p:cNvSpPr>
              <p:nvPr/>
            </p:nvSpPr>
            <p:spPr bwMode="gray">
              <a:xfrm>
                <a:off x="3571" y="2316"/>
                <a:ext cx="1117" cy="1119"/>
              </a:xfrm>
              <a:custGeom>
                <a:avLst/>
                <a:gdLst>
                  <a:gd name="T0" fmla="*/ 21 w 1117"/>
                  <a:gd name="T1" fmla="*/ 888 h 1119"/>
                  <a:gd name="T2" fmla="*/ 1117 w 1117"/>
                  <a:gd name="T3" fmla="*/ 0 h 1119"/>
                  <a:gd name="T4" fmla="*/ 1093 w 1117"/>
                  <a:gd name="T5" fmla="*/ 256 h 1119"/>
                  <a:gd name="T6" fmla="*/ 717 w 1117"/>
                  <a:gd name="T7" fmla="*/ 704 h 1119"/>
                  <a:gd name="T8" fmla="*/ 17 w 1117"/>
                  <a:gd name="T9" fmla="*/ 1119 h 1119"/>
                  <a:gd name="T10" fmla="*/ 21 w 1117"/>
                  <a:gd name="T11" fmla="*/ 888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7" h="1119">
                    <a:moveTo>
                      <a:pt x="21" y="888"/>
                    </a:moveTo>
                    <a:lnTo>
                      <a:pt x="1117" y="0"/>
                    </a:lnTo>
                    <a:lnTo>
                      <a:pt x="1093" y="256"/>
                    </a:lnTo>
                    <a:cubicBezTo>
                      <a:pt x="1026" y="373"/>
                      <a:pt x="896" y="560"/>
                      <a:pt x="717" y="704"/>
                    </a:cubicBezTo>
                    <a:cubicBezTo>
                      <a:pt x="538" y="848"/>
                      <a:pt x="133" y="1088"/>
                      <a:pt x="17" y="1119"/>
                    </a:cubicBezTo>
                    <a:cubicBezTo>
                      <a:pt x="0" y="1037"/>
                      <a:pt x="21" y="888"/>
                      <a:pt x="21" y="88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60784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5" name="弧 17"/>
              <p:cNvSpPr>
                <a:spLocks/>
              </p:cNvSpPr>
              <p:nvPr/>
            </p:nvSpPr>
            <p:spPr bwMode="gray">
              <a:xfrm rot="-1060795">
                <a:off x="2981" y="1931"/>
                <a:ext cx="1719" cy="1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016 w 18016"/>
                  <a:gd name="T1" fmla="*/ 11915 h 21282"/>
                  <a:gd name="T2" fmla="*/ 3695 w 18016"/>
                  <a:gd name="T3" fmla="*/ 21282 h 21282"/>
                  <a:gd name="T4" fmla="*/ 0 w 18016"/>
                  <a:gd name="T5" fmla="*/ 0 h 2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6" h="21282" fill="none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</a:path>
                  <a:path w="18016" h="21282" stroke="0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gray">
              <a:xfrm>
                <a:off x="3026" y="2616"/>
                <a:ext cx="582" cy="826"/>
              </a:xfrm>
              <a:custGeom>
                <a:avLst/>
                <a:gdLst>
                  <a:gd name="T0" fmla="*/ 582 w 582"/>
                  <a:gd name="T1" fmla="*/ 572 h 826"/>
                  <a:gd name="T2" fmla="*/ 562 w 582"/>
                  <a:gd name="T3" fmla="*/ 826 h 826"/>
                  <a:gd name="T4" fmla="*/ 0 w 582"/>
                  <a:gd name="T5" fmla="*/ 42 h 826"/>
                  <a:gd name="T6" fmla="*/ 90 w 582"/>
                  <a:gd name="T7" fmla="*/ 0 h 826"/>
                  <a:gd name="T8" fmla="*/ 582 w 582"/>
                  <a:gd name="T9" fmla="*/ 57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826">
                    <a:moveTo>
                      <a:pt x="582" y="572"/>
                    </a:moveTo>
                    <a:lnTo>
                      <a:pt x="562" y="826"/>
                    </a:lnTo>
                    <a:lnTo>
                      <a:pt x="0" y="42"/>
                    </a:lnTo>
                    <a:lnTo>
                      <a:pt x="90" y="0"/>
                    </a:lnTo>
                    <a:lnTo>
                      <a:pt x="582" y="5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7" name="Text Box 19"/>
              <p:cNvSpPr txBox="1">
                <a:spLocks noChangeArrowheads="1"/>
              </p:cNvSpPr>
              <p:nvPr/>
            </p:nvSpPr>
            <p:spPr bwMode="gray">
              <a:xfrm>
                <a:off x="3480" y="2484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FFFFFF"/>
                    </a:solidFill>
                    <a:latin typeface="Verdana" charset="0"/>
                  </a:rPr>
                  <a:t>Text4</a:t>
                </a:r>
              </a:p>
            </p:txBody>
          </p:sp>
        </p:grpSp>
        <p:sp>
          <p:nvSpPr>
            <p:cNvPr id="22548" name="Text Box 20"/>
            <p:cNvSpPr txBox="1">
              <a:spLocks noChangeArrowheads="1"/>
            </p:cNvSpPr>
            <p:nvPr/>
          </p:nvSpPr>
          <p:spPr bwMode="gray">
            <a:xfrm>
              <a:off x="2088" y="29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Text5</a:t>
              </a: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gray">
            <a:xfrm>
              <a:off x="2928" y="2658"/>
              <a:ext cx="528" cy="698"/>
            </a:xfrm>
            <a:custGeom>
              <a:avLst/>
              <a:gdLst>
                <a:gd name="T0" fmla="*/ 0 w 528"/>
                <a:gd name="T1" fmla="*/ 34 h 698"/>
                <a:gd name="T2" fmla="*/ 248 w 528"/>
                <a:gd name="T3" fmla="*/ 546 h 698"/>
                <a:gd name="T4" fmla="*/ 256 w 528"/>
                <a:gd name="T5" fmla="*/ 698 h 698"/>
                <a:gd name="T6" fmla="*/ 435 w 528"/>
                <a:gd name="T7" fmla="*/ 642 h 698"/>
                <a:gd name="T8" fmla="*/ 528 w 528"/>
                <a:gd name="T9" fmla="*/ 594 h 698"/>
                <a:gd name="T10" fmla="*/ 119 w 528"/>
                <a:gd name="T11" fmla="*/ 0 h 698"/>
                <a:gd name="T12" fmla="*/ 0 w 528"/>
                <a:gd name="T13" fmla="*/ 3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698">
                  <a:moveTo>
                    <a:pt x="0" y="34"/>
                  </a:moveTo>
                  <a:lnTo>
                    <a:pt x="248" y="546"/>
                  </a:lnTo>
                  <a:lnTo>
                    <a:pt x="256" y="698"/>
                  </a:lnTo>
                  <a:lnTo>
                    <a:pt x="435" y="642"/>
                  </a:lnTo>
                  <a:lnTo>
                    <a:pt x="528" y="594"/>
                  </a:lnTo>
                  <a:lnTo>
                    <a:pt x="1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tx2">
                <a:alpha val="49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gray">
            <a:xfrm rot="-998297">
              <a:off x="2052" y="2022"/>
              <a:ext cx="1630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Diagram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143000" y="1600200"/>
            <a:ext cx="6781800" cy="4267200"/>
            <a:chOff x="576" y="1104"/>
            <a:chExt cx="4656" cy="2976"/>
          </a:xfrm>
        </p:grpSpPr>
        <p:sp>
          <p:nvSpPr>
            <p:cNvPr id="23556" name="AutoShape 4"/>
            <p:cNvSpPr>
              <a:spLocks noChangeArrowheads="1"/>
            </p:cNvSpPr>
            <p:nvPr/>
          </p:nvSpPr>
          <p:spPr bwMode="gray">
            <a:xfrm>
              <a:off x="1200" y="1584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gray">
            <a:xfrm>
              <a:off x="1056" y="1104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6431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63500" dir="3187806" algn="ctr" rotWithShape="0">
                <a:srgbClr val="001D3A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charset="0"/>
                </a:rPr>
                <a:t>Add Your Text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gray">
            <a:xfrm>
              <a:off x="2253" y="1968"/>
              <a:ext cx="12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/>
                <a:t>Add Your Text</a:t>
              </a:r>
            </a:p>
          </p:txBody>
        </p:sp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576" y="2764"/>
              <a:ext cx="936" cy="1253"/>
              <a:chOff x="768" y="2736"/>
              <a:chExt cx="936" cy="1253"/>
            </a:xfrm>
          </p:grpSpPr>
          <p:grpSp>
            <p:nvGrpSpPr>
              <p:cNvPr id="23560" name="Group 8"/>
              <p:cNvGrpSpPr>
                <a:grpSpLocks/>
              </p:cNvGrpSpPr>
              <p:nvPr/>
            </p:nvGrpSpPr>
            <p:grpSpPr bwMode="auto">
              <a:xfrm>
                <a:off x="768" y="2736"/>
                <a:ext cx="936" cy="954"/>
                <a:chOff x="624" y="1584"/>
                <a:chExt cx="1248" cy="1296"/>
              </a:xfrm>
            </p:grpSpPr>
            <p:grpSp>
              <p:nvGrpSpPr>
                <p:cNvPr id="23561" name="Group 9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23562" name="Oval 10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63" name="Freeform 11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64" name="Text Box 12"/>
                <p:cNvSpPr txBox="1">
                  <a:spLocks noChangeArrowheads="1"/>
                </p:cNvSpPr>
                <p:nvPr/>
              </p:nvSpPr>
              <p:spPr bwMode="gray">
                <a:xfrm>
                  <a:off x="713" y="2243"/>
                  <a:ext cx="1060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23565" name="Oval 13"/>
              <p:cNvSpPr>
                <a:spLocks noChangeArrowheads="1"/>
              </p:cNvSpPr>
              <p:nvPr/>
            </p:nvSpPr>
            <p:spPr bwMode="gray">
              <a:xfrm>
                <a:off x="864" y="3744"/>
                <a:ext cx="760" cy="24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4272" y="2736"/>
              <a:ext cx="960" cy="1302"/>
              <a:chOff x="3120" y="2784"/>
              <a:chExt cx="960" cy="1302"/>
            </a:xfrm>
          </p:grpSpPr>
          <p:grpSp>
            <p:nvGrpSpPr>
              <p:cNvPr id="23567" name="Group 15"/>
              <p:cNvGrpSpPr>
                <a:grpSpLocks/>
              </p:cNvGrpSpPr>
              <p:nvPr/>
            </p:nvGrpSpPr>
            <p:grpSpPr bwMode="auto">
              <a:xfrm>
                <a:off x="3120" y="2784"/>
                <a:ext cx="960" cy="965"/>
                <a:chOff x="2400" y="1488"/>
                <a:chExt cx="1152" cy="1152"/>
              </a:xfrm>
            </p:grpSpPr>
            <p:grpSp>
              <p:nvGrpSpPr>
                <p:cNvPr id="23568" name="Group 16"/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23569" name="Oval 17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0" name="Freeform 18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71" name="Text Box 19"/>
                <p:cNvSpPr txBox="1">
                  <a:spLocks noChangeArrowheads="1"/>
                </p:cNvSpPr>
                <p:nvPr/>
              </p:nvSpPr>
              <p:spPr bwMode="gray">
                <a:xfrm>
                  <a:off x="2467" y="2024"/>
                  <a:ext cx="99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23572" name="Oval 20"/>
              <p:cNvSpPr>
                <a:spLocks noChangeArrowheads="1"/>
              </p:cNvSpPr>
              <p:nvPr/>
            </p:nvSpPr>
            <p:spPr bwMode="gray">
              <a:xfrm>
                <a:off x="3147" y="3779"/>
                <a:ext cx="917" cy="3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3" name="Group 21"/>
            <p:cNvGrpSpPr>
              <a:grpSpLocks/>
            </p:cNvGrpSpPr>
            <p:nvPr/>
          </p:nvGrpSpPr>
          <p:grpSpPr bwMode="auto">
            <a:xfrm>
              <a:off x="1776" y="2764"/>
              <a:ext cx="960" cy="1316"/>
              <a:chOff x="1968" y="2784"/>
              <a:chExt cx="960" cy="1316"/>
            </a:xfrm>
          </p:grpSpPr>
          <p:grpSp>
            <p:nvGrpSpPr>
              <p:cNvPr id="23574" name="Group 22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23575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6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23578" name="Oval 26"/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072" y="2736"/>
              <a:ext cx="960" cy="1316"/>
              <a:chOff x="1968" y="2784"/>
              <a:chExt cx="960" cy="1316"/>
            </a:xfrm>
          </p:grpSpPr>
          <p:grpSp>
            <p:nvGrpSpPr>
              <p:cNvPr id="23580" name="Group 28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23581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2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83" name="Text Box 31"/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23584" name="Oval 32"/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28600"/>
            <a:ext cx="7610475" cy="762000"/>
          </a:xfrm>
        </p:spPr>
        <p:txBody>
          <a:bodyPr/>
          <a:lstStyle/>
          <a:p>
            <a:r>
              <a:rPr lang="en-US" altLang="zh-CN"/>
              <a:t>Contents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部门建设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133600" y="2780928"/>
            <a:ext cx="4724400" cy="685800"/>
            <a:chOff x="1296" y="1824"/>
            <a:chExt cx="2976" cy="432"/>
          </a:xfrm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项目管理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2133600" y="3679304"/>
            <a:ext cx="4724400" cy="685800"/>
            <a:chOff x="1296" y="1824"/>
            <a:chExt cx="2976" cy="432"/>
          </a:xfrm>
        </p:grpSpPr>
        <p:sp>
          <p:nvSpPr>
            <p:cNvPr id="6159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技术支持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2133600" y="4495802"/>
            <a:ext cx="4724400" cy="820738"/>
            <a:chOff x="1296" y="1824"/>
            <a:chExt cx="2976" cy="517"/>
          </a:xfrm>
        </p:grpSpPr>
        <p:sp>
          <p:nvSpPr>
            <p:cNvPr id="616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</a:rPr>
                <a:t>新年规划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 eaLnBrk="0" hangingPunct="0"/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invGray">
          <a:xfrm>
            <a:off x="1676400" y="2362200"/>
            <a:ext cx="5791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blurRad="63500" dist="53882" dir="2700000" algn="ctr" rotWithShape="0">
                  <a:schemeClr val="tx1">
                    <a:alpha val="50000"/>
                  </a:scheme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796136" y="5750396"/>
            <a:ext cx="2304256" cy="342900"/>
          </a:xfrm>
          <a:noFill/>
          <a:ln/>
        </p:spPr>
        <p:txBody>
          <a:bodyPr/>
          <a:lstStyle/>
          <a:p>
            <a:r>
              <a:rPr lang="en-US" altLang="zh-CN" dirty="0" err="1" smtClean="0"/>
              <a:t>www.cdlckd.cn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部门建设</a:t>
            </a:r>
            <a:endParaRPr lang="en-US" altLang="zh-CN" sz="4400" dirty="0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914400" y="1219200"/>
            <a:ext cx="7315200" cy="5019675"/>
            <a:chOff x="576" y="768"/>
            <a:chExt cx="4608" cy="316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gray">
            <a:xfrm>
              <a:off x="3196" y="768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2157" y="167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gray">
            <a:xfrm>
              <a:off x="2304" y="1584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 flipH="1">
              <a:off x="3360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 flipH="1">
              <a:off x="2358" y="1626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3738" y="1355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gray">
            <a:xfrm>
              <a:off x="3874" y="1265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 flipH="1">
              <a:off x="4936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gray">
            <a:xfrm>
              <a:off x="1570" y="1084"/>
              <a:ext cx="924" cy="72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gray">
            <a:xfrm>
              <a:off x="2433" y="152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/>
                <a:t>团队</a:t>
              </a:r>
              <a:r>
                <a:rPr lang="zh-CN" altLang="en-US" sz="2400" b="1" dirty="0"/>
                <a:t>建设</a:t>
              </a:r>
              <a:endParaRPr lang="en-US" altLang="zh-CN" sz="2400" b="1" dirty="0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gray">
            <a:xfrm>
              <a:off x="4019" y="1207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/>
                <a:t>部门</a:t>
              </a:r>
              <a:r>
                <a:rPr lang="zh-CN" altLang="en-US" sz="2400" b="1" dirty="0"/>
                <a:t>管理</a:t>
              </a:r>
              <a:endParaRPr lang="en-US" altLang="zh-CN" sz="2400" b="1" dirty="0"/>
            </a:p>
          </p:txBody>
        </p:sp>
        <p:grpSp>
          <p:nvGrpSpPr>
            <p:cNvPr id="13327" name="Group 15"/>
            <p:cNvGrpSpPr>
              <a:grpSpLocks/>
            </p:cNvGrpSpPr>
            <p:nvPr/>
          </p:nvGrpSpPr>
          <p:grpSpPr bwMode="auto">
            <a:xfrm>
              <a:off x="576" y="1797"/>
              <a:ext cx="1446" cy="2133"/>
              <a:chOff x="576" y="1797"/>
              <a:chExt cx="1446" cy="2133"/>
            </a:xfrm>
          </p:grpSpPr>
          <p:sp>
            <p:nvSpPr>
              <p:cNvPr id="13328" name="AutoShape 16"/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AutoShape 17"/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AutoShape 18"/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gray">
              <a:xfrm>
                <a:off x="852" y="1797"/>
                <a:ext cx="8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400" b="1" dirty="0" smtClean="0"/>
                  <a:t>工作交接</a:t>
                </a:r>
                <a:endParaRPr lang="en-US" altLang="zh-CN" sz="2400" b="1" dirty="0"/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1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solidFill>
                      <a:srgbClr val="000000"/>
                    </a:solidFill>
                  </a:rPr>
                  <a:t>个人访谈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30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余次。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eaLnBrk="0" hangingPunct="0"/>
                <a:r>
                  <a:rPr lang="zh-CN" altLang="en-US" b="1" dirty="0" smtClean="0">
                    <a:solidFill>
                      <a:srgbClr val="000000"/>
                    </a:solidFill>
                  </a:rPr>
                  <a:t>部门会议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20</a:t>
                </a:r>
                <a:r>
                  <a:rPr lang="zh-CN" altLang="en-US" b="1" dirty="0" smtClean="0">
                    <a:solidFill>
                      <a:srgbClr val="000000"/>
                    </a:solidFill>
                  </a:rPr>
                  <a:t>余次。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  <a:p>
                <a:pPr eaLnBrk="0" hangingPunct="0"/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 eaLnBrk="0" hangingPunct="0"/>
                <a:r>
                  <a:rPr lang="zh-CN" altLang="en-US" b="1" dirty="0" smtClean="0">
                    <a:solidFill>
                      <a:srgbClr val="000000"/>
                    </a:solidFill>
                  </a:rPr>
                  <a:t>已基本熟悉主要业务，掌控部门人员信息，顺利完成部门交接工作 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2208" y="1818"/>
              <a:ext cx="1344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完成部门新划分：以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java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为主，</a:t>
              </a:r>
              <a:r>
                <a:rPr lang="en-US" altLang="zh-CN" b="1" dirty="0" err="1" smtClean="0">
                  <a:solidFill>
                    <a:srgbClr val="000000"/>
                  </a:solidFill>
                </a:rPr>
                <a:t>.net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为辅。</a:t>
              </a:r>
              <a:endParaRPr lang="en-US" altLang="zh-CN" b="1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以项目为主，各人员协同配合。</a:t>
              </a:r>
              <a:endParaRPr lang="en-US" altLang="zh-CN" b="1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b="1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3792" y="1482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3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Diagram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676400" y="1524000"/>
            <a:ext cx="5867400" cy="1301750"/>
            <a:chOff x="912" y="1008"/>
            <a:chExt cx="3984" cy="912"/>
          </a:xfrm>
        </p:grpSpPr>
        <p:sp>
          <p:nvSpPr>
            <p:cNvPr id="19460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3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gray">
              <a:xfrm>
                <a:off x="1068" y="1295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交接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9465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自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9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月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4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日正式入职起，逐步与原技术总监进行工作交接，了解业务、熟悉部门。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676400" y="3054350"/>
            <a:ext cx="5867400" cy="1301750"/>
            <a:chOff x="912" y="2016"/>
            <a:chExt cx="3984" cy="912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19469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0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gray">
              <a:xfrm>
                <a:off x="1068" y="2304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建设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9472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团队重建：形成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java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，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.net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两个团队，并将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.net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逐步转向为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java</a:t>
              </a: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</a:rPr>
                <a:t>2.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招纳新人：社招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人，实习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人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1676400" y="4594225"/>
            <a:ext cx="5867400" cy="1301750"/>
            <a:chOff x="912" y="3036"/>
            <a:chExt cx="3984" cy="912"/>
          </a:xfrm>
        </p:grpSpPr>
        <p:sp>
          <p:nvSpPr>
            <p:cNvPr id="19474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75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19476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Text Box 22"/>
              <p:cNvSpPr txBox="1">
                <a:spLocks noChangeArrowheads="1"/>
              </p:cNvSpPr>
              <p:nvPr/>
            </p:nvSpPr>
            <p:spPr bwMode="gray">
              <a:xfrm>
                <a:off x="1069" y="3324"/>
                <a:ext cx="613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管理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9479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</a:rPr>
                <a:t>1.</a:t>
              </a:r>
              <a:r>
                <a:rPr lang="zh-CN" altLang="en-US" dirty="0">
                  <a:solidFill>
                    <a:srgbClr val="000000"/>
                  </a:solidFill>
                </a:rPr>
                <a:t>规范制定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</a:rPr>
                <a:t>2.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推动质量</a:t>
              </a:r>
              <a:endParaRPr lang="en-US" altLang="zh-CN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把控需求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Cycle Diagram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2057400"/>
            <a:ext cx="6781802" cy="3886200"/>
            <a:chOff x="480" y="1296"/>
            <a:chExt cx="4272" cy="2448"/>
          </a:xfrm>
        </p:grpSpPr>
        <p:sp>
          <p:nvSpPr>
            <p:cNvPr id="9220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white">
            <a:xfrm>
              <a:off x="1091" y="235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white">
            <a:xfrm>
              <a:off x="2429" y="151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smtClean="0">
                  <a:solidFill>
                    <a:schemeClr val="bg1"/>
                  </a:solidFill>
                  <a:latin typeface="Verdana" charset="0"/>
                </a:rPr>
                <a:t>工作交接</a:t>
              </a:r>
              <a:endParaRPr lang="en-US" altLang="zh-CN" b="1" dirty="0">
                <a:solidFill>
                  <a:schemeClr val="bg1"/>
                </a:solidFill>
                <a:latin typeface="Verdana" charset="0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white">
            <a:xfrm>
              <a:off x="4052" y="165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smtClean="0">
                  <a:solidFill>
                    <a:schemeClr val="bg1"/>
                  </a:solidFill>
                  <a:latin typeface="Verdana" charset="0"/>
                </a:rPr>
                <a:t>部门管理</a:t>
              </a:r>
              <a:endParaRPr lang="en-US" altLang="zh-CN" b="1" dirty="0">
                <a:solidFill>
                  <a:schemeClr val="bg1"/>
                </a:solidFill>
                <a:latin typeface="Verdana" charset="0"/>
              </a:endParaRP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white">
            <a:xfrm>
              <a:off x="3183" y="293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white">
            <a:xfrm>
              <a:off x="1602" y="327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/>
                <a:t>Cycle name</a:t>
              </a: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33" name="AutoShape 17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Verdana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Hot Tip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00963" cy="4022725"/>
          </a:xfrm>
        </p:spPr>
        <p:txBody>
          <a:bodyPr/>
          <a:lstStyle/>
          <a:p>
            <a:r>
              <a:rPr lang="en-US" altLang="zh-CN" b="1"/>
              <a:t>How do I incorporate my logo to a slide that will apply to all the other slides?</a:t>
            </a:r>
            <a:r>
              <a:rPr lang="en-US" altLang="zh-CN" sz="3600" b="1"/>
              <a:t> </a:t>
            </a:r>
          </a:p>
          <a:p>
            <a:endParaRPr lang="en-US" altLang="zh-CN" sz="2400" b="1"/>
          </a:p>
          <a:p>
            <a:pPr lvl="1"/>
            <a:r>
              <a:rPr lang="en-US" altLang="zh-CN" sz="2400">
                <a:solidFill>
                  <a:schemeClr val="tx2"/>
                </a:solidFill>
              </a:rPr>
              <a:t>On the </a:t>
            </a:r>
            <a:r>
              <a:rPr lang="en-US" altLang="zh-CN" sz="2400">
                <a:solidFill>
                  <a:schemeClr val="hlink"/>
                </a:solidFill>
              </a:rPr>
              <a:t>[View]</a:t>
            </a:r>
            <a:r>
              <a:rPr lang="en-US" altLang="zh-CN" sz="2400">
                <a:solidFill>
                  <a:schemeClr val="tx2"/>
                </a:solidFill>
              </a:rPr>
              <a:t> menu, point to </a:t>
            </a:r>
            <a:r>
              <a:rPr lang="en-US" altLang="zh-CN" sz="2400">
                <a:solidFill>
                  <a:schemeClr val="hlink"/>
                </a:solidFill>
              </a:rPr>
              <a:t>[Master],</a:t>
            </a:r>
            <a:r>
              <a:rPr lang="en-US" altLang="zh-CN" sz="2400">
                <a:solidFill>
                  <a:schemeClr val="tx2"/>
                </a:solidFill>
              </a:rPr>
              <a:t> and then click </a:t>
            </a:r>
            <a:r>
              <a:rPr lang="en-US" altLang="zh-CN" sz="2400">
                <a:solidFill>
                  <a:schemeClr val="hlink"/>
                </a:solidFill>
              </a:rPr>
              <a:t>[Slide</a:t>
            </a:r>
            <a:r>
              <a:rPr lang="en-US" altLang="zh-CN" sz="2400">
                <a:solidFill>
                  <a:schemeClr val="accent1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</a:rPr>
              <a:t>Master]</a:t>
            </a:r>
            <a:r>
              <a:rPr lang="en-US" altLang="zh-CN" sz="2400">
                <a:solidFill>
                  <a:schemeClr val="tx2"/>
                </a:solidFill>
              </a:rPr>
              <a:t> or </a:t>
            </a:r>
            <a:r>
              <a:rPr lang="en-US" altLang="zh-CN" sz="2400">
                <a:solidFill>
                  <a:schemeClr val="hlink"/>
                </a:solidFill>
              </a:rPr>
              <a:t>[Notes Master].</a:t>
            </a:r>
            <a:r>
              <a:rPr lang="en-US" altLang="zh-CN" sz="2400">
                <a:solidFill>
                  <a:schemeClr val="tx2"/>
                </a:solidFill>
              </a:rPr>
              <a:t> Change images to the one you like, then it will apply to all the other slides. </a:t>
            </a:r>
            <a:br>
              <a:rPr lang="en-US" altLang="zh-CN" sz="2400">
                <a:solidFill>
                  <a:schemeClr val="tx2"/>
                </a:solidFill>
              </a:rPr>
            </a:b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0" y="5334000"/>
            <a:ext cx="6324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 b="1"/>
              <a:t>[ Image information in product ]</a:t>
            </a:r>
            <a:endParaRPr lang="en-US" altLang="zh-CN" sz="100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altLang="zh-CN" sz="1000"/>
              <a:t> Image -  Themegallery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altLang="zh-CN" sz="1000"/>
              <a:t> Note to customers : This image has been licensed to be used within this PowerPoint template only. </a:t>
            </a:r>
          </a:p>
          <a:p>
            <a:r>
              <a:rPr lang="en-US" altLang="zh-CN" sz="1000"/>
              <a:t>                                   You may not extract the image for any other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143000" y="3171825"/>
            <a:ext cx="2286000" cy="2667000"/>
            <a:chOff x="720" y="1998"/>
            <a:chExt cx="1440" cy="1680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720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78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8198" name="Freeform 6"/>
          <p:cNvSpPr>
            <a:spLocks/>
          </p:cNvSpPr>
          <p:nvPr/>
        </p:nvSpPr>
        <p:spPr bwMode="gray">
          <a:xfrm>
            <a:off x="3222625" y="30749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3048000" y="1447800"/>
            <a:ext cx="2998788" cy="1601788"/>
            <a:chOff x="1920" y="912"/>
            <a:chExt cx="1889" cy="1009"/>
          </a:xfrm>
        </p:grpSpPr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1920" y="912"/>
              <a:ext cx="1889" cy="1009"/>
              <a:chOff x="1997" y="1314"/>
              <a:chExt cx="1889" cy="1009"/>
            </a:xfrm>
          </p:grpSpPr>
          <p:grpSp>
            <p:nvGrpSpPr>
              <p:cNvPr id="8202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203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5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6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7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448" y="1038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Title</a:t>
              </a:r>
            </a:p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</a:rPr>
                <a:t>Add your text</a:t>
              </a:r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5562600" y="3171825"/>
            <a:ext cx="2286000" cy="2667000"/>
            <a:chOff x="3504" y="1998"/>
            <a:chExt cx="1440" cy="1680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3504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60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8200" name="Freeform 8"/>
          <p:cNvSpPr>
            <a:spLocks/>
          </p:cNvSpPr>
          <p:nvPr/>
        </p:nvSpPr>
        <p:spPr bwMode="gray">
          <a:xfrm flipH="1">
            <a:off x="4875213" y="30749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5</a:t>
              </a:r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5</a:t>
              </a:r>
            </a:p>
          </p:txBody>
        </p:sp>
        <p:sp>
          <p:nvSpPr>
            <p:cNvPr id="1025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Diagram</a:t>
            </a:r>
            <a:endParaRPr lang="en-US" altLang="zh-CN" sz="240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11269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78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11285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latin typeface="Verdana" charset="0"/>
                </a:rPr>
                <a:t>Add Your Text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8BE3AF"/>
      </a:accent1>
      <a:accent2>
        <a:srgbClr val="8DC6FF"/>
      </a:accent2>
      <a:accent3>
        <a:srgbClr val="FFFFFF"/>
      </a:accent3>
      <a:accent4>
        <a:srgbClr val="000000"/>
      </a:accent4>
      <a:accent5>
        <a:srgbClr val="C4EFD4"/>
      </a:accent5>
      <a:accent6>
        <a:srgbClr val="7FB3E7"/>
      </a:accent6>
      <a:hlink>
        <a:srgbClr val="0066CC"/>
      </a:hlink>
      <a:folHlink>
        <a:srgbClr val="25ADBB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6" id="{2FC37A7F-27B8-024E-A4BB-D9C297F984D7}" vid="{FD268824-862F-B940-85A1-5800BAE5720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251TGp_global_light_v2</Template>
  <TotalTime>15623</TotalTime>
  <Words>625</Words>
  <Application>Microsoft Macintosh PowerPoint</Application>
  <PresentationFormat>全屏显示(4:3)</PresentationFormat>
  <Paragraphs>200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DengXian</vt:lpstr>
      <vt:lpstr>Verdana</vt:lpstr>
      <vt:lpstr>Wingdings</vt:lpstr>
      <vt:lpstr>Arial</vt:lpstr>
      <vt:lpstr>Office 主题</vt:lpstr>
      <vt:lpstr>2017年第4季度工作总结</vt:lpstr>
      <vt:lpstr>Contents</vt:lpstr>
      <vt:lpstr>部门建设</vt:lpstr>
      <vt:lpstr>Diagram</vt:lpstr>
      <vt:lpstr> Cycle Diagram</vt:lpstr>
      <vt:lpstr>Hot Tip</vt:lpstr>
      <vt:lpstr>Diagram</vt:lpstr>
      <vt:lpstr>Diagram</vt:lpstr>
      <vt:lpstr>Diagram</vt:lpstr>
      <vt:lpstr>Diagram</vt:lpstr>
      <vt:lpstr>Diagram</vt:lpstr>
      <vt:lpstr>Marketing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梁宗元</dc:creator>
  <cp:lastModifiedBy>梁宗元</cp:lastModifiedBy>
  <cp:revision>9</cp:revision>
  <dcterms:created xsi:type="dcterms:W3CDTF">2018-01-02T12:18:32Z</dcterms:created>
  <dcterms:modified xsi:type="dcterms:W3CDTF">2018-01-17T03:02:47Z</dcterms:modified>
</cp:coreProperties>
</file>