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94681"/>
  </p:normalViewPr>
  <p:slideViewPr>
    <p:cSldViewPr>
      <p:cViewPr varScale="1">
        <p:scale>
          <a:sx n="107" d="100"/>
          <a:sy n="107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0" y="0"/>
            <a:ext cx="9144000" cy="32258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accent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4038600" y="152400"/>
            <a:ext cx="4953000" cy="2743200"/>
            <a:chOff x="2928" y="240"/>
            <a:chExt cx="2570" cy="1488"/>
          </a:xfrm>
        </p:grpSpPr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0F0F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5" name="Group 23"/>
            <p:cNvGrpSpPr>
              <a:grpSpLocks/>
            </p:cNvGrpSpPr>
            <p:nvPr/>
          </p:nvGrpSpPr>
          <p:grpSpPr bwMode="auto">
            <a:xfrm>
              <a:off x="3223" y="318"/>
              <a:ext cx="2275" cy="1342"/>
              <a:chOff x="2764" y="292"/>
              <a:chExt cx="2742" cy="1606"/>
            </a:xfrm>
          </p:grpSpPr>
          <p:sp>
            <p:nvSpPr>
              <p:cNvPr id="3096" name="Freeform 24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2" name="Freeform 30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Freeform 32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Freeform 33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35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38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40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4" name="Freeform 42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Freeform 43"/>
              <p:cNvSpPr>
                <a:spLocks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44"/>
              <p:cNvSpPr>
                <a:spLocks/>
              </p:cNvSpPr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Freeform 45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8" name="Freeform 46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Freeform 47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0" name="Freeform 48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1" name="Freeform 49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Freeform 50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Freeform 51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4" name="Freeform 52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5" name="Freeform 53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6" name="Freeform 54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7" name="Freeform 55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8" name="Freeform 56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9" name="Freeform 57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0" name="Freeform 58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1" name="Freeform 59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2" name="Freeform 60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0" name="Freeform 18"/>
          <p:cNvSpPr>
            <a:spLocks/>
          </p:cNvSpPr>
          <p:nvPr/>
        </p:nvSpPr>
        <p:spPr bwMode="ltGray">
          <a:xfrm>
            <a:off x="533400" y="3413125"/>
            <a:ext cx="5486400" cy="2759075"/>
          </a:xfrm>
          <a:custGeom>
            <a:avLst/>
            <a:gdLst>
              <a:gd name="T0" fmla="*/ 0 w 3456"/>
              <a:gd name="T1" fmla="*/ 0 h 1728"/>
              <a:gd name="T2" fmla="*/ 3456 w 3456"/>
              <a:gd name="T3" fmla="*/ 0 h 1728"/>
              <a:gd name="T4" fmla="*/ 1728 w 3456"/>
              <a:gd name="T5" fmla="*/ 1728 h 1728"/>
              <a:gd name="T6" fmla="*/ 0 w 3456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56" h="1728">
                <a:moveTo>
                  <a:pt x="0" y="0"/>
                </a:moveTo>
                <a:lnTo>
                  <a:pt x="3456" y="0"/>
                </a:lnTo>
                <a:lnTo>
                  <a:pt x="1728" y="17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AutoShape 7" descr="Light horizontal"/>
          <p:cNvSpPr>
            <a:spLocks noChangeArrowheads="1"/>
          </p:cNvSpPr>
          <p:nvPr/>
        </p:nvSpPr>
        <p:spPr bwMode="gray">
          <a:xfrm>
            <a:off x="1174750" y="6172200"/>
            <a:ext cx="4197350" cy="6858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0" descr="Light horizontal"/>
          <p:cNvSpPr>
            <a:spLocks noChangeArrowheads="1"/>
          </p:cNvSpPr>
          <p:nvPr/>
        </p:nvSpPr>
        <p:spPr bwMode="gray">
          <a:xfrm>
            <a:off x="465138" y="466725"/>
            <a:ext cx="5586412" cy="27559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0" y="3240088"/>
            <a:ext cx="9147175" cy="158750"/>
            <a:chOff x="0" y="2056"/>
            <a:chExt cx="5762" cy="100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gray">
            <a:xfrm>
              <a:off x="1505" y="2056"/>
              <a:ext cx="425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gray">
            <a:xfrm>
              <a:off x="998" y="2056"/>
              <a:ext cx="508" cy="1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gray">
            <a:xfrm>
              <a:off x="504" y="2056"/>
              <a:ext cx="507" cy="1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gray">
            <a:xfrm>
              <a:off x="0" y="2056"/>
              <a:ext cx="507" cy="1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8" name="AutoShape 16" descr="Light horizontal"/>
          <p:cNvSpPr>
            <a:spLocks noChangeArrowheads="1"/>
          </p:cNvSpPr>
          <p:nvPr/>
        </p:nvSpPr>
        <p:spPr bwMode="gray">
          <a:xfrm rot="-10800000">
            <a:off x="6122988" y="3394075"/>
            <a:ext cx="1739900" cy="827088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gray">
          <a:xfrm>
            <a:off x="6124575" y="2393950"/>
            <a:ext cx="1739900" cy="827088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791200"/>
            <a:ext cx="4800600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7141572-98FB-5B4A-9F26-27911B380F5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 rot="2598493">
            <a:off x="3163888" y="5864225"/>
            <a:ext cx="242887" cy="2508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D4957-B3D1-7849-9610-C4AE24D81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16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96D6A-E135-2B4D-BCBE-59B2DD3982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5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3B11F5E6-FF00-E74E-9837-D74C0323B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60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7EA22-4BD1-C742-8D2D-8E68610873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5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ED48-0437-8946-826E-7678704614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7FE5F-8278-EE41-ABFA-C2B992158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2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E4EE7-102E-B842-80A3-42A1722811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23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97488-5B02-6A48-A23C-FC8A1C1B0E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41208-DF16-B541-A58C-7E438B1D4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57373-4230-874C-8EF2-647BBDC7AC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0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DD0CC-15A1-2848-9E1D-7DB102E48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0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AutoShape 16" descr="Light horizontal"/>
          <p:cNvSpPr>
            <a:spLocks noChangeArrowheads="1"/>
          </p:cNvSpPr>
          <p:nvPr/>
        </p:nvSpPr>
        <p:spPr bwMode="gray">
          <a:xfrm rot="-21600000">
            <a:off x="0" y="5727700"/>
            <a:ext cx="9144000" cy="11303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 descr="Light horizontal"/>
          <p:cNvSpPr>
            <a:spLocks noChangeArrowheads="1"/>
          </p:cNvSpPr>
          <p:nvPr/>
        </p:nvSpPr>
        <p:spPr bwMode="gray">
          <a:xfrm rot="-21600000">
            <a:off x="0" y="5727700"/>
            <a:ext cx="9144000" cy="1130300"/>
          </a:xfrm>
          <a:prstGeom prst="triangle">
            <a:avLst>
              <a:gd name="adj" fmla="val 50000"/>
            </a:avLst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8" descr="Light horizontal"/>
          <p:cNvSpPr>
            <a:spLocks noChangeArrowheads="1"/>
          </p:cNvSpPr>
          <p:nvPr/>
        </p:nvSpPr>
        <p:spPr bwMode="gray">
          <a:xfrm>
            <a:off x="1588" y="4763"/>
            <a:ext cx="9144000" cy="985837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accent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6350" y="993775"/>
            <a:ext cx="9156700" cy="88900"/>
            <a:chOff x="-8" y="632"/>
            <a:chExt cx="5768" cy="56"/>
          </a:xfrm>
        </p:grpSpPr>
        <p:sp>
          <p:nvSpPr>
            <p:cNvPr id="1034" name="Rectangle 10"/>
            <p:cNvSpPr>
              <a:spLocks noChangeArrowheads="1"/>
            </p:cNvSpPr>
            <p:nvPr userDrawn="1"/>
          </p:nvSpPr>
          <p:spPr bwMode="gray">
            <a:xfrm>
              <a:off x="1499" y="632"/>
              <a:ext cx="4261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gray">
            <a:xfrm>
              <a:off x="991" y="632"/>
              <a:ext cx="509" cy="5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gray">
            <a:xfrm>
              <a:off x="497" y="632"/>
              <a:ext cx="507" cy="5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ltGray">
            <a:xfrm>
              <a:off x="-8" y="632"/>
              <a:ext cx="508" cy="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7372350" y="360363"/>
            <a:ext cx="1554163" cy="741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C30B8B4-879C-9249-BA8F-A1D0E1B7D4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76200" y="76200"/>
            <a:ext cx="1828800" cy="838200"/>
            <a:chOff x="2928" y="240"/>
            <a:chExt cx="2570" cy="1488"/>
          </a:xfrm>
        </p:grpSpPr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0F0F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928" y="240"/>
              <a:ext cx="1062" cy="1488"/>
            </a:xfrm>
            <a:custGeom>
              <a:avLst/>
              <a:gdLst>
                <a:gd name="T0" fmla="*/ 1166 w 1280"/>
                <a:gd name="T1" fmla="*/ 14 h 1782"/>
                <a:gd name="T2" fmla="*/ 1060 w 1280"/>
                <a:gd name="T3" fmla="*/ 40 h 1782"/>
                <a:gd name="T4" fmla="*/ 916 w 1280"/>
                <a:gd name="T5" fmla="*/ 14 h 1782"/>
                <a:gd name="T6" fmla="*/ 728 w 1280"/>
                <a:gd name="T7" fmla="*/ 64 h 1782"/>
                <a:gd name="T8" fmla="*/ 656 w 1280"/>
                <a:gd name="T9" fmla="*/ 102 h 1782"/>
                <a:gd name="T10" fmla="*/ 670 w 1280"/>
                <a:gd name="T11" fmla="*/ 148 h 1782"/>
                <a:gd name="T12" fmla="*/ 546 w 1280"/>
                <a:gd name="T13" fmla="*/ 90 h 1782"/>
                <a:gd name="T14" fmla="*/ 576 w 1280"/>
                <a:gd name="T15" fmla="*/ 120 h 1782"/>
                <a:gd name="T16" fmla="*/ 536 w 1280"/>
                <a:gd name="T17" fmla="*/ 132 h 1782"/>
                <a:gd name="T18" fmla="*/ 578 w 1280"/>
                <a:gd name="T19" fmla="*/ 170 h 1782"/>
                <a:gd name="T20" fmla="*/ 622 w 1280"/>
                <a:gd name="T21" fmla="*/ 174 h 1782"/>
                <a:gd name="T22" fmla="*/ 664 w 1280"/>
                <a:gd name="T23" fmla="*/ 234 h 1782"/>
                <a:gd name="T24" fmla="*/ 522 w 1280"/>
                <a:gd name="T25" fmla="*/ 284 h 1782"/>
                <a:gd name="T26" fmla="*/ 344 w 1280"/>
                <a:gd name="T27" fmla="*/ 262 h 1782"/>
                <a:gd name="T28" fmla="*/ 72 w 1280"/>
                <a:gd name="T29" fmla="*/ 246 h 1782"/>
                <a:gd name="T30" fmla="*/ 36 w 1280"/>
                <a:gd name="T31" fmla="*/ 352 h 1782"/>
                <a:gd name="T32" fmla="*/ 62 w 1280"/>
                <a:gd name="T33" fmla="*/ 418 h 1782"/>
                <a:gd name="T34" fmla="*/ 82 w 1280"/>
                <a:gd name="T35" fmla="*/ 454 h 1782"/>
                <a:gd name="T36" fmla="*/ 112 w 1280"/>
                <a:gd name="T37" fmla="*/ 406 h 1782"/>
                <a:gd name="T38" fmla="*/ 132 w 1280"/>
                <a:gd name="T39" fmla="*/ 400 h 1782"/>
                <a:gd name="T40" fmla="*/ 170 w 1280"/>
                <a:gd name="T41" fmla="*/ 402 h 1782"/>
                <a:gd name="T42" fmla="*/ 230 w 1280"/>
                <a:gd name="T43" fmla="*/ 436 h 1782"/>
                <a:gd name="T44" fmla="*/ 310 w 1280"/>
                <a:gd name="T45" fmla="*/ 508 h 1782"/>
                <a:gd name="T46" fmla="*/ 384 w 1280"/>
                <a:gd name="T47" fmla="*/ 704 h 1782"/>
                <a:gd name="T48" fmla="*/ 470 w 1280"/>
                <a:gd name="T49" fmla="*/ 796 h 1782"/>
                <a:gd name="T50" fmla="*/ 552 w 1280"/>
                <a:gd name="T51" fmla="*/ 912 h 1782"/>
                <a:gd name="T52" fmla="*/ 710 w 1280"/>
                <a:gd name="T53" fmla="*/ 1046 h 1782"/>
                <a:gd name="T54" fmla="*/ 808 w 1280"/>
                <a:gd name="T55" fmla="*/ 1288 h 1782"/>
                <a:gd name="T56" fmla="*/ 796 w 1280"/>
                <a:gd name="T57" fmla="*/ 1708 h 1782"/>
                <a:gd name="T58" fmla="*/ 854 w 1280"/>
                <a:gd name="T59" fmla="*/ 1662 h 1782"/>
                <a:gd name="T60" fmla="*/ 880 w 1280"/>
                <a:gd name="T61" fmla="*/ 1610 h 1782"/>
                <a:gd name="T62" fmla="*/ 1042 w 1280"/>
                <a:gd name="T63" fmla="*/ 1424 h 1782"/>
                <a:gd name="T64" fmla="*/ 1144 w 1280"/>
                <a:gd name="T65" fmla="*/ 1204 h 1782"/>
                <a:gd name="T66" fmla="*/ 1014 w 1280"/>
                <a:gd name="T67" fmla="*/ 1142 h 1782"/>
                <a:gd name="T68" fmla="*/ 836 w 1280"/>
                <a:gd name="T69" fmla="*/ 1040 h 1782"/>
                <a:gd name="T70" fmla="*/ 734 w 1280"/>
                <a:gd name="T71" fmla="*/ 1026 h 1782"/>
                <a:gd name="T72" fmla="*/ 648 w 1280"/>
                <a:gd name="T73" fmla="*/ 936 h 1782"/>
                <a:gd name="T74" fmla="*/ 604 w 1280"/>
                <a:gd name="T75" fmla="*/ 810 h 1782"/>
                <a:gd name="T76" fmla="*/ 734 w 1280"/>
                <a:gd name="T77" fmla="*/ 782 h 1782"/>
                <a:gd name="T78" fmla="*/ 828 w 1280"/>
                <a:gd name="T79" fmla="*/ 632 h 1782"/>
                <a:gd name="T80" fmla="*/ 880 w 1280"/>
                <a:gd name="T81" fmla="*/ 618 h 1782"/>
                <a:gd name="T82" fmla="*/ 922 w 1280"/>
                <a:gd name="T83" fmla="*/ 586 h 1782"/>
                <a:gd name="T84" fmla="*/ 860 w 1280"/>
                <a:gd name="T85" fmla="*/ 544 h 1782"/>
                <a:gd name="T86" fmla="*/ 938 w 1280"/>
                <a:gd name="T87" fmla="*/ 578 h 1782"/>
                <a:gd name="T88" fmla="*/ 984 w 1280"/>
                <a:gd name="T89" fmla="*/ 576 h 1782"/>
                <a:gd name="T90" fmla="*/ 984 w 1280"/>
                <a:gd name="T91" fmla="*/ 540 h 1782"/>
                <a:gd name="T92" fmla="*/ 934 w 1280"/>
                <a:gd name="T93" fmla="*/ 490 h 1782"/>
                <a:gd name="T94" fmla="*/ 866 w 1280"/>
                <a:gd name="T95" fmla="*/ 426 h 1782"/>
                <a:gd name="T96" fmla="*/ 770 w 1280"/>
                <a:gd name="T97" fmla="*/ 412 h 1782"/>
                <a:gd name="T98" fmla="*/ 720 w 1280"/>
                <a:gd name="T99" fmla="*/ 512 h 1782"/>
                <a:gd name="T100" fmla="*/ 646 w 1280"/>
                <a:gd name="T101" fmla="*/ 368 h 1782"/>
                <a:gd name="T102" fmla="*/ 724 w 1280"/>
                <a:gd name="T103" fmla="*/ 316 h 1782"/>
                <a:gd name="T104" fmla="*/ 778 w 1280"/>
                <a:gd name="T105" fmla="*/ 234 h 1782"/>
                <a:gd name="T106" fmla="*/ 788 w 1280"/>
                <a:gd name="T107" fmla="*/ 350 h 1782"/>
                <a:gd name="T108" fmla="*/ 876 w 1280"/>
                <a:gd name="T109" fmla="*/ 350 h 1782"/>
                <a:gd name="T110" fmla="*/ 816 w 1280"/>
                <a:gd name="T111" fmla="*/ 250 h 1782"/>
                <a:gd name="T112" fmla="*/ 734 w 1280"/>
                <a:gd name="T113" fmla="*/ 188 h 1782"/>
                <a:gd name="T114" fmla="*/ 780 w 1280"/>
                <a:gd name="T115" fmla="*/ 128 h 1782"/>
                <a:gd name="T116" fmla="*/ 842 w 1280"/>
                <a:gd name="T117" fmla="*/ 102 h 1782"/>
                <a:gd name="T118" fmla="*/ 968 w 1280"/>
                <a:gd name="T119" fmla="*/ 208 h 1782"/>
                <a:gd name="T120" fmla="*/ 994 w 1280"/>
                <a:gd name="T121" fmla="*/ 324 h 1782"/>
                <a:gd name="T122" fmla="*/ 1154 w 1280"/>
                <a:gd name="T123" fmla="*/ 308 h 1782"/>
                <a:gd name="T124" fmla="*/ 1252 w 1280"/>
                <a:gd name="T125" fmla="*/ 202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782">
                  <a:moveTo>
                    <a:pt x="1214" y="64"/>
                  </a:moveTo>
                  <a:lnTo>
                    <a:pt x="1230" y="60"/>
                  </a:lnTo>
                  <a:lnTo>
                    <a:pt x="1244" y="54"/>
                  </a:lnTo>
                  <a:lnTo>
                    <a:pt x="1254" y="44"/>
                  </a:lnTo>
                  <a:lnTo>
                    <a:pt x="1256" y="30"/>
                  </a:lnTo>
                  <a:lnTo>
                    <a:pt x="1250" y="12"/>
                  </a:lnTo>
                  <a:lnTo>
                    <a:pt x="1238" y="22"/>
                  </a:lnTo>
                  <a:lnTo>
                    <a:pt x="1226" y="24"/>
                  </a:lnTo>
                  <a:lnTo>
                    <a:pt x="1212" y="20"/>
                  </a:lnTo>
                  <a:lnTo>
                    <a:pt x="1198" y="16"/>
                  </a:lnTo>
                  <a:lnTo>
                    <a:pt x="1184" y="14"/>
                  </a:lnTo>
                  <a:lnTo>
                    <a:pt x="1166" y="14"/>
                  </a:lnTo>
                  <a:lnTo>
                    <a:pt x="1146" y="16"/>
                  </a:lnTo>
                  <a:lnTo>
                    <a:pt x="1130" y="18"/>
                  </a:lnTo>
                  <a:lnTo>
                    <a:pt x="1116" y="16"/>
                  </a:lnTo>
                  <a:lnTo>
                    <a:pt x="1100" y="16"/>
                  </a:lnTo>
                  <a:lnTo>
                    <a:pt x="1086" y="14"/>
                  </a:lnTo>
                  <a:lnTo>
                    <a:pt x="1074" y="18"/>
                  </a:lnTo>
                  <a:lnTo>
                    <a:pt x="1070" y="20"/>
                  </a:lnTo>
                  <a:lnTo>
                    <a:pt x="1066" y="24"/>
                  </a:lnTo>
                  <a:lnTo>
                    <a:pt x="1064" y="30"/>
                  </a:lnTo>
                  <a:lnTo>
                    <a:pt x="1062" y="34"/>
                  </a:lnTo>
                  <a:lnTo>
                    <a:pt x="1060" y="38"/>
                  </a:lnTo>
                  <a:lnTo>
                    <a:pt x="1060" y="40"/>
                  </a:lnTo>
                  <a:lnTo>
                    <a:pt x="1036" y="44"/>
                  </a:lnTo>
                  <a:lnTo>
                    <a:pt x="1012" y="44"/>
                  </a:lnTo>
                  <a:lnTo>
                    <a:pt x="986" y="46"/>
                  </a:lnTo>
                  <a:lnTo>
                    <a:pt x="960" y="50"/>
                  </a:lnTo>
                  <a:lnTo>
                    <a:pt x="936" y="58"/>
                  </a:lnTo>
                  <a:lnTo>
                    <a:pt x="912" y="62"/>
                  </a:lnTo>
                  <a:lnTo>
                    <a:pt x="884" y="62"/>
                  </a:lnTo>
                  <a:lnTo>
                    <a:pt x="886" y="48"/>
                  </a:lnTo>
                  <a:lnTo>
                    <a:pt x="894" y="38"/>
                  </a:lnTo>
                  <a:lnTo>
                    <a:pt x="902" y="30"/>
                  </a:lnTo>
                  <a:lnTo>
                    <a:pt x="910" y="22"/>
                  </a:lnTo>
                  <a:lnTo>
                    <a:pt x="916" y="14"/>
                  </a:lnTo>
                  <a:lnTo>
                    <a:pt x="916" y="0"/>
                  </a:lnTo>
                  <a:lnTo>
                    <a:pt x="882" y="0"/>
                  </a:lnTo>
                  <a:lnTo>
                    <a:pt x="844" y="6"/>
                  </a:lnTo>
                  <a:lnTo>
                    <a:pt x="810" y="12"/>
                  </a:lnTo>
                  <a:lnTo>
                    <a:pt x="790" y="16"/>
                  </a:lnTo>
                  <a:lnTo>
                    <a:pt x="766" y="18"/>
                  </a:lnTo>
                  <a:lnTo>
                    <a:pt x="738" y="20"/>
                  </a:lnTo>
                  <a:lnTo>
                    <a:pt x="712" y="26"/>
                  </a:lnTo>
                  <a:lnTo>
                    <a:pt x="690" y="34"/>
                  </a:lnTo>
                  <a:lnTo>
                    <a:pt x="676" y="46"/>
                  </a:lnTo>
                  <a:lnTo>
                    <a:pt x="700" y="56"/>
                  </a:lnTo>
                  <a:lnTo>
                    <a:pt x="728" y="64"/>
                  </a:lnTo>
                  <a:lnTo>
                    <a:pt x="754" y="68"/>
                  </a:lnTo>
                  <a:lnTo>
                    <a:pt x="728" y="68"/>
                  </a:lnTo>
                  <a:lnTo>
                    <a:pt x="702" y="70"/>
                  </a:lnTo>
                  <a:lnTo>
                    <a:pt x="676" y="68"/>
                  </a:lnTo>
                  <a:lnTo>
                    <a:pt x="658" y="64"/>
                  </a:lnTo>
                  <a:lnTo>
                    <a:pt x="642" y="58"/>
                  </a:lnTo>
                  <a:lnTo>
                    <a:pt x="624" y="54"/>
                  </a:lnTo>
                  <a:lnTo>
                    <a:pt x="602" y="54"/>
                  </a:lnTo>
                  <a:lnTo>
                    <a:pt x="614" y="78"/>
                  </a:lnTo>
                  <a:lnTo>
                    <a:pt x="626" y="92"/>
                  </a:lnTo>
                  <a:lnTo>
                    <a:pt x="640" y="100"/>
                  </a:lnTo>
                  <a:lnTo>
                    <a:pt x="656" y="102"/>
                  </a:lnTo>
                  <a:lnTo>
                    <a:pt x="676" y="102"/>
                  </a:lnTo>
                  <a:lnTo>
                    <a:pt x="698" y="102"/>
                  </a:lnTo>
                  <a:lnTo>
                    <a:pt x="692" y="106"/>
                  </a:lnTo>
                  <a:lnTo>
                    <a:pt x="686" y="112"/>
                  </a:lnTo>
                  <a:lnTo>
                    <a:pt x="682" y="118"/>
                  </a:lnTo>
                  <a:lnTo>
                    <a:pt x="676" y="124"/>
                  </a:lnTo>
                  <a:lnTo>
                    <a:pt x="672" y="128"/>
                  </a:lnTo>
                  <a:lnTo>
                    <a:pt x="676" y="132"/>
                  </a:lnTo>
                  <a:lnTo>
                    <a:pt x="680" y="138"/>
                  </a:lnTo>
                  <a:lnTo>
                    <a:pt x="684" y="142"/>
                  </a:lnTo>
                  <a:lnTo>
                    <a:pt x="688" y="146"/>
                  </a:lnTo>
                  <a:lnTo>
                    <a:pt x="670" y="148"/>
                  </a:lnTo>
                  <a:lnTo>
                    <a:pt x="656" y="144"/>
                  </a:lnTo>
                  <a:lnTo>
                    <a:pt x="644" y="134"/>
                  </a:lnTo>
                  <a:lnTo>
                    <a:pt x="634" y="124"/>
                  </a:lnTo>
                  <a:lnTo>
                    <a:pt x="624" y="112"/>
                  </a:lnTo>
                  <a:lnTo>
                    <a:pt x="612" y="104"/>
                  </a:lnTo>
                  <a:lnTo>
                    <a:pt x="598" y="100"/>
                  </a:lnTo>
                  <a:lnTo>
                    <a:pt x="576" y="104"/>
                  </a:lnTo>
                  <a:lnTo>
                    <a:pt x="580" y="108"/>
                  </a:lnTo>
                  <a:lnTo>
                    <a:pt x="584" y="114"/>
                  </a:lnTo>
                  <a:lnTo>
                    <a:pt x="572" y="104"/>
                  </a:lnTo>
                  <a:lnTo>
                    <a:pt x="560" y="96"/>
                  </a:lnTo>
                  <a:lnTo>
                    <a:pt x="546" y="90"/>
                  </a:lnTo>
                  <a:lnTo>
                    <a:pt x="532" y="88"/>
                  </a:lnTo>
                  <a:lnTo>
                    <a:pt x="518" y="94"/>
                  </a:lnTo>
                  <a:lnTo>
                    <a:pt x="530" y="100"/>
                  </a:lnTo>
                  <a:lnTo>
                    <a:pt x="538" y="104"/>
                  </a:lnTo>
                  <a:lnTo>
                    <a:pt x="552" y="106"/>
                  </a:lnTo>
                  <a:lnTo>
                    <a:pt x="558" y="106"/>
                  </a:lnTo>
                  <a:lnTo>
                    <a:pt x="562" y="108"/>
                  </a:lnTo>
                  <a:lnTo>
                    <a:pt x="566" y="110"/>
                  </a:lnTo>
                  <a:lnTo>
                    <a:pt x="570" y="116"/>
                  </a:lnTo>
                  <a:lnTo>
                    <a:pt x="574" y="118"/>
                  </a:lnTo>
                  <a:lnTo>
                    <a:pt x="574" y="118"/>
                  </a:lnTo>
                  <a:lnTo>
                    <a:pt x="576" y="120"/>
                  </a:lnTo>
                  <a:lnTo>
                    <a:pt x="576" y="124"/>
                  </a:lnTo>
                  <a:lnTo>
                    <a:pt x="576" y="126"/>
                  </a:lnTo>
                  <a:lnTo>
                    <a:pt x="574" y="130"/>
                  </a:lnTo>
                  <a:lnTo>
                    <a:pt x="570" y="134"/>
                  </a:lnTo>
                  <a:lnTo>
                    <a:pt x="568" y="136"/>
                  </a:lnTo>
                  <a:lnTo>
                    <a:pt x="566" y="138"/>
                  </a:lnTo>
                  <a:lnTo>
                    <a:pt x="562" y="138"/>
                  </a:lnTo>
                  <a:lnTo>
                    <a:pt x="556" y="138"/>
                  </a:lnTo>
                  <a:lnTo>
                    <a:pt x="552" y="136"/>
                  </a:lnTo>
                  <a:lnTo>
                    <a:pt x="546" y="134"/>
                  </a:lnTo>
                  <a:lnTo>
                    <a:pt x="540" y="132"/>
                  </a:lnTo>
                  <a:lnTo>
                    <a:pt x="536" y="132"/>
                  </a:lnTo>
                  <a:lnTo>
                    <a:pt x="536" y="136"/>
                  </a:lnTo>
                  <a:lnTo>
                    <a:pt x="536" y="142"/>
                  </a:lnTo>
                  <a:lnTo>
                    <a:pt x="538" y="148"/>
                  </a:lnTo>
                  <a:lnTo>
                    <a:pt x="542" y="152"/>
                  </a:lnTo>
                  <a:lnTo>
                    <a:pt x="546" y="154"/>
                  </a:lnTo>
                  <a:lnTo>
                    <a:pt x="552" y="156"/>
                  </a:lnTo>
                  <a:lnTo>
                    <a:pt x="556" y="158"/>
                  </a:lnTo>
                  <a:lnTo>
                    <a:pt x="562" y="160"/>
                  </a:lnTo>
                  <a:lnTo>
                    <a:pt x="566" y="162"/>
                  </a:lnTo>
                  <a:lnTo>
                    <a:pt x="570" y="166"/>
                  </a:lnTo>
                  <a:lnTo>
                    <a:pt x="574" y="168"/>
                  </a:lnTo>
                  <a:lnTo>
                    <a:pt x="578" y="170"/>
                  </a:lnTo>
                  <a:lnTo>
                    <a:pt x="582" y="172"/>
                  </a:lnTo>
                  <a:lnTo>
                    <a:pt x="588" y="172"/>
                  </a:lnTo>
                  <a:lnTo>
                    <a:pt x="592" y="172"/>
                  </a:lnTo>
                  <a:lnTo>
                    <a:pt x="596" y="172"/>
                  </a:lnTo>
                  <a:lnTo>
                    <a:pt x="600" y="170"/>
                  </a:lnTo>
                  <a:lnTo>
                    <a:pt x="602" y="168"/>
                  </a:lnTo>
                  <a:lnTo>
                    <a:pt x="604" y="164"/>
                  </a:lnTo>
                  <a:lnTo>
                    <a:pt x="606" y="166"/>
                  </a:lnTo>
                  <a:lnTo>
                    <a:pt x="608" y="164"/>
                  </a:lnTo>
                  <a:lnTo>
                    <a:pt x="612" y="162"/>
                  </a:lnTo>
                  <a:lnTo>
                    <a:pt x="616" y="168"/>
                  </a:lnTo>
                  <a:lnTo>
                    <a:pt x="622" y="174"/>
                  </a:lnTo>
                  <a:lnTo>
                    <a:pt x="634" y="180"/>
                  </a:lnTo>
                  <a:lnTo>
                    <a:pt x="646" y="184"/>
                  </a:lnTo>
                  <a:lnTo>
                    <a:pt x="660" y="190"/>
                  </a:lnTo>
                  <a:lnTo>
                    <a:pt x="672" y="202"/>
                  </a:lnTo>
                  <a:lnTo>
                    <a:pt x="664" y="204"/>
                  </a:lnTo>
                  <a:lnTo>
                    <a:pt x="660" y="206"/>
                  </a:lnTo>
                  <a:lnTo>
                    <a:pt x="656" y="208"/>
                  </a:lnTo>
                  <a:lnTo>
                    <a:pt x="654" y="212"/>
                  </a:lnTo>
                  <a:lnTo>
                    <a:pt x="652" y="216"/>
                  </a:lnTo>
                  <a:lnTo>
                    <a:pt x="648" y="220"/>
                  </a:lnTo>
                  <a:lnTo>
                    <a:pt x="644" y="224"/>
                  </a:lnTo>
                  <a:lnTo>
                    <a:pt x="664" y="234"/>
                  </a:lnTo>
                  <a:lnTo>
                    <a:pt x="678" y="250"/>
                  </a:lnTo>
                  <a:lnTo>
                    <a:pt x="682" y="270"/>
                  </a:lnTo>
                  <a:lnTo>
                    <a:pt x="672" y="268"/>
                  </a:lnTo>
                  <a:lnTo>
                    <a:pt x="654" y="268"/>
                  </a:lnTo>
                  <a:lnTo>
                    <a:pt x="632" y="270"/>
                  </a:lnTo>
                  <a:lnTo>
                    <a:pt x="612" y="274"/>
                  </a:lnTo>
                  <a:lnTo>
                    <a:pt x="598" y="280"/>
                  </a:lnTo>
                  <a:lnTo>
                    <a:pt x="592" y="284"/>
                  </a:lnTo>
                  <a:lnTo>
                    <a:pt x="586" y="290"/>
                  </a:lnTo>
                  <a:lnTo>
                    <a:pt x="580" y="296"/>
                  </a:lnTo>
                  <a:lnTo>
                    <a:pt x="552" y="290"/>
                  </a:lnTo>
                  <a:lnTo>
                    <a:pt x="522" y="284"/>
                  </a:lnTo>
                  <a:lnTo>
                    <a:pt x="496" y="284"/>
                  </a:lnTo>
                  <a:lnTo>
                    <a:pt x="472" y="290"/>
                  </a:lnTo>
                  <a:lnTo>
                    <a:pt x="450" y="294"/>
                  </a:lnTo>
                  <a:lnTo>
                    <a:pt x="432" y="288"/>
                  </a:lnTo>
                  <a:lnTo>
                    <a:pt x="416" y="284"/>
                  </a:lnTo>
                  <a:lnTo>
                    <a:pt x="408" y="278"/>
                  </a:lnTo>
                  <a:lnTo>
                    <a:pt x="402" y="272"/>
                  </a:lnTo>
                  <a:lnTo>
                    <a:pt x="394" y="260"/>
                  </a:lnTo>
                  <a:lnTo>
                    <a:pt x="384" y="256"/>
                  </a:lnTo>
                  <a:lnTo>
                    <a:pt x="372" y="254"/>
                  </a:lnTo>
                  <a:lnTo>
                    <a:pt x="358" y="258"/>
                  </a:lnTo>
                  <a:lnTo>
                    <a:pt x="344" y="262"/>
                  </a:lnTo>
                  <a:lnTo>
                    <a:pt x="330" y="266"/>
                  </a:lnTo>
                  <a:lnTo>
                    <a:pt x="306" y="272"/>
                  </a:lnTo>
                  <a:lnTo>
                    <a:pt x="292" y="272"/>
                  </a:lnTo>
                  <a:lnTo>
                    <a:pt x="280" y="270"/>
                  </a:lnTo>
                  <a:lnTo>
                    <a:pt x="270" y="266"/>
                  </a:lnTo>
                  <a:lnTo>
                    <a:pt x="260" y="260"/>
                  </a:lnTo>
                  <a:lnTo>
                    <a:pt x="248" y="252"/>
                  </a:lnTo>
                  <a:lnTo>
                    <a:pt x="228" y="244"/>
                  </a:lnTo>
                  <a:lnTo>
                    <a:pt x="196" y="236"/>
                  </a:lnTo>
                  <a:lnTo>
                    <a:pt x="156" y="234"/>
                  </a:lnTo>
                  <a:lnTo>
                    <a:pt x="114" y="238"/>
                  </a:lnTo>
                  <a:lnTo>
                    <a:pt x="72" y="246"/>
                  </a:lnTo>
                  <a:lnTo>
                    <a:pt x="34" y="256"/>
                  </a:lnTo>
                  <a:lnTo>
                    <a:pt x="4" y="272"/>
                  </a:lnTo>
                  <a:lnTo>
                    <a:pt x="6" y="276"/>
                  </a:lnTo>
                  <a:lnTo>
                    <a:pt x="8" y="280"/>
                  </a:lnTo>
                  <a:lnTo>
                    <a:pt x="22" y="284"/>
                  </a:lnTo>
                  <a:lnTo>
                    <a:pt x="32" y="294"/>
                  </a:lnTo>
                  <a:lnTo>
                    <a:pt x="40" y="306"/>
                  </a:lnTo>
                  <a:lnTo>
                    <a:pt x="44" y="322"/>
                  </a:lnTo>
                  <a:lnTo>
                    <a:pt x="22" y="326"/>
                  </a:lnTo>
                  <a:lnTo>
                    <a:pt x="0" y="334"/>
                  </a:lnTo>
                  <a:lnTo>
                    <a:pt x="16" y="346"/>
                  </a:lnTo>
                  <a:lnTo>
                    <a:pt x="36" y="352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56" y="358"/>
                  </a:lnTo>
                  <a:lnTo>
                    <a:pt x="30" y="364"/>
                  </a:lnTo>
                  <a:lnTo>
                    <a:pt x="4" y="372"/>
                  </a:lnTo>
                  <a:lnTo>
                    <a:pt x="10" y="392"/>
                  </a:lnTo>
                  <a:lnTo>
                    <a:pt x="20" y="404"/>
                  </a:lnTo>
                  <a:lnTo>
                    <a:pt x="34" y="408"/>
                  </a:lnTo>
                  <a:lnTo>
                    <a:pt x="48" y="406"/>
                  </a:lnTo>
                  <a:lnTo>
                    <a:pt x="54" y="410"/>
                  </a:lnTo>
                  <a:lnTo>
                    <a:pt x="58" y="412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4" y="428"/>
                  </a:lnTo>
                  <a:lnTo>
                    <a:pt x="62" y="432"/>
                  </a:lnTo>
                  <a:lnTo>
                    <a:pt x="54" y="440"/>
                  </a:lnTo>
                  <a:lnTo>
                    <a:pt x="44" y="448"/>
                  </a:lnTo>
                  <a:lnTo>
                    <a:pt x="36" y="458"/>
                  </a:lnTo>
                  <a:lnTo>
                    <a:pt x="34" y="470"/>
                  </a:lnTo>
                  <a:lnTo>
                    <a:pt x="44" y="468"/>
                  </a:lnTo>
                  <a:lnTo>
                    <a:pt x="56" y="464"/>
                  </a:lnTo>
                  <a:lnTo>
                    <a:pt x="66" y="460"/>
                  </a:lnTo>
                  <a:lnTo>
                    <a:pt x="76" y="458"/>
                  </a:lnTo>
                  <a:lnTo>
                    <a:pt x="82" y="454"/>
                  </a:lnTo>
                  <a:lnTo>
                    <a:pt x="90" y="448"/>
                  </a:lnTo>
                  <a:lnTo>
                    <a:pt x="94" y="442"/>
                  </a:lnTo>
                  <a:lnTo>
                    <a:pt x="96" y="438"/>
                  </a:lnTo>
                  <a:lnTo>
                    <a:pt x="96" y="434"/>
                  </a:lnTo>
                  <a:lnTo>
                    <a:pt x="98" y="428"/>
                  </a:lnTo>
                  <a:lnTo>
                    <a:pt x="98" y="422"/>
                  </a:lnTo>
                  <a:lnTo>
                    <a:pt x="98" y="420"/>
                  </a:lnTo>
                  <a:lnTo>
                    <a:pt x="98" y="416"/>
                  </a:lnTo>
                  <a:lnTo>
                    <a:pt x="100" y="414"/>
                  </a:lnTo>
                  <a:lnTo>
                    <a:pt x="102" y="412"/>
                  </a:lnTo>
                  <a:lnTo>
                    <a:pt x="106" y="410"/>
                  </a:lnTo>
                  <a:lnTo>
                    <a:pt x="112" y="406"/>
                  </a:lnTo>
                  <a:lnTo>
                    <a:pt x="116" y="400"/>
                  </a:lnTo>
                  <a:lnTo>
                    <a:pt x="120" y="396"/>
                  </a:lnTo>
                  <a:lnTo>
                    <a:pt x="124" y="392"/>
                  </a:lnTo>
                  <a:lnTo>
                    <a:pt x="124" y="390"/>
                  </a:lnTo>
                  <a:lnTo>
                    <a:pt x="128" y="388"/>
                  </a:lnTo>
                  <a:lnTo>
                    <a:pt x="130" y="388"/>
                  </a:lnTo>
                  <a:lnTo>
                    <a:pt x="134" y="388"/>
                  </a:lnTo>
                  <a:lnTo>
                    <a:pt x="136" y="390"/>
                  </a:lnTo>
                  <a:lnTo>
                    <a:pt x="136" y="392"/>
                  </a:lnTo>
                  <a:lnTo>
                    <a:pt x="136" y="394"/>
                  </a:lnTo>
                  <a:lnTo>
                    <a:pt x="134" y="398"/>
                  </a:lnTo>
                  <a:lnTo>
                    <a:pt x="132" y="400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0" y="408"/>
                  </a:lnTo>
                  <a:lnTo>
                    <a:pt x="134" y="408"/>
                  </a:lnTo>
                  <a:lnTo>
                    <a:pt x="138" y="406"/>
                  </a:lnTo>
                  <a:lnTo>
                    <a:pt x="144" y="402"/>
                  </a:lnTo>
                  <a:lnTo>
                    <a:pt x="148" y="400"/>
                  </a:lnTo>
                  <a:lnTo>
                    <a:pt x="154" y="398"/>
                  </a:lnTo>
                  <a:lnTo>
                    <a:pt x="160" y="396"/>
                  </a:lnTo>
                  <a:lnTo>
                    <a:pt x="164" y="398"/>
                  </a:lnTo>
                  <a:lnTo>
                    <a:pt x="168" y="400"/>
                  </a:lnTo>
                  <a:lnTo>
                    <a:pt x="170" y="402"/>
                  </a:lnTo>
                  <a:lnTo>
                    <a:pt x="174" y="406"/>
                  </a:lnTo>
                  <a:lnTo>
                    <a:pt x="178" y="410"/>
                  </a:lnTo>
                  <a:lnTo>
                    <a:pt x="182" y="412"/>
                  </a:lnTo>
                  <a:lnTo>
                    <a:pt x="186" y="416"/>
                  </a:lnTo>
                  <a:lnTo>
                    <a:pt x="192" y="418"/>
                  </a:lnTo>
                  <a:lnTo>
                    <a:pt x="198" y="418"/>
                  </a:lnTo>
                  <a:lnTo>
                    <a:pt x="204" y="418"/>
                  </a:lnTo>
                  <a:lnTo>
                    <a:pt x="212" y="420"/>
                  </a:lnTo>
                  <a:lnTo>
                    <a:pt x="218" y="422"/>
                  </a:lnTo>
                  <a:lnTo>
                    <a:pt x="222" y="426"/>
                  </a:lnTo>
                  <a:lnTo>
                    <a:pt x="226" y="430"/>
                  </a:lnTo>
                  <a:lnTo>
                    <a:pt x="230" y="436"/>
                  </a:lnTo>
                  <a:lnTo>
                    <a:pt x="238" y="446"/>
                  </a:lnTo>
                  <a:lnTo>
                    <a:pt x="248" y="456"/>
                  </a:lnTo>
                  <a:lnTo>
                    <a:pt x="260" y="464"/>
                  </a:lnTo>
                  <a:lnTo>
                    <a:pt x="274" y="476"/>
                  </a:lnTo>
                  <a:lnTo>
                    <a:pt x="288" y="486"/>
                  </a:lnTo>
                  <a:lnTo>
                    <a:pt x="292" y="488"/>
                  </a:lnTo>
                  <a:lnTo>
                    <a:pt x="298" y="490"/>
                  </a:lnTo>
                  <a:lnTo>
                    <a:pt x="302" y="492"/>
                  </a:lnTo>
                  <a:lnTo>
                    <a:pt x="306" y="494"/>
                  </a:lnTo>
                  <a:lnTo>
                    <a:pt x="308" y="498"/>
                  </a:lnTo>
                  <a:lnTo>
                    <a:pt x="310" y="502"/>
                  </a:lnTo>
                  <a:lnTo>
                    <a:pt x="310" y="508"/>
                  </a:lnTo>
                  <a:lnTo>
                    <a:pt x="312" y="512"/>
                  </a:lnTo>
                  <a:lnTo>
                    <a:pt x="320" y="530"/>
                  </a:lnTo>
                  <a:lnTo>
                    <a:pt x="330" y="546"/>
                  </a:lnTo>
                  <a:lnTo>
                    <a:pt x="334" y="552"/>
                  </a:lnTo>
                  <a:lnTo>
                    <a:pt x="340" y="558"/>
                  </a:lnTo>
                  <a:lnTo>
                    <a:pt x="348" y="562"/>
                  </a:lnTo>
                  <a:lnTo>
                    <a:pt x="350" y="598"/>
                  </a:lnTo>
                  <a:lnTo>
                    <a:pt x="354" y="634"/>
                  </a:lnTo>
                  <a:lnTo>
                    <a:pt x="362" y="668"/>
                  </a:lnTo>
                  <a:lnTo>
                    <a:pt x="368" y="678"/>
                  </a:lnTo>
                  <a:lnTo>
                    <a:pt x="376" y="692"/>
                  </a:lnTo>
                  <a:lnTo>
                    <a:pt x="384" y="704"/>
                  </a:lnTo>
                  <a:lnTo>
                    <a:pt x="390" y="714"/>
                  </a:lnTo>
                  <a:lnTo>
                    <a:pt x="394" y="716"/>
                  </a:lnTo>
                  <a:lnTo>
                    <a:pt x="400" y="718"/>
                  </a:lnTo>
                  <a:lnTo>
                    <a:pt x="406" y="720"/>
                  </a:lnTo>
                  <a:lnTo>
                    <a:pt x="410" y="722"/>
                  </a:lnTo>
                  <a:lnTo>
                    <a:pt x="416" y="722"/>
                  </a:lnTo>
                  <a:lnTo>
                    <a:pt x="418" y="724"/>
                  </a:lnTo>
                  <a:lnTo>
                    <a:pt x="428" y="740"/>
                  </a:lnTo>
                  <a:lnTo>
                    <a:pt x="434" y="758"/>
                  </a:lnTo>
                  <a:lnTo>
                    <a:pt x="442" y="774"/>
                  </a:lnTo>
                  <a:lnTo>
                    <a:pt x="454" y="788"/>
                  </a:lnTo>
                  <a:lnTo>
                    <a:pt x="470" y="796"/>
                  </a:lnTo>
                  <a:lnTo>
                    <a:pt x="486" y="806"/>
                  </a:lnTo>
                  <a:lnTo>
                    <a:pt x="498" y="818"/>
                  </a:lnTo>
                  <a:lnTo>
                    <a:pt x="502" y="830"/>
                  </a:lnTo>
                  <a:lnTo>
                    <a:pt x="502" y="844"/>
                  </a:lnTo>
                  <a:lnTo>
                    <a:pt x="502" y="856"/>
                  </a:lnTo>
                  <a:lnTo>
                    <a:pt x="506" y="868"/>
                  </a:lnTo>
                  <a:lnTo>
                    <a:pt x="514" y="874"/>
                  </a:lnTo>
                  <a:lnTo>
                    <a:pt x="524" y="878"/>
                  </a:lnTo>
                  <a:lnTo>
                    <a:pt x="534" y="880"/>
                  </a:lnTo>
                  <a:lnTo>
                    <a:pt x="544" y="888"/>
                  </a:lnTo>
                  <a:lnTo>
                    <a:pt x="550" y="900"/>
                  </a:lnTo>
                  <a:lnTo>
                    <a:pt x="552" y="912"/>
                  </a:lnTo>
                  <a:lnTo>
                    <a:pt x="556" y="924"/>
                  </a:lnTo>
                  <a:lnTo>
                    <a:pt x="566" y="938"/>
                  </a:lnTo>
                  <a:lnTo>
                    <a:pt x="576" y="944"/>
                  </a:lnTo>
                  <a:lnTo>
                    <a:pt x="586" y="946"/>
                  </a:lnTo>
                  <a:lnTo>
                    <a:pt x="594" y="948"/>
                  </a:lnTo>
                  <a:lnTo>
                    <a:pt x="604" y="950"/>
                  </a:lnTo>
                  <a:lnTo>
                    <a:pt x="626" y="958"/>
                  </a:lnTo>
                  <a:lnTo>
                    <a:pt x="648" y="968"/>
                  </a:lnTo>
                  <a:lnTo>
                    <a:pt x="670" y="982"/>
                  </a:lnTo>
                  <a:lnTo>
                    <a:pt x="688" y="1000"/>
                  </a:lnTo>
                  <a:lnTo>
                    <a:pt x="702" y="1020"/>
                  </a:lnTo>
                  <a:lnTo>
                    <a:pt x="710" y="1046"/>
                  </a:lnTo>
                  <a:lnTo>
                    <a:pt x="738" y="1054"/>
                  </a:lnTo>
                  <a:lnTo>
                    <a:pt x="756" y="1062"/>
                  </a:lnTo>
                  <a:lnTo>
                    <a:pt x="766" y="1072"/>
                  </a:lnTo>
                  <a:lnTo>
                    <a:pt x="768" y="1084"/>
                  </a:lnTo>
                  <a:lnTo>
                    <a:pt x="766" y="1104"/>
                  </a:lnTo>
                  <a:lnTo>
                    <a:pt x="758" y="1130"/>
                  </a:lnTo>
                  <a:lnTo>
                    <a:pt x="754" y="1160"/>
                  </a:lnTo>
                  <a:lnTo>
                    <a:pt x="754" y="1184"/>
                  </a:lnTo>
                  <a:lnTo>
                    <a:pt x="760" y="1206"/>
                  </a:lnTo>
                  <a:lnTo>
                    <a:pt x="770" y="1226"/>
                  </a:lnTo>
                  <a:lnTo>
                    <a:pt x="784" y="1248"/>
                  </a:lnTo>
                  <a:lnTo>
                    <a:pt x="808" y="1288"/>
                  </a:lnTo>
                  <a:lnTo>
                    <a:pt x="828" y="1326"/>
                  </a:lnTo>
                  <a:lnTo>
                    <a:pt x="844" y="1364"/>
                  </a:lnTo>
                  <a:lnTo>
                    <a:pt x="850" y="1406"/>
                  </a:lnTo>
                  <a:lnTo>
                    <a:pt x="848" y="1444"/>
                  </a:lnTo>
                  <a:lnTo>
                    <a:pt x="840" y="1482"/>
                  </a:lnTo>
                  <a:lnTo>
                    <a:pt x="828" y="1518"/>
                  </a:lnTo>
                  <a:lnTo>
                    <a:pt x="820" y="1558"/>
                  </a:lnTo>
                  <a:lnTo>
                    <a:pt x="816" y="1598"/>
                  </a:lnTo>
                  <a:lnTo>
                    <a:pt x="814" y="1636"/>
                  </a:lnTo>
                  <a:lnTo>
                    <a:pt x="808" y="1660"/>
                  </a:lnTo>
                  <a:lnTo>
                    <a:pt x="800" y="1684"/>
                  </a:lnTo>
                  <a:lnTo>
                    <a:pt x="796" y="1708"/>
                  </a:lnTo>
                  <a:lnTo>
                    <a:pt x="796" y="1734"/>
                  </a:lnTo>
                  <a:lnTo>
                    <a:pt x="804" y="1762"/>
                  </a:lnTo>
                  <a:lnTo>
                    <a:pt x="814" y="1776"/>
                  </a:lnTo>
                  <a:lnTo>
                    <a:pt x="824" y="1782"/>
                  </a:lnTo>
                  <a:lnTo>
                    <a:pt x="836" y="1780"/>
                  </a:lnTo>
                  <a:lnTo>
                    <a:pt x="846" y="1772"/>
                  </a:lnTo>
                  <a:lnTo>
                    <a:pt x="854" y="1758"/>
                  </a:lnTo>
                  <a:lnTo>
                    <a:pt x="858" y="1740"/>
                  </a:lnTo>
                  <a:lnTo>
                    <a:pt x="860" y="1720"/>
                  </a:lnTo>
                  <a:lnTo>
                    <a:pt x="858" y="1704"/>
                  </a:lnTo>
                  <a:lnTo>
                    <a:pt x="852" y="1684"/>
                  </a:lnTo>
                  <a:lnTo>
                    <a:pt x="854" y="1662"/>
                  </a:lnTo>
                  <a:lnTo>
                    <a:pt x="856" y="1658"/>
                  </a:lnTo>
                  <a:lnTo>
                    <a:pt x="860" y="1654"/>
                  </a:lnTo>
                  <a:lnTo>
                    <a:pt x="864" y="1652"/>
                  </a:lnTo>
                  <a:lnTo>
                    <a:pt x="868" y="1650"/>
                  </a:lnTo>
                  <a:lnTo>
                    <a:pt x="872" y="1646"/>
                  </a:lnTo>
                  <a:lnTo>
                    <a:pt x="876" y="1642"/>
                  </a:lnTo>
                  <a:lnTo>
                    <a:pt x="876" y="1638"/>
                  </a:lnTo>
                  <a:lnTo>
                    <a:pt x="878" y="1632"/>
                  </a:lnTo>
                  <a:lnTo>
                    <a:pt x="878" y="1626"/>
                  </a:lnTo>
                  <a:lnTo>
                    <a:pt x="878" y="1620"/>
                  </a:lnTo>
                  <a:lnTo>
                    <a:pt x="878" y="1614"/>
                  </a:lnTo>
                  <a:lnTo>
                    <a:pt x="880" y="1610"/>
                  </a:lnTo>
                  <a:lnTo>
                    <a:pt x="888" y="1600"/>
                  </a:lnTo>
                  <a:lnTo>
                    <a:pt x="902" y="1588"/>
                  </a:lnTo>
                  <a:lnTo>
                    <a:pt x="914" y="1578"/>
                  </a:lnTo>
                  <a:lnTo>
                    <a:pt x="928" y="1566"/>
                  </a:lnTo>
                  <a:lnTo>
                    <a:pt x="936" y="1556"/>
                  </a:lnTo>
                  <a:lnTo>
                    <a:pt x="940" y="1542"/>
                  </a:lnTo>
                  <a:lnTo>
                    <a:pt x="936" y="1528"/>
                  </a:lnTo>
                  <a:lnTo>
                    <a:pt x="968" y="1512"/>
                  </a:lnTo>
                  <a:lnTo>
                    <a:pt x="994" y="1494"/>
                  </a:lnTo>
                  <a:lnTo>
                    <a:pt x="1012" y="1474"/>
                  </a:lnTo>
                  <a:lnTo>
                    <a:pt x="1028" y="1450"/>
                  </a:lnTo>
                  <a:lnTo>
                    <a:pt x="1042" y="1424"/>
                  </a:lnTo>
                  <a:lnTo>
                    <a:pt x="1056" y="1398"/>
                  </a:lnTo>
                  <a:lnTo>
                    <a:pt x="1070" y="1370"/>
                  </a:lnTo>
                  <a:lnTo>
                    <a:pt x="1084" y="1356"/>
                  </a:lnTo>
                  <a:lnTo>
                    <a:pt x="1100" y="1340"/>
                  </a:lnTo>
                  <a:lnTo>
                    <a:pt x="1112" y="1324"/>
                  </a:lnTo>
                  <a:lnTo>
                    <a:pt x="1114" y="1310"/>
                  </a:lnTo>
                  <a:lnTo>
                    <a:pt x="1114" y="1296"/>
                  </a:lnTo>
                  <a:lnTo>
                    <a:pt x="1116" y="1282"/>
                  </a:lnTo>
                  <a:lnTo>
                    <a:pt x="1124" y="1262"/>
                  </a:lnTo>
                  <a:lnTo>
                    <a:pt x="1136" y="1242"/>
                  </a:lnTo>
                  <a:lnTo>
                    <a:pt x="1144" y="1222"/>
                  </a:lnTo>
                  <a:lnTo>
                    <a:pt x="1144" y="1204"/>
                  </a:lnTo>
                  <a:lnTo>
                    <a:pt x="1136" y="1190"/>
                  </a:lnTo>
                  <a:lnTo>
                    <a:pt x="1126" y="1182"/>
                  </a:lnTo>
                  <a:lnTo>
                    <a:pt x="1112" y="1180"/>
                  </a:lnTo>
                  <a:lnTo>
                    <a:pt x="1098" y="1178"/>
                  </a:lnTo>
                  <a:lnTo>
                    <a:pt x="1082" y="1172"/>
                  </a:lnTo>
                  <a:lnTo>
                    <a:pt x="1070" y="1164"/>
                  </a:lnTo>
                  <a:lnTo>
                    <a:pt x="1060" y="1154"/>
                  </a:lnTo>
                  <a:lnTo>
                    <a:pt x="1050" y="1144"/>
                  </a:lnTo>
                  <a:lnTo>
                    <a:pt x="1042" y="1142"/>
                  </a:lnTo>
                  <a:lnTo>
                    <a:pt x="1032" y="1144"/>
                  </a:lnTo>
                  <a:lnTo>
                    <a:pt x="1022" y="1144"/>
                  </a:lnTo>
                  <a:lnTo>
                    <a:pt x="1014" y="1142"/>
                  </a:lnTo>
                  <a:lnTo>
                    <a:pt x="1008" y="1132"/>
                  </a:lnTo>
                  <a:lnTo>
                    <a:pt x="1004" y="1118"/>
                  </a:lnTo>
                  <a:lnTo>
                    <a:pt x="996" y="1106"/>
                  </a:lnTo>
                  <a:lnTo>
                    <a:pt x="982" y="1098"/>
                  </a:lnTo>
                  <a:lnTo>
                    <a:pt x="968" y="1092"/>
                  </a:lnTo>
                  <a:lnTo>
                    <a:pt x="954" y="1084"/>
                  </a:lnTo>
                  <a:lnTo>
                    <a:pt x="928" y="1068"/>
                  </a:lnTo>
                  <a:lnTo>
                    <a:pt x="902" y="1050"/>
                  </a:lnTo>
                  <a:lnTo>
                    <a:pt x="880" y="1034"/>
                  </a:lnTo>
                  <a:lnTo>
                    <a:pt x="858" y="1044"/>
                  </a:lnTo>
                  <a:lnTo>
                    <a:pt x="834" y="1046"/>
                  </a:lnTo>
                  <a:lnTo>
                    <a:pt x="836" y="1040"/>
                  </a:lnTo>
                  <a:lnTo>
                    <a:pt x="836" y="1034"/>
                  </a:lnTo>
                  <a:lnTo>
                    <a:pt x="836" y="1028"/>
                  </a:lnTo>
                  <a:lnTo>
                    <a:pt x="838" y="1024"/>
                  </a:lnTo>
                  <a:lnTo>
                    <a:pt x="822" y="1022"/>
                  </a:lnTo>
                  <a:lnTo>
                    <a:pt x="808" y="1024"/>
                  </a:lnTo>
                  <a:lnTo>
                    <a:pt x="796" y="1032"/>
                  </a:lnTo>
                  <a:lnTo>
                    <a:pt x="790" y="1044"/>
                  </a:lnTo>
                  <a:lnTo>
                    <a:pt x="790" y="1060"/>
                  </a:lnTo>
                  <a:lnTo>
                    <a:pt x="774" y="1054"/>
                  </a:lnTo>
                  <a:lnTo>
                    <a:pt x="760" y="1044"/>
                  </a:lnTo>
                  <a:lnTo>
                    <a:pt x="754" y="1028"/>
                  </a:lnTo>
                  <a:lnTo>
                    <a:pt x="734" y="1026"/>
                  </a:lnTo>
                  <a:lnTo>
                    <a:pt x="714" y="1012"/>
                  </a:lnTo>
                  <a:lnTo>
                    <a:pt x="700" y="994"/>
                  </a:lnTo>
                  <a:lnTo>
                    <a:pt x="694" y="974"/>
                  </a:lnTo>
                  <a:lnTo>
                    <a:pt x="690" y="974"/>
                  </a:lnTo>
                  <a:lnTo>
                    <a:pt x="684" y="972"/>
                  </a:lnTo>
                  <a:lnTo>
                    <a:pt x="678" y="972"/>
                  </a:lnTo>
                  <a:lnTo>
                    <a:pt x="672" y="972"/>
                  </a:lnTo>
                  <a:lnTo>
                    <a:pt x="674" y="952"/>
                  </a:lnTo>
                  <a:lnTo>
                    <a:pt x="676" y="934"/>
                  </a:lnTo>
                  <a:lnTo>
                    <a:pt x="672" y="914"/>
                  </a:lnTo>
                  <a:lnTo>
                    <a:pt x="662" y="928"/>
                  </a:lnTo>
                  <a:lnTo>
                    <a:pt x="648" y="936"/>
                  </a:lnTo>
                  <a:lnTo>
                    <a:pt x="632" y="940"/>
                  </a:lnTo>
                  <a:lnTo>
                    <a:pt x="616" y="940"/>
                  </a:lnTo>
                  <a:lnTo>
                    <a:pt x="598" y="940"/>
                  </a:lnTo>
                  <a:lnTo>
                    <a:pt x="604" y="924"/>
                  </a:lnTo>
                  <a:lnTo>
                    <a:pt x="604" y="908"/>
                  </a:lnTo>
                  <a:lnTo>
                    <a:pt x="598" y="896"/>
                  </a:lnTo>
                  <a:lnTo>
                    <a:pt x="592" y="884"/>
                  </a:lnTo>
                  <a:lnTo>
                    <a:pt x="584" y="872"/>
                  </a:lnTo>
                  <a:lnTo>
                    <a:pt x="580" y="860"/>
                  </a:lnTo>
                  <a:lnTo>
                    <a:pt x="582" y="844"/>
                  </a:lnTo>
                  <a:lnTo>
                    <a:pt x="590" y="826"/>
                  </a:lnTo>
                  <a:lnTo>
                    <a:pt x="604" y="810"/>
                  </a:lnTo>
                  <a:lnTo>
                    <a:pt x="620" y="802"/>
                  </a:lnTo>
                  <a:lnTo>
                    <a:pt x="638" y="798"/>
                  </a:lnTo>
                  <a:lnTo>
                    <a:pt x="656" y="800"/>
                  </a:lnTo>
                  <a:lnTo>
                    <a:pt x="676" y="804"/>
                  </a:lnTo>
                  <a:lnTo>
                    <a:pt x="694" y="808"/>
                  </a:lnTo>
                  <a:lnTo>
                    <a:pt x="694" y="822"/>
                  </a:lnTo>
                  <a:lnTo>
                    <a:pt x="698" y="834"/>
                  </a:lnTo>
                  <a:lnTo>
                    <a:pt x="706" y="840"/>
                  </a:lnTo>
                  <a:lnTo>
                    <a:pt x="716" y="842"/>
                  </a:lnTo>
                  <a:lnTo>
                    <a:pt x="732" y="838"/>
                  </a:lnTo>
                  <a:lnTo>
                    <a:pt x="732" y="810"/>
                  </a:lnTo>
                  <a:lnTo>
                    <a:pt x="734" y="782"/>
                  </a:lnTo>
                  <a:lnTo>
                    <a:pt x="742" y="756"/>
                  </a:lnTo>
                  <a:lnTo>
                    <a:pt x="750" y="744"/>
                  </a:lnTo>
                  <a:lnTo>
                    <a:pt x="760" y="732"/>
                  </a:lnTo>
                  <a:lnTo>
                    <a:pt x="768" y="720"/>
                  </a:lnTo>
                  <a:lnTo>
                    <a:pt x="774" y="708"/>
                  </a:lnTo>
                  <a:lnTo>
                    <a:pt x="776" y="692"/>
                  </a:lnTo>
                  <a:lnTo>
                    <a:pt x="790" y="688"/>
                  </a:lnTo>
                  <a:lnTo>
                    <a:pt x="798" y="682"/>
                  </a:lnTo>
                  <a:lnTo>
                    <a:pt x="800" y="672"/>
                  </a:lnTo>
                  <a:lnTo>
                    <a:pt x="804" y="660"/>
                  </a:lnTo>
                  <a:lnTo>
                    <a:pt x="810" y="648"/>
                  </a:lnTo>
                  <a:lnTo>
                    <a:pt x="828" y="632"/>
                  </a:lnTo>
                  <a:lnTo>
                    <a:pt x="848" y="618"/>
                  </a:lnTo>
                  <a:lnTo>
                    <a:pt x="868" y="604"/>
                  </a:lnTo>
                  <a:lnTo>
                    <a:pt x="870" y="602"/>
                  </a:lnTo>
                  <a:lnTo>
                    <a:pt x="874" y="598"/>
                  </a:lnTo>
                  <a:lnTo>
                    <a:pt x="880" y="602"/>
                  </a:lnTo>
                  <a:lnTo>
                    <a:pt x="886" y="604"/>
                  </a:lnTo>
                  <a:lnTo>
                    <a:pt x="890" y="606"/>
                  </a:lnTo>
                  <a:lnTo>
                    <a:pt x="888" y="606"/>
                  </a:lnTo>
                  <a:lnTo>
                    <a:pt x="890" y="608"/>
                  </a:lnTo>
                  <a:lnTo>
                    <a:pt x="894" y="612"/>
                  </a:lnTo>
                  <a:lnTo>
                    <a:pt x="888" y="614"/>
                  </a:lnTo>
                  <a:lnTo>
                    <a:pt x="880" y="618"/>
                  </a:lnTo>
                  <a:lnTo>
                    <a:pt x="872" y="622"/>
                  </a:lnTo>
                  <a:lnTo>
                    <a:pt x="864" y="628"/>
                  </a:lnTo>
                  <a:lnTo>
                    <a:pt x="862" y="634"/>
                  </a:lnTo>
                  <a:lnTo>
                    <a:pt x="864" y="640"/>
                  </a:lnTo>
                  <a:lnTo>
                    <a:pt x="878" y="646"/>
                  </a:lnTo>
                  <a:lnTo>
                    <a:pt x="886" y="638"/>
                  </a:lnTo>
                  <a:lnTo>
                    <a:pt x="898" y="628"/>
                  </a:lnTo>
                  <a:lnTo>
                    <a:pt x="912" y="616"/>
                  </a:lnTo>
                  <a:lnTo>
                    <a:pt x="922" y="604"/>
                  </a:lnTo>
                  <a:lnTo>
                    <a:pt x="930" y="592"/>
                  </a:lnTo>
                  <a:lnTo>
                    <a:pt x="930" y="582"/>
                  </a:lnTo>
                  <a:lnTo>
                    <a:pt x="922" y="586"/>
                  </a:lnTo>
                  <a:lnTo>
                    <a:pt x="914" y="592"/>
                  </a:lnTo>
                  <a:lnTo>
                    <a:pt x="906" y="594"/>
                  </a:lnTo>
                  <a:lnTo>
                    <a:pt x="896" y="594"/>
                  </a:lnTo>
                  <a:lnTo>
                    <a:pt x="892" y="592"/>
                  </a:lnTo>
                  <a:lnTo>
                    <a:pt x="890" y="588"/>
                  </a:lnTo>
                  <a:lnTo>
                    <a:pt x="886" y="586"/>
                  </a:lnTo>
                  <a:lnTo>
                    <a:pt x="894" y="574"/>
                  </a:lnTo>
                  <a:lnTo>
                    <a:pt x="896" y="566"/>
                  </a:lnTo>
                  <a:lnTo>
                    <a:pt x="896" y="556"/>
                  </a:lnTo>
                  <a:lnTo>
                    <a:pt x="890" y="550"/>
                  </a:lnTo>
                  <a:lnTo>
                    <a:pt x="878" y="544"/>
                  </a:lnTo>
                  <a:lnTo>
                    <a:pt x="860" y="544"/>
                  </a:lnTo>
                  <a:lnTo>
                    <a:pt x="890" y="540"/>
                  </a:lnTo>
                  <a:lnTo>
                    <a:pt x="918" y="536"/>
                  </a:lnTo>
                  <a:lnTo>
                    <a:pt x="946" y="528"/>
                  </a:lnTo>
                  <a:lnTo>
                    <a:pt x="954" y="534"/>
                  </a:lnTo>
                  <a:lnTo>
                    <a:pt x="954" y="540"/>
                  </a:lnTo>
                  <a:lnTo>
                    <a:pt x="948" y="546"/>
                  </a:lnTo>
                  <a:lnTo>
                    <a:pt x="942" y="554"/>
                  </a:lnTo>
                  <a:lnTo>
                    <a:pt x="936" y="562"/>
                  </a:lnTo>
                  <a:lnTo>
                    <a:pt x="934" y="570"/>
                  </a:lnTo>
                  <a:lnTo>
                    <a:pt x="934" y="574"/>
                  </a:lnTo>
                  <a:lnTo>
                    <a:pt x="936" y="578"/>
                  </a:lnTo>
                  <a:lnTo>
                    <a:pt x="938" y="578"/>
                  </a:lnTo>
                  <a:lnTo>
                    <a:pt x="940" y="578"/>
                  </a:lnTo>
                  <a:lnTo>
                    <a:pt x="944" y="578"/>
                  </a:lnTo>
                  <a:lnTo>
                    <a:pt x="948" y="576"/>
                  </a:lnTo>
                  <a:lnTo>
                    <a:pt x="950" y="574"/>
                  </a:lnTo>
                  <a:lnTo>
                    <a:pt x="954" y="572"/>
                  </a:lnTo>
                  <a:lnTo>
                    <a:pt x="956" y="570"/>
                  </a:lnTo>
                  <a:lnTo>
                    <a:pt x="958" y="570"/>
                  </a:lnTo>
                  <a:lnTo>
                    <a:pt x="966" y="570"/>
                  </a:lnTo>
                  <a:lnTo>
                    <a:pt x="972" y="570"/>
                  </a:lnTo>
                  <a:lnTo>
                    <a:pt x="976" y="572"/>
                  </a:lnTo>
                  <a:lnTo>
                    <a:pt x="982" y="576"/>
                  </a:lnTo>
                  <a:lnTo>
                    <a:pt x="984" y="576"/>
                  </a:lnTo>
                  <a:lnTo>
                    <a:pt x="986" y="580"/>
                  </a:lnTo>
                  <a:lnTo>
                    <a:pt x="988" y="582"/>
                  </a:lnTo>
                  <a:lnTo>
                    <a:pt x="992" y="584"/>
                  </a:lnTo>
                  <a:lnTo>
                    <a:pt x="1000" y="584"/>
                  </a:lnTo>
                  <a:lnTo>
                    <a:pt x="1006" y="584"/>
                  </a:lnTo>
                  <a:lnTo>
                    <a:pt x="1012" y="584"/>
                  </a:lnTo>
                  <a:lnTo>
                    <a:pt x="1010" y="572"/>
                  </a:lnTo>
                  <a:lnTo>
                    <a:pt x="1006" y="558"/>
                  </a:lnTo>
                  <a:lnTo>
                    <a:pt x="998" y="548"/>
                  </a:lnTo>
                  <a:lnTo>
                    <a:pt x="994" y="546"/>
                  </a:lnTo>
                  <a:lnTo>
                    <a:pt x="988" y="542"/>
                  </a:lnTo>
                  <a:lnTo>
                    <a:pt x="984" y="540"/>
                  </a:lnTo>
                  <a:lnTo>
                    <a:pt x="982" y="534"/>
                  </a:lnTo>
                  <a:lnTo>
                    <a:pt x="980" y="530"/>
                  </a:lnTo>
                  <a:lnTo>
                    <a:pt x="978" y="524"/>
                  </a:lnTo>
                  <a:lnTo>
                    <a:pt x="976" y="518"/>
                  </a:lnTo>
                  <a:lnTo>
                    <a:pt x="974" y="514"/>
                  </a:lnTo>
                  <a:lnTo>
                    <a:pt x="970" y="510"/>
                  </a:lnTo>
                  <a:lnTo>
                    <a:pt x="966" y="508"/>
                  </a:lnTo>
                  <a:lnTo>
                    <a:pt x="962" y="506"/>
                  </a:lnTo>
                  <a:lnTo>
                    <a:pt x="952" y="502"/>
                  </a:lnTo>
                  <a:lnTo>
                    <a:pt x="944" y="496"/>
                  </a:lnTo>
                  <a:lnTo>
                    <a:pt x="936" y="492"/>
                  </a:lnTo>
                  <a:lnTo>
                    <a:pt x="934" y="490"/>
                  </a:lnTo>
                  <a:lnTo>
                    <a:pt x="932" y="488"/>
                  </a:lnTo>
                  <a:lnTo>
                    <a:pt x="922" y="480"/>
                  </a:lnTo>
                  <a:lnTo>
                    <a:pt x="914" y="472"/>
                  </a:lnTo>
                  <a:lnTo>
                    <a:pt x="906" y="462"/>
                  </a:lnTo>
                  <a:lnTo>
                    <a:pt x="896" y="444"/>
                  </a:lnTo>
                  <a:lnTo>
                    <a:pt x="888" y="422"/>
                  </a:lnTo>
                  <a:lnTo>
                    <a:pt x="880" y="404"/>
                  </a:lnTo>
                  <a:lnTo>
                    <a:pt x="876" y="410"/>
                  </a:lnTo>
                  <a:lnTo>
                    <a:pt x="874" y="414"/>
                  </a:lnTo>
                  <a:lnTo>
                    <a:pt x="870" y="416"/>
                  </a:lnTo>
                  <a:lnTo>
                    <a:pt x="868" y="420"/>
                  </a:lnTo>
                  <a:lnTo>
                    <a:pt x="866" y="426"/>
                  </a:lnTo>
                  <a:lnTo>
                    <a:pt x="866" y="432"/>
                  </a:lnTo>
                  <a:lnTo>
                    <a:pt x="860" y="434"/>
                  </a:lnTo>
                  <a:lnTo>
                    <a:pt x="852" y="434"/>
                  </a:lnTo>
                  <a:lnTo>
                    <a:pt x="846" y="434"/>
                  </a:lnTo>
                  <a:lnTo>
                    <a:pt x="840" y="432"/>
                  </a:lnTo>
                  <a:lnTo>
                    <a:pt x="838" y="416"/>
                  </a:lnTo>
                  <a:lnTo>
                    <a:pt x="830" y="404"/>
                  </a:lnTo>
                  <a:lnTo>
                    <a:pt x="818" y="396"/>
                  </a:lnTo>
                  <a:lnTo>
                    <a:pt x="804" y="394"/>
                  </a:lnTo>
                  <a:lnTo>
                    <a:pt x="790" y="396"/>
                  </a:lnTo>
                  <a:lnTo>
                    <a:pt x="778" y="402"/>
                  </a:lnTo>
                  <a:lnTo>
                    <a:pt x="770" y="412"/>
                  </a:lnTo>
                  <a:lnTo>
                    <a:pt x="770" y="428"/>
                  </a:lnTo>
                  <a:lnTo>
                    <a:pt x="784" y="432"/>
                  </a:lnTo>
                  <a:lnTo>
                    <a:pt x="792" y="442"/>
                  </a:lnTo>
                  <a:lnTo>
                    <a:pt x="794" y="454"/>
                  </a:lnTo>
                  <a:lnTo>
                    <a:pt x="790" y="466"/>
                  </a:lnTo>
                  <a:lnTo>
                    <a:pt x="782" y="478"/>
                  </a:lnTo>
                  <a:lnTo>
                    <a:pt x="770" y="484"/>
                  </a:lnTo>
                  <a:lnTo>
                    <a:pt x="770" y="508"/>
                  </a:lnTo>
                  <a:lnTo>
                    <a:pt x="768" y="532"/>
                  </a:lnTo>
                  <a:lnTo>
                    <a:pt x="756" y="532"/>
                  </a:lnTo>
                  <a:lnTo>
                    <a:pt x="740" y="524"/>
                  </a:lnTo>
                  <a:lnTo>
                    <a:pt x="720" y="512"/>
                  </a:lnTo>
                  <a:lnTo>
                    <a:pt x="700" y="496"/>
                  </a:lnTo>
                  <a:lnTo>
                    <a:pt x="680" y="478"/>
                  </a:lnTo>
                  <a:lnTo>
                    <a:pt x="662" y="460"/>
                  </a:lnTo>
                  <a:lnTo>
                    <a:pt x="646" y="444"/>
                  </a:lnTo>
                  <a:lnTo>
                    <a:pt x="636" y="434"/>
                  </a:lnTo>
                  <a:lnTo>
                    <a:pt x="622" y="422"/>
                  </a:lnTo>
                  <a:lnTo>
                    <a:pt x="614" y="414"/>
                  </a:lnTo>
                  <a:lnTo>
                    <a:pt x="610" y="408"/>
                  </a:lnTo>
                  <a:lnTo>
                    <a:pt x="612" y="402"/>
                  </a:lnTo>
                  <a:lnTo>
                    <a:pt x="620" y="392"/>
                  </a:lnTo>
                  <a:lnTo>
                    <a:pt x="634" y="378"/>
                  </a:lnTo>
                  <a:lnTo>
                    <a:pt x="646" y="368"/>
                  </a:lnTo>
                  <a:lnTo>
                    <a:pt x="660" y="354"/>
                  </a:lnTo>
                  <a:lnTo>
                    <a:pt x="676" y="342"/>
                  </a:lnTo>
                  <a:lnTo>
                    <a:pt x="690" y="336"/>
                  </a:lnTo>
                  <a:lnTo>
                    <a:pt x="690" y="352"/>
                  </a:lnTo>
                  <a:lnTo>
                    <a:pt x="696" y="362"/>
                  </a:lnTo>
                  <a:lnTo>
                    <a:pt x="704" y="368"/>
                  </a:lnTo>
                  <a:lnTo>
                    <a:pt x="718" y="368"/>
                  </a:lnTo>
                  <a:lnTo>
                    <a:pt x="732" y="362"/>
                  </a:lnTo>
                  <a:lnTo>
                    <a:pt x="714" y="344"/>
                  </a:lnTo>
                  <a:lnTo>
                    <a:pt x="700" y="322"/>
                  </a:lnTo>
                  <a:lnTo>
                    <a:pt x="716" y="320"/>
                  </a:lnTo>
                  <a:lnTo>
                    <a:pt x="724" y="316"/>
                  </a:lnTo>
                  <a:lnTo>
                    <a:pt x="730" y="306"/>
                  </a:lnTo>
                  <a:lnTo>
                    <a:pt x="730" y="296"/>
                  </a:lnTo>
                  <a:lnTo>
                    <a:pt x="730" y="284"/>
                  </a:lnTo>
                  <a:lnTo>
                    <a:pt x="730" y="270"/>
                  </a:lnTo>
                  <a:lnTo>
                    <a:pt x="732" y="258"/>
                  </a:lnTo>
                  <a:lnTo>
                    <a:pt x="726" y="254"/>
                  </a:lnTo>
                  <a:lnTo>
                    <a:pt x="722" y="250"/>
                  </a:lnTo>
                  <a:lnTo>
                    <a:pt x="718" y="248"/>
                  </a:lnTo>
                  <a:lnTo>
                    <a:pt x="714" y="244"/>
                  </a:lnTo>
                  <a:lnTo>
                    <a:pt x="736" y="240"/>
                  </a:lnTo>
                  <a:lnTo>
                    <a:pt x="756" y="236"/>
                  </a:lnTo>
                  <a:lnTo>
                    <a:pt x="778" y="234"/>
                  </a:lnTo>
                  <a:lnTo>
                    <a:pt x="778" y="248"/>
                  </a:lnTo>
                  <a:lnTo>
                    <a:pt x="784" y="258"/>
                  </a:lnTo>
                  <a:lnTo>
                    <a:pt x="792" y="266"/>
                  </a:lnTo>
                  <a:lnTo>
                    <a:pt x="802" y="272"/>
                  </a:lnTo>
                  <a:lnTo>
                    <a:pt x="812" y="282"/>
                  </a:lnTo>
                  <a:lnTo>
                    <a:pt x="820" y="292"/>
                  </a:lnTo>
                  <a:lnTo>
                    <a:pt x="824" y="304"/>
                  </a:lnTo>
                  <a:lnTo>
                    <a:pt x="824" y="322"/>
                  </a:lnTo>
                  <a:lnTo>
                    <a:pt x="806" y="324"/>
                  </a:lnTo>
                  <a:lnTo>
                    <a:pt x="788" y="330"/>
                  </a:lnTo>
                  <a:lnTo>
                    <a:pt x="774" y="340"/>
                  </a:lnTo>
                  <a:lnTo>
                    <a:pt x="788" y="350"/>
                  </a:lnTo>
                  <a:lnTo>
                    <a:pt x="808" y="362"/>
                  </a:lnTo>
                  <a:lnTo>
                    <a:pt x="828" y="372"/>
                  </a:lnTo>
                  <a:lnTo>
                    <a:pt x="848" y="378"/>
                  </a:lnTo>
                  <a:lnTo>
                    <a:pt x="866" y="376"/>
                  </a:lnTo>
                  <a:lnTo>
                    <a:pt x="860" y="374"/>
                  </a:lnTo>
                  <a:lnTo>
                    <a:pt x="852" y="370"/>
                  </a:lnTo>
                  <a:lnTo>
                    <a:pt x="844" y="368"/>
                  </a:lnTo>
                  <a:lnTo>
                    <a:pt x="856" y="370"/>
                  </a:lnTo>
                  <a:lnTo>
                    <a:pt x="868" y="368"/>
                  </a:lnTo>
                  <a:lnTo>
                    <a:pt x="880" y="368"/>
                  </a:lnTo>
                  <a:lnTo>
                    <a:pt x="880" y="358"/>
                  </a:lnTo>
                  <a:lnTo>
                    <a:pt x="876" y="350"/>
                  </a:lnTo>
                  <a:lnTo>
                    <a:pt x="872" y="342"/>
                  </a:lnTo>
                  <a:lnTo>
                    <a:pt x="892" y="346"/>
                  </a:lnTo>
                  <a:lnTo>
                    <a:pt x="912" y="340"/>
                  </a:lnTo>
                  <a:lnTo>
                    <a:pt x="904" y="318"/>
                  </a:lnTo>
                  <a:lnTo>
                    <a:pt x="896" y="306"/>
                  </a:lnTo>
                  <a:lnTo>
                    <a:pt x="886" y="298"/>
                  </a:lnTo>
                  <a:lnTo>
                    <a:pt x="874" y="290"/>
                  </a:lnTo>
                  <a:lnTo>
                    <a:pt x="856" y="280"/>
                  </a:lnTo>
                  <a:lnTo>
                    <a:pt x="844" y="272"/>
                  </a:lnTo>
                  <a:lnTo>
                    <a:pt x="836" y="262"/>
                  </a:lnTo>
                  <a:lnTo>
                    <a:pt x="828" y="256"/>
                  </a:lnTo>
                  <a:lnTo>
                    <a:pt x="816" y="250"/>
                  </a:lnTo>
                  <a:lnTo>
                    <a:pt x="798" y="248"/>
                  </a:lnTo>
                  <a:lnTo>
                    <a:pt x="794" y="228"/>
                  </a:lnTo>
                  <a:lnTo>
                    <a:pt x="784" y="216"/>
                  </a:lnTo>
                  <a:lnTo>
                    <a:pt x="770" y="208"/>
                  </a:lnTo>
                  <a:lnTo>
                    <a:pt x="752" y="202"/>
                  </a:lnTo>
                  <a:lnTo>
                    <a:pt x="732" y="200"/>
                  </a:lnTo>
                  <a:lnTo>
                    <a:pt x="712" y="198"/>
                  </a:lnTo>
                  <a:lnTo>
                    <a:pt x="694" y="196"/>
                  </a:lnTo>
                  <a:lnTo>
                    <a:pt x="678" y="192"/>
                  </a:lnTo>
                  <a:lnTo>
                    <a:pt x="696" y="194"/>
                  </a:lnTo>
                  <a:lnTo>
                    <a:pt x="716" y="194"/>
                  </a:lnTo>
                  <a:lnTo>
                    <a:pt x="734" y="188"/>
                  </a:lnTo>
                  <a:lnTo>
                    <a:pt x="748" y="178"/>
                  </a:lnTo>
                  <a:lnTo>
                    <a:pt x="728" y="170"/>
                  </a:lnTo>
                  <a:lnTo>
                    <a:pt x="708" y="164"/>
                  </a:lnTo>
                  <a:lnTo>
                    <a:pt x="688" y="160"/>
                  </a:lnTo>
                  <a:lnTo>
                    <a:pt x="702" y="158"/>
                  </a:lnTo>
                  <a:lnTo>
                    <a:pt x="718" y="156"/>
                  </a:lnTo>
                  <a:lnTo>
                    <a:pt x="730" y="150"/>
                  </a:lnTo>
                  <a:lnTo>
                    <a:pt x="738" y="138"/>
                  </a:lnTo>
                  <a:lnTo>
                    <a:pt x="750" y="142"/>
                  </a:lnTo>
                  <a:lnTo>
                    <a:pt x="764" y="144"/>
                  </a:lnTo>
                  <a:lnTo>
                    <a:pt x="778" y="146"/>
                  </a:lnTo>
                  <a:lnTo>
                    <a:pt x="780" y="128"/>
                  </a:lnTo>
                  <a:lnTo>
                    <a:pt x="788" y="112"/>
                  </a:lnTo>
                  <a:lnTo>
                    <a:pt x="802" y="98"/>
                  </a:lnTo>
                  <a:lnTo>
                    <a:pt x="818" y="88"/>
                  </a:lnTo>
                  <a:lnTo>
                    <a:pt x="834" y="78"/>
                  </a:lnTo>
                  <a:lnTo>
                    <a:pt x="854" y="68"/>
                  </a:lnTo>
                  <a:lnTo>
                    <a:pt x="868" y="62"/>
                  </a:lnTo>
                  <a:lnTo>
                    <a:pt x="882" y="66"/>
                  </a:lnTo>
                  <a:lnTo>
                    <a:pt x="894" y="74"/>
                  </a:lnTo>
                  <a:lnTo>
                    <a:pt x="908" y="90"/>
                  </a:lnTo>
                  <a:lnTo>
                    <a:pt x="880" y="92"/>
                  </a:lnTo>
                  <a:lnTo>
                    <a:pt x="858" y="96"/>
                  </a:lnTo>
                  <a:lnTo>
                    <a:pt x="842" y="102"/>
                  </a:lnTo>
                  <a:lnTo>
                    <a:pt x="834" y="112"/>
                  </a:lnTo>
                  <a:lnTo>
                    <a:pt x="832" y="120"/>
                  </a:lnTo>
                  <a:lnTo>
                    <a:pt x="838" y="130"/>
                  </a:lnTo>
                  <a:lnTo>
                    <a:pt x="856" y="136"/>
                  </a:lnTo>
                  <a:lnTo>
                    <a:pt x="884" y="142"/>
                  </a:lnTo>
                  <a:lnTo>
                    <a:pt x="904" y="144"/>
                  </a:lnTo>
                  <a:lnTo>
                    <a:pt x="922" y="148"/>
                  </a:lnTo>
                  <a:lnTo>
                    <a:pt x="940" y="156"/>
                  </a:lnTo>
                  <a:lnTo>
                    <a:pt x="954" y="170"/>
                  </a:lnTo>
                  <a:lnTo>
                    <a:pt x="960" y="182"/>
                  </a:lnTo>
                  <a:lnTo>
                    <a:pt x="964" y="196"/>
                  </a:lnTo>
                  <a:lnTo>
                    <a:pt x="968" y="208"/>
                  </a:lnTo>
                  <a:lnTo>
                    <a:pt x="972" y="220"/>
                  </a:lnTo>
                  <a:lnTo>
                    <a:pt x="978" y="228"/>
                  </a:lnTo>
                  <a:lnTo>
                    <a:pt x="988" y="234"/>
                  </a:lnTo>
                  <a:lnTo>
                    <a:pt x="1004" y="236"/>
                  </a:lnTo>
                  <a:lnTo>
                    <a:pt x="1010" y="246"/>
                  </a:lnTo>
                  <a:lnTo>
                    <a:pt x="1014" y="260"/>
                  </a:lnTo>
                  <a:lnTo>
                    <a:pt x="1018" y="272"/>
                  </a:lnTo>
                  <a:lnTo>
                    <a:pt x="1018" y="284"/>
                  </a:lnTo>
                  <a:lnTo>
                    <a:pt x="1014" y="294"/>
                  </a:lnTo>
                  <a:lnTo>
                    <a:pt x="1006" y="300"/>
                  </a:lnTo>
                  <a:lnTo>
                    <a:pt x="990" y="304"/>
                  </a:lnTo>
                  <a:lnTo>
                    <a:pt x="994" y="324"/>
                  </a:lnTo>
                  <a:lnTo>
                    <a:pt x="998" y="346"/>
                  </a:lnTo>
                  <a:lnTo>
                    <a:pt x="1004" y="368"/>
                  </a:lnTo>
                  <a:lnTo>
                    <a:pt x="1014" y="388"/>
                  </a:lnTo>
                  <a:lnTo>
                    <a:pt x="1026" y="406"/>
                  </a:lnTo>
                  <a:lnTo>
                    <a:pt x="1044" y="416"/>
                  </a:lnTo>
                  <a:lnTo>
                    <a:pt x="1064" y="418"/>
                  </a:lnTo>
                  <a:lnTo>
                    <a:pt x="1080" y="388"/>
                  </a:lnTo>
                  <a:lnTo>
                    <a:pt x="1094" y="360"/>
                  </a:lnTo>
                  <a:lnTo>
                    <a:pt x="1110" y="334"/>
                  </a:lnTo>
                  <a:lnTo>
                    <a:pt x="1132" y="312"/>
                  </a:lnTo>
                  <a:lnTo>
                    <a:pt x="1144" y="308"/>
                  </a:lnTo>
                  <a:lnTo>
                    <a:pt x="1154" y="308"/>
                  </a:lnTo>
                  <a:lnTo>
                    <a:pt x="1164" y="302"/>
                  </a:lnTo>
                  <a:lnTo>
                    <a:pt x="1172" y="292"/>
                  </a:lnTo>
                  <a:lnTo>
                    <a:pt x="1176" y="278"/>
                  </a:lnTo>
                  <a:lnTo>
                    <a:pt x="1184" y="268"/>
                  </a:lnTo>
                  <a:lnTo>
                    <a:pt x="1200" y="260"/>
                  </a:lnTo>
                  <a:lnTo>
                    <a:pt x="1216" y="258"/>
                  </a:lnTo>
                  <a:lnTo>
                    <a:pt x="1234" y="256"/>
                  </a:lnTo>
                  <a:lnTo>
                    <a:pt x="1250" y="252"/>
                  </a:lnTo>
                  <a:lnTo>
                    <a:pt x="1264" y="244"/>
                  </a:lnTo>
                  <a:lnTo>
                    <a:pt x="1254" y="230"/>
                  </a:lnTo>
                  <a:lnTo>
                    <a:pt x="1250" y="216"/>
                  </a:lnTo>
                  <a:lnTo>
                    <a:pt x="1252" y="202"/>
                  </a:lnTo>
                  <a:lnTo>
                    <a:pt x="1262" y="190"/>
                  </a:lnTo>
                  <a:lnTo>
                    <a:pt x="1276" y="182"/>
                  </a:lnTo>
                  <a:lnTo>
                    <a:pt x="1274" y="164"/>
                  </a:lnTo>
                  <a:lnTo>
                    <a:pt x="1270" y="142"/>
                  </a:lnTo>
                  <a:lnTo>
                    <a:pt x="1268" y="120"/>
                  </a:lnTo>
                  <a:lnTo>
                    <a:pt x="1266" y="98"/>
                  </a:lnTo>
                  <a:lnTo>
                    <a:pt x="1270" y="78"/>
                  </a:lnTo>
                  <a:lnTo>
                    <a:pt x="1280" y="64"/>
                  </a:lnTo>
                  <a:lnTo>
                    <a:pt x="1258" y="66"/>
                  </a:lnTo>
                  <a:lnTo>
                    <a:pt x="1236" y="68"/>
                  </a:lnTo>
                  <a:lnTo>
                    <a:pt x="1214" y="64"/>
                  </a:lnTo>
                </a:path>
              </a:pathLst>
            </a:cu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23"/>
            <p:cNvGrpSpPr>
              <a:grpSpLocks/>
            </p:cNvGrpSpPr>
            <p:nvPr/>
          </p:nvGrpSpPr>
          <p:grpSpPr bwMode="auto">
            <a:xfrm>
              <a:off x="3223" y="318"/>
              <a:ext cx="2275" cy="1342"/>
              <a:chOff x="2764" y="292"/>
              <a:chExt cx="2742" cy="1606"/>
            </a:xfrm>
          </p:grpSpPr>
          <p:sp>
            <p:nvSpPr>
              <p:cNvPr id="1048" name="Freeform 24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  <a:gd name="T56" fmla="*/ 160 w 160"/>
                  <a:gd name="T5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  <a:lnTo>
                      <a:pt x="160" y="7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gray">
              <a:xfrm>
                <a:off x="3118" y="1066"/>
                <a:ext cx="160" cy="72"/>
              </a:xfrm>
              <a:custGeom>
                <a:avLst/>
                <a:gdLst>
                  <a:gd name="T0" fmla="*/ 160 w 160"/>
                  <a:gd name="T1" fmla="*/ 72 h 72"/>
                  <a:gd name="T2" fmla="*/ 148 w 160"/>
                  <a:gd name="T3" fmla="*/ 68 h 72"/>
                  <a:gd name="T4" fmla="*/ 136 w 160"/>
                  <a:gd name="T5" fmla="*/ 68 h 72"/>
                  <a:gd name="T6" fmla="*/ 122 w 160"/>
                  <a:gd name="T7" fmla="*/ 66 h 72"/>
                  <a:gd name="T8" fmla="*/ 108 w 160"/>
                  <a:gd name="T9" fmla="*/ 62 h 72"/>
                  <a:gd name="T10" fmla="*/ 98 w 160"/>
                  <a:gd name="T11" fmla="*/ 58 h 72"/>
                  <a:gd name="T12" fmla="*/ 90 w 160"/>
                  <a:gd name="T13" fmla="*/ 50 h 72"/>
                  <a:gd name="T14" fmla="*/ 90 w 160"/>
                  <a:gd name="T15" fmla="*/ 36 h 72"/>
                  <a:gd name="T16" fmla="*/ 68 w 160"/>
                  <a:gd name="T17" fmla="*/ 36 h 72"/>
                  <a:gd name="T18" fmla="*/ 52 w 160"/>
                  <a:gd name="T19" fmla="*/ 32 h 72"/>
                  <a:gd name="T20" fmla="*/ 36 w 160"/>
                  <a:gd name="T21" fmla="*/ 26 h 72"/>
                  <a:gd name="T22" fmla="*/ 20 w 160"/>
                  <a:gd name="T23" fmla="*/ 20 h 72"/>
                  <a:gd name="T24" fmla="*/ 0 w 160"/>
                  <a:gd name="T25" fmla="*/ 16 h 72"/>
                  <a:gd name="T26" fmla="*/ 0 w 160"/>
                  <a:gd name="T27" fmla="*/ 14 h 72"/>
                  <a:gd name="T28" fmla="*/ 0 w 160"/>
                  <a:gd name="T29" fmla="*/ 10 h 72"/>
                  <a:gd name="T30" fmla="*/ 0 w 160"/>
                  <a:gd name="T31" fmla="*/ 6 h 72"/>
                  <a:gd name="T32" fmla="*/ 0 w 160"/>
                  <a:gd name="T33" fmla="*/ 4 h 72"/>
                  <a:gd name="T34" fmla="*/ 20 w 160"/>
                  <a:gd name="T35" fmla="*/ 0 h 72"/>
                  <a:gd name="T36" fmla="*/ 44 w 160"/>
                  <a:gd name="T37" fmla="*/ 2 h 72"/>
                  <a:gd name="T38" fmla="*/ 66 w 160"/>
                  <a:gd name="T39" fmla="*/ 10 h 72"/>
                  <a:gd name="T40" fmla="*/ 86 w 160"/>
                  <a:gd name="T41" fmla="*/ 18 h 72"/>
                  <a:gd name="T42" fmla="*/ 100 w 160"/>
                  <a:gd name="T43" fmla="*/ 20 h 72"/>
                  <a:gd name="T44" fmla="*/ 114 w 160"/>
                  <a:gd name="T45" fmla="*/ 24 h 72"/>
                  <a:gd name="T46" fmla="*/ 128 w 160"/>
                  <a:gd name="T47" fmla="*/ 30 h 72"/>
                  <a:gd name="T48" fmla="*/ 142 w 160"/>
                  <a:gd name="T49" fmla="*/ 36 h 72"/>
                  <a:gd name="T50" fmla="*/ 150 w 160"/>
                  <a:gd name="T51" fmla="*/ 44 h 72"/>
                  <a:gd name="T52" fmla="*/ 154 w 160"/>
                  <a:gd name="T53" fmla="*/ 56 h 72"/>
                  <a:gd name="T54" fmla="*/ 152 w 160"/>
                  <a:gd name="T5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72">
                    <a:moveTo>
                      <a:pt x="160" y="72"/>
                    </a:moveTo>
                    <a:lnTo>
                      <a:pt x="148" y="68"/>
                    </a:lnTo>
                    <a:lnTo>
                      <a:pt x="136" y="68"/>
                    </a:lnTo>
                    <a:lnTo>
                      <a:pt x="122" y="66"/>
                    </a:lnTo>
                    <a:lnTo>
                      <a:pt x="108" y="62"/>
                    </a:lnTo>
                    <a:lnTo>
                      <a:pt x="98" y="58"/>
                    </a:lnTo>
                    <a:lnTo>
                      <a:pt x="90" y="50"/>
                    </a:lnTo>
                    <a:lnTo>
                      <a:pt x="90" y="36"/>
                    </a:lnTo>
                    <a:lnTo>
                      <a:pt x="68" y="36"/>
                    </a:lnTo>
                    <a:lnTo>
                      <a:pt x="52" y="32"/>
                    </a:lnTo>
                    <a:lnTo>
                      <a:pt x="36" y="26"/>
                    </a:lnTo>
                    <a:lnTo>
                      <a:pt x="20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6" y="10"/>
                    </a:lnTo>
                    <a:lnTo>
                      <a:pt x="86" y="18"/>
                    </a:lnTo>
                    <a:lnTo>
                      <a:pt x="100" y="20"/>
                    </a:lnTo>
                    <a:lnTo>
                      <a:pt x="114" y="24"/>
                    </a:lnTo>
                    <a:lnTo>
                      <a:pt x="128" y="30"/>
                    </a:lnTo>
                    <a:lnTo>
                      <a:pt x="142" y="36"/>
                    </a:lnTo>
                    <a:lnTo>
                      <a:pt x="150" y="44"/>
                    </a:lnTo>
                    <a:lnTo>
                      <a:pt x="154" y="56"/>
                    </a:lnTo>
                    <a:lnTo>
                      <a:pt x="152" y="7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  <a:gd name="T50" fmla="*/ 92 w 116"/>
                  <a:gd name="T51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  <a:lnTo>
                      <a:pt x="92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gray">
              <a:xfrm>
                <a:off x="3630" y="492"/>
                <a:ext cx="116" cy="70"/>
              </a:xfrm>
              <a:custGeom>
                <a:avLst/>
                <a:gdLst>
                  <a:gd name="T0" fmla="*/ 92 w 116"/>
                  <a:gd name="T1" fmla="*/ 64 h 70"/>
                  <a:gd name="T2" fmla="*/ 68 w 116"/>
                  <a:gd name="T3" fmla="*/ 70 h 70"/>
                  <a:gd name="T4" fmla="*/ 46 w 116"/>
                  <a:gd name="T5" fmla="*/ 70 h 70"/>
                  <a:gd name="T6" fmla="*/ 38 w 116"/>
                  <a:gd name="T7" fmla="*/ 48 h 70"/>
                  <a:gd name="T8" fmla="*/ 36 w 116"/>
                  <a:gd name="T9" fmla="*/ 24 h 70"/>
                  <a:gd name="T10" fmla="*/ 24 w 116"/>
                  <a:gd name="T11" fmla="*/ 24 h 70"/>
                  <a:gd name="T12" fmla="*/ 12 w 116"/>
                  <a:gd name="T13" fmla="*/ 22 h 70"/>
                  <a:gd name="T14" fmla="*/ 0 w 116"/>
                  <a:gd name="T15" fmla="*/ 22 h 70"/>
                  <a:gd name="T16" fmla="*/ 6 w 116"/>
                  <a:gd name="T17" fmla="*/ 10 h 70"/>
                  <a:gd name="T18" fmla="*/ 14 w 116"/>
                  <a:gd name="T19" fmla="*/ 2 h 70"/>
                  <a:gd name="T20" fmla="*/ 26 w 116"/>
                  <a:gd name="T21" fmla="*/ 0 h 70"/>
                  <a:gd name="T22" fmla="*/ 40 w 116"/>
                  <a:gd name="T23" fmla="*/ 2 h 70"/>
                  <a:gd name="T24" fmla="*/ 52 w 116"/>
                  <a:gd name="T25" fmla="*/ 6 h 70"/>
                  <a:gd name="T26" fmla="*/ 66 w 116"/>
                  <a:gd name="T27" fmla="*/ 12 h 70"/>
                  <a:gd name="T28" fmla="*/ 76 w 116"/>
                  <a:gd name="T29" fmla="*/ 18 h 70"/>
                  <a:gd name="T30" fmla="*/ 82 w 116"/>
                  <a:gd name="T31" fmla="*/ 22 h 70"/>
                  <a:gd name="T32" fmla="*/ 88 w 116"/>
                  <a:gd name="T33" fmla="*/ 24 h 70"/>
                  <a:gd name="T34" fmla="*/ 96 w 116"/>
                  <a:gd name="T35" fmla="*/ 24 h 70"/>
                  <a:gd name="T36" fmla="*/ 102 w 116"/>
                  <a:gd name="T37" fmla="*/ 26 h 70"/>
                  <a:gd name="T38" fmla="*/ 110 w 116"/>
                  <a:gd name="T39" fmla="*/ 28 h 70"/>
                  <a:gd name="T40" fmla="*/ 114 w 116"/>
                  <a:gd name="T41" fmla="*/ 34 h 70"/>
                  <a:gd name="T42" fmla="*/ 116 w 116"/>
                  <a:gd name="T43" fmla="*/ 46 h 70"/>
                  <a:gd name="T44" fmla="*/ 110 w 116"/>
                  <a:gd name="T45" fmla="*/ 60 h 70"/>
                  <a:gd name="T46" fmla="*/ 100 w 116"/>
                  <a:gd name="T47" fmla="*/ 68 h 70"/>
                  <a:gd name="T48" fmla="*/ 82 w 116"/>
                  <a:gd name="T4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70">
                    <a:moveTo>
                      <a:pt x="92" y="64"/>
                    </a:moveTo>
                    <a:lnTo>
                      <a:pt x="68" y="70"/>
                    </a:lnTo>
                    <a:lnTo>
                      <a:pt x="46" y="70"/>
                    </a:lnTo>
                    <a:lnTo>
                      <a:pt x="38" y="48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6" y="10"/>
                    </a:lnTo>
                    <a:lnTo>
                      <a:pt x="14" y="2"/>
                    </a:lnTo>
                    <a:lnTo>
                      <a:pt x="26" y="0"/>
                    </a:lnTo>
                    <a:lnTo>
                      <a:pt x="40" y="2"/>
                    </a:lnTo>
                    <a:lnTo>
                      <a:pt x="52" y="6"/>
                    </a:lnTo>
                    <a:lnTo>
                      <a:pt x="66" y="12"/>
                    </a:lnTo>
                    <a:lnTo>
                      <a:pt x="76" y="18"/>
                    </a:lnTo>
                    <a:lnTo>
                      <a:pt x="82" y="22"/>
                    </a:lnTo>
                    <a:lnTo>
                      <a:pt x="88" y="24"/>
                    </a:lnTo>
                    <a:lnTo>
                      <a:pt x="96" y="24"/>
                    </a:lnTo>
                    <a:lnTo>
                      <a:pt x="102" y="26"/>
                    </a:lnTo>
                    <a:lnTo>
                      <a:pt x="110" y="28"/>
                    </a:lnTo>
                    <a:lnTo>
                      <a:pt x="114" y="34"/>
                    </a:lnTo>
                    <a:lnTo>
                      <a:pt x="116" y="46"/>
                    </a:lnTo>
                    <a:lnTo>
                      <a:pt x="110" y="60"/>
                    </a:lnTo>
                    <a:lnTo>
                      <a:pt x="100" y="68"/>
                    </a:lnTo>
                    <a:lnTo>
                      <a:pt x="82" y="7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  <a:gd name="T94" fmla="*/ 204 w 208"/>
                  <a:gd name="T9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  <a:lnTo>
                      <a:pt x="204" y="9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gray">
              <a:xfrm>
                <a:off x="2764" y="372"/>
                <a:ext cx="208" cy="102"/>
              </a:xfrm>
              <a:custGeom>
                <a:avLst/>
                <a:gdLst>
                  <a:gd name="T0" fmla="*/ 198 w 208"/>
                  <a:gd name="T1" fmla="*/ 96 h 102"/>
                  <a:gd name="T2" fmla="*/ 188 w 208"/>
                  <a:gd name="T3" fmla="*/ 96 h 102"/>
                  <a:gd name="T4" fmla="*/ 178 w 208"/>
                  <a:gd name="T5" fmla="*/ 92 h 102"/>
                  <a:gd name="T6" fmla="*/ 174 w 208"/>
                  <a:gd name="T7" fmla="*/ 88 h 102"/>
                  <a:gd name="T8" fmla="*/ 164 w 208"/>
                  <a:gd name="T9" fmla="*/ 84 h 102"/>
                  <a:gd name="T10" fmla="*/ 158 w 208"/>
                  <a:gd name="T11" fmla="*/ 84 h 102"/>
                  <a:gd name="T12" fmla="*/ 154 w 208"/>
                  <a:gd name="T13" fmla="*/ 90 h 102"/>
                  <a:gd name="T14" fmla="*/ 150 w 208"/>
                  <a:gd name="T15" fmla="*/ 96 h 102"/>
                  <a:gd name="T16" fmla="*/ 132 w 208"/>
                  <a:gd name="T17" fmla="*/ 102 h 102"/>
                  <a:gd name="T18" fmla="*/ 96 w 208"/>
                  <a:gd name="T19" fmla="*/ 96 h 102"/>
                  <a:gd name="T20" fmla="*/ 74 w 208"/>
                  <a:gd name="T21" fmla="*/ 74 h 102"/>
                  <a:gd name="T22" fmla="*/ 98 w 208"/>
                  <a:gd name="T23" fmla="*/ 78 h 102"/>
                  <a:gd name="T24" fmla="*/ 120 w 208"/>
                  <a:gd name="T25" fmla="*/ 70 h 102"/>
                  <a:gd name="T26" fmla="*/ 88 w 208"/>
                  <a:gd name="T27" fmla="*/ 64 h 102"/>
                  <a:gd name="T28" fmla="*/ 62 w 208"/>
                  <a:gd name="T29" fmla="*/ 56 h 102"/>
                  <a:gd name="T30" fmla="*/ 60 w 208"/>
                  <a:gd name="T31" fmla="*/ 36 h 102"/>
                  <a:gd name="T32" fmla="*/ 80 w 208"/>
                  <a:gd name="T33" fmla="*/ 26 h 102"/>
                  <a:gd name="T34" fmla="*/ 66 w 208"/>
                  <a:gd name="T35" fmla="*/ 20 h 102"/>
                  <a:gd name="T36" fmla="*/ 48 w 208"/>
                  <a:gd name="T37" fmla="*/ 30 h 102"/>
                  <a:gd name="T38" fmla="*/ 28 w 208"/>
                  <a:gd name="T39" fmla="*/ 40 h 102"/>
                  <a:gd name="T40" fmla="*/ 0 w 208"/>
                  <a:gd name="T41" fmla="*/ 42 h 102"/>
                  <a:gd name="T42" fmla="*/ 2 w 208"/>
                  <a:gd name="T43" fmla="*/ 28 h 102"/>
                  <a:gd name="T44" fmla="*/ 6 w 208"/>
                  <a:gd name="T45" fmla="*/ 14 h 102"/>
                  <a:gd name="T46" fmla="*/ 30 w 208"/>
                  <a:gd name="T47" fmla="*/ 2 h 102"/>
                  <a:gd name="T48" fmla="*/ 56 w 208"/>
                  <a:gd name="T49" fmla="*/ 0 h 102"/>
                  <a:gd name="T50" fmla="*/ 86 w 208"/>
                  <a:gd name="T51" fmla="*/ 4 h 102"/>
                  <a:gd name="T52" fmla="*/ 92 w 208"/>
                  <a:gd name="T53" fmla="*/ 10 h 102"/>
                  <a:gd name="T54" fmla="*/ 92 w 208"/>
                  <a:gd name="T55" fmla="*/ 18 h 102"/>
                  <a:gd name="T56" fmla="*/ 92 w 208"/>
                  <a:gd name="T57" fmla="*/ 28 h 102"/>
                  <a:gd name="T58" fmla="*/ 118 w 208"/>
                  <a:gd name="T59" fmla="*/ 42 h 102"/>
                  <a:gd name="T60" fmla="*/ 128 w 208"/>
                  <a:gd name="T61" fmla="*/ 42 h 102"/>
                  <a:gd name="T62" fmla="*/ 126 w 208"/>
                  <a:gd name="T63" fmla="*/ 34 h 102"/>
                  <a:gd name="T64" fmla="*/ 128 w 208"/>
                  <a:gd name="T65" fmla="*/ 26 h 102"/>
                  <a:gd name="T66" fmla="*/ 134 w 208"/>
                  <a:gd name="T67" fmla="*/ 22 h 102"/>
                  <a:gd name="T68" fmla="*/ 144 w 208"/>
                  <a:gd name="T69" fmla="*/ 28 h 102"/>
                  <a:gd name="T70" fmla="*/ 150 w 208"/>
                  <a:gd name="T71" fmla="*/ 36 h 102"/>
                  <a:gd name="T72" fmla="*/ 152 w 208"/>
                  <a:gd name="T73" fmla="*/ 36 h 102"/>
                  <a:gd name="T74" fmla="*/ 156 w 208"/>
                  <a:gd name="T75" fmla="*/ 30 h 102"/>
                  <a:gd name="T76" fmla="*/ 160 w 208"/>
                  <a:gd name="T77" fmla="*/ 32 h 102"/>
                  <a:gd name="T78" fmla="*/ 166 w 208"/>
                  <a:gd name="T79" fmla="*/ 38 h 102"/>
                  <a:gd name="T80" fmla="*/ 170 w 208"/>
                  <a:gd name="T81" fmla="*/ 44 h 102"/>
                  <a:gd name="T82" fmla="*/ 180 w 208"/>
                  <a:gd name="T83" fmla="*/ 60 h 102"/>
                  <a:gd name="T84" fmla="*/ 208 w 208"/>
                  <a:gd name="T85" fmla="*/ 74 h 102"/>
                  <a:gd name="T86" fmla="*/ 208 w 208"/>
                  <a:gd name="T87" fmla="*/ 86 h 102"/>
                  <a:gd name="T88" fmla="*/ 204 w 208"/>
                  <a:gd name="T89" fmla="*/ 92 h 102"/>
                  <a:gd name="T90" fmla="*/ 194 w 208"/>
                  <a:gd name="T91" fmla="*/ 98 h 102"/>
                  <a:gd name="T92" fmla="*/ 184 w 208"/>
                  <a:gd name="T93" fmla="*/ 10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8" h="102">
                    <a:moveTo>
                      <a:pt x="204" y="94"/>
                    </a:moveTo>
                    <a:lnTo>
                      <a:pt x="198" y="96"/>
                    </a:lnTo>
                    <a:lnTo>
                      <a:pt x="192" y="96"/>
                    </a:lnTo>
                    <a:lnTo>
                      <a:pt x="188" y="96"/>
                    </a:lnTo>
                    <a:lnTo>
                      <a:pt x="182" y="94"/>
                    </a:lnTo>
                    <a:lnTo>
                      <a:pt x="178" y="92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0" y="86"/>
                    </a:lnTo>
                    <a:lnTo>
                      <a:pt x="164" y="84"/>
                    </a:lnTo>
                    <a:lnTo>
                      <a:pt x="162" y="82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4" y="90"/>
                    </a:lnTo>
                    <a:lnTo>
                      <a:pt x="152" y="92"/>
                    </a:lnTo>
                    <a:lnTo>
                      <a:pt x="150" y="96"/>
                    </a:lnTo>
                    <a:lnTo>
                      <a:pt x="146" y="98"/>
                    </a:lnTo>
                    <a:lnTo>
                      <a:pt x="132" y="102"/>
                    </a:lnTo>
                    <a:lnTo>
                      <a:pt x="114" y="102"/>
                    </a:lnTo>
                    <a:lnTo>
                      <a:pt x="96" y="96"/>
                    </a:lnTo>
                    <a:lnTo>
                      <a:pt x="82" y="88"/>
                    </a:lnTo>
                    <a:lnTo>
                      <a:pt x="74" y="74"/>
                    </a:lnTo>
                    <a:lnTo>
                      <a:pt x="86" y="76"/>
                    </a:lnTo>
                    <a:lnTo>
                      <a:pt x="98" y="78"/>
                    </a:lnTo>
                    <a:lnTo>
                      <a:pt x="108" y="78"/>
                    </a:lnTo>
                    <a:lnTo>
                      <a:pt x="120" y="70"/>
                    </a:lnTo>
                    <a:lnTo>
                      <a:pt x="104" y="66"/>
                    </a:lnTo>
                    <a:lnTo>
                      <a:pt x="88" y="64"/>
                    </a:lnTo>
                    <a:lnTo>
                      <a:pt x="74" y="62"/>
                    </a:lnTo>
                    <a:lnTo>
                      <a:pt x="62" y="56"/>
                    </a:lnTo>
                    <a:lnTo>
                      <a:pt x="52" y="44"/>
                    </a:lnTo>
                    <a:lnTo>
                      <a:pt x="60" y="36"/>
                    </a:lnTo>
                    <a:lnTo>
                      <a:pt x="70" y="30"/>
                    </a:lnTo>
                    <a:lnTo>
                      <a:pt x="80" y="26"/>
                    </a:lnTo>
                    <a:lnTo>
                      <a:pt x="74" y="20"/>
                    </a:lnTo>
                    <a:lnTo>
                      <a:pt x="66" y="20"/>
                    </a:lnTo>
                    <a:lnTo>
                      <a:pt x="56" y="24"/>
                    </a:lnTo>
                    <a:lnTo>
                      <a:pt x="48" y="30"/>
                    </a:lnTo>
                    <a:lnTo>
                      <a:pt x="40" y="34"/>
                    </a:lnTo>
                    <a:lnTo>
                      <a:pt x="28" y="40"/>
                    </a:lnTo>
                    <a:lnTo>
                      <a:pt x="14" y="42"/>
                    </a:lnTo>
                    <a:lnTo>
                      <a:pt x="0" y="42"/>
                    </a:lnTo>
                    <a:lnTo>
                      <a:pt x="2" y="34"/>
                    </a:lnTo>
                    <a:lnTo>
                      <a:pt x="2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6" y="6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56" y="0"/>
                    </a:lnTo>
                    <a:lnTo>
                      <a:pt x="72" y="2"/>
                    </a:lnTo>
                    <a:lnTo>
                      <a:pt x="86" y="4"/>
                    </a:lnTo>
                    <a:lnTo>
                      <a:pt x="90" y="6"/>
                    </a:lnTo>
                    <a:lnTo>
                      <a:pt x="92" y="10"/>
                    </a:lnTo>
                    <a:lnTo>
                      <a:pt x="92" y="14"/>
                    </a:lnTo>
                    <a:lnTo>
                      <a:pt x="92" y="18"/>
                    </a:lnTo>
                    <a:lnTo>
                      <a:pt x="92" y="24"/>
                    </a:lnTo>
                    <a:lnTo>
                      <a:pt x="92" y="28"/>
                    </a:lnTo>
                    <a:lnTo>
                      <a:pt x="104" y="34"/>
                    </a:lnTo>
                    <a:lnTo>
                      <a:pt x="118" y="42"/>
                    </a:lnTo>
                    <a:lnTo>
                      <a:pt x="128" y="46"/>
                    </a:lnTo>
                    <a:lnTo>
                      <a:pt x="128" y="42"/>
                    </a:lnTo>
                    <a:lnTo>
                      <a:pt x="128" y="38"/>
                    </a:lnTo>
                    <a:lnTo>
                      <a:pt x="126" y="34"/>
                    </a:lnTo>
                    <a:lnTo>
                      <a:pt x="126" y="30"/>
                    </a:lnTo>
                    <a:lnTo>
                      <a:pt x="128" y="26"/>
                    </a:lnTo>
                    <a:lnTo>
                      <a:pt x="130" y="24"/>
                    </a:lnTo>
                    <a:lnTo>
                      <a:pt x="134" y="22"/>
                    </a:lnTo>
                    <a:lnTo>
                      <a:pt x="140" y="24"/>
                    </a:lnTo>
                    <a:lnTo>
                      <a:pt x="144" y="28"/>
                    </a:lnTo>
                    <a:lnTo>
                      <a:pt x="148" y="32"/>
                    </a:lnTo>
                    <a:lnTo>
                      <a:pt x="150" y="36"/>
                    </a:lnTo>
                    <a:lnTo>
                      <a:pt x="150" y="40"/>
                    </a:lnTo>
                    <a:lnTo>
                      <a:pt x="152" y="36"/>
                    </a:lnTo>
                    <a:lnTo>
                      <a:pt x="154" y="32"/>
                    </a:lnTo>
                    <a:lnTo>
                      <a:pt x="156" y="30"/>
                    </a:lnTo>
                    <a:lnTo>
                      <a:pt x="158" y="32"/>
                    </a:lnTo>
                    <a:lnTo>
                      <a:pt x="160" y="32"/>
                    </a:lnTo>
                    <a:lnTo>
                      <a:pt x="162" y="36"/>
                    </a:lnTo>
                    <a:lnTo>
                      <a:pt x="166" y="38"/>
                    </a:lnTo>
                    <a:lnTo>
                      <a:pt x="168" y="42"/>
                    </a:lnTo>
                    <a:lnTo>
                      <a:pt x="170" y="44"/>
                    </a:lnTo>
                    <a:lnTo>
                      <a:pt x="170" y="48"/>
                    </a:lnTo>
                    <a:lnTo>
                      <a:pt x="180" y="60"/>
                    </a:lnTo>
                    <a:lnTo>
                      <a:pt x="192" y="68"/>
                    </a:lnTo>
                    <a:lnTo>
                      <a:pt x="208" y="74"/>
                    </a:lnTo>
                    <a:lnTo>
                      <a:pt x="208" y="80"/>
                    </a:lnTo>
                    <a:lnTo>
                      <a:pt x="208" y="86"/>
                    </a:lnTo>
                    <a:lnTo>
                      <a:pt x="206" y="90"/>
                    </a:lnTo>
                    <a:lnTo>
                      <a:pt x="204" y="92"/>
                    </a:lnTo>
                    <a:lnTo>
                      <a:pt x="198" y="96"/>
                    </a:lnTo>
                    <a:lnTo>
                      <a:pt x="194" y="98"/>
                    </a:lnTo>
                    <a:lnTo>
                      <a:pt x="188" y="98"/>
                    </a:lnTo>
                    <a:lnTo>
                      <a:pt x="184" y="100"/>
                    </a:lnTo>
                    <a:lnTo>
                      <a:pt x="180" y="9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  <a:gd name="T92" fmla="*/ 56 w 56"/>
                  <a:gd name="T93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gray">
              <a:xfrm>
                <a:off x="2956" y="382"/>
                <a:ext cx="56" cy="50"/>
              </a:xfrm>
              <a:custGeom>
                <a:avLst/>
                <a:gdLst>
                  <a:gd name="T0" fmla="*/ 56 w 56"/>
                  <a:gd name="T1" fmla="*/ 30 h 50"/>
                  <a:gd name="T2" fmla="*/ 54 w 56"/>
                  <a:gd name="T3" fmla="*/ 30 h 50"/>
                  <a:gd name="T4" fmla="*/ 50 w 56"/>
                  <a:gd name="T5" fmla="*/ 32 h 50"/>
                  <a:gd name="T6" fmla="*/ 50 w 56"/>
                  <a:gd name="T7" fmla="*/ 34 h 50"/>
                  <a:gd name="T8" fmla="*/ 48 w 56"/>
                  <a:gd name="T9" fmla="*/ 36 h 50"/>
                  <a:gd name="T10" fmla="*/ 48 w 56"/>
                  <a:gd name="T11" fmla="*/ 40 h 50"/>
                  <a:gd name="T12" fmla="*/ 48 w 56"/>
                  <a:gd name="T13" fmla="*/ 42 h 50"/>
                  <a:gd name="T14" fmla="*/ 46 w 56"/>
                  <a:gd name="T15" fmla="*/ 46 h 50"/>
                  <a:gd name="T16" fmla="*/ 46 w 56"/>
                  <a:gd name="T17" fmla="*/ 48 h 50"/>
                  <a:gd name="T18" fmla="*/ 44 w 56"/>
                  <a:gd name="T19" fmla="*/ 50 h 50"/>
                  <a:gd name="T20" fmla="*/ 40 w 56"/>
                  <a:gd name="T21" fmla="*/ 50 h 50"/>
                  <a:gd name="T22" fmla="*/ 38 w 56"/>
                  <a:gd name="T23" fmla="*/ 48 h 50"/>
                  <a:gd name="T24" fmla="*/ 32 w 56"/>
                  <a:gd name="T25" fmla="*/ 46 h 50"/>
                  <a:gd name="T26" fmla="*/ 28 w 56"/>
                  <a:gd name="T27" fmla="*/ 44 h 50"/>
                  <a:gd name="T28" fmla="*/ 24 w 56"/>
                  <a:gd name="T29" fmla="*/ 40 h 50"/>
                  <a:gd name="T30" fmla="*/ 22 w 56"/>
                  <a:gd name="T31" fmla="*/ 34 h 50"/>
                  <a:gd name="T32" fmla="*/ 20 w 56"/>
                  <a:gd name="T33" fmla="*/ 30 h 50"/>
                  <a:gd name="T34" fmla="*/ 16 w 56"/>
                  <a:gd name="T35" fmla="*/ 28 h 50"/>
                  <a:gd name="T36" fmla="*/ 14 w 56"/>
                  <a:gd name="T37" fmla="*/ 26 h 50"/>
                  <a:gd name="T38" fmla="*/ 10 w 56"/>
                  <a:gd name="T39" fmla="*/ 26 h 50"/>
                  <a:gd name="T40" fmla="*/ 6 w 56"/>
                  <a:gd name="T41" fmla="*/ 24 h 50"/>
                  <a:gd name="T42" fmla="*/ 4 w 56"/>
                  <a:gd name="T43" fmla="*/ 24 h 50"/>
                  <a:gd name="T44" fmla="*/ 2 w 56"/>
                  <a:gd name="T45" fmla="*/ 22 h 50"/>
                  <a:gd name="T46" fmla="*/ 0 w 56"/>
                  <a:gd name="T47" fmla="*/ 20 h 50"/>
                  <a:gd name="T48" fmla="*/ 0 w 56"/>
                  <a:gd name="T49" fmla="*/ 16 h 50"/>
                  <a:gd name="T50" fmla="*/ 4 w 56"/>
                  <a:gd name="T51" fmla="*/ 14 h 50"/>
                  <a:gd name="T52" fmla="*/ 10 w 56"/>
                  <a:gd name="T53" fmla="*/ 12 h 50"/>
                  <a:gd name="T54" fmla="*/ 16 w 56"/>
                  <a:gd name="T55" fmla="*/ 14 h 50"/>
                  <a:gd name="T56" fmla="*/ 20 w 56"/>
                  <a:gd name="T57" fmla="*/ 16 h 50"/>
                  <a:gd name="T58" fmla="*/ 20 w 56"/>
                  <a:gd name="T59" fmla="*/ 8 h 50"/>
                  <a:gd name="T60" fmla="*/ 20 w 56"/>
                  <a:gd name="T61" fmla="*/ 0 h 50"/>
                  <a:gd name="T62" fmla="*/ 34 w 56"/>
                  <a:gd name="T63" fmla="*/ 0 h 50"/>
                  <a:gd name="T64" fmla="*/ 44 w 56"/>
                  <a:gd name="T65" fmla="*/ 6 h 50"/>
                  <a:gd name="T66" fmla="*/ 54 w 56"/>
                  <a:gd name="T67" fmla="*/ 18 h 50"/>
                  <a:gd name="T68" fmla="*/ 56 w 56"/>
                  <a:gd name="T69" fmla="*/ 22 h 50"/>
                  <a:gd name="T70" fmla="*/ 56 w 56"/>
                  <a:gd name="T71" fmla="*/ 24 h 50"/>
                  <a:gd name="T72" fmla="*/ 56 w 56"/>
                  <a:gd name="T73" fmla="*/ 26 h 50"/>
                  <a:gd name="T74" fmla="*/ 56 w 56"/>
                  <a:gd name="T75" fmla="*/ 28 h 50"/>
                  <a:gd name="T76" fmla="*/ 54 w 56"/>
                  <a:gd name="T77" fmla="*/ 28 h 50"/>
                  <a:gd name="T78" fmla="*/ 52 w 56"/>
                  <a:gd name="T79" fmla="*/ 30 h 50"/>
                  <a:gd name="T80" fmla="*/ 52 w 56"/>
                  <a:gd name="T81" fmla="*/ 32 h 50"/>
                  <a:gd name="T82" fmla="*/ 50 w 56"/>
                  <a:gd name="T83" fmla="*/ 36 h 50"/>
                  <a:gd name="T84" fmla="*/ 52 w 56"/>
                  <a:gd name="T85" fmla="*/ 36 h 50"/>
                  <a:gd name="T86" fmla="*/ 54 w 56"/>
                  <a:gd name="T87" fmla="*/ 38 h 50"/>
                  <a:gd name="T88" fmla="*/ 56 w 56"/>
                  <a:gd name="T89" fmla="*/ 38 h 50"/>
                  <a:gd name="T90" fmla="*/ 56 w 56"/>
                  <a:gd name="T91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50">
                    <a:moveTo>
                      <a:pt x="56" y="30"/>
                    </a:moveTo>
                    <a:lnTo>
                      <a:pt x="54" y="30"/>
                    </a:lnTo>
                    <a:lnTo>
                      <a:pt x="50" y="32"/>
                    </a:lnTo>
                    <a:lnTo>
                      <a:pt x="50" y="34"/>
                    </a:lnTo>
                    <a:lnTo>
                      <a:pt x="48" y="36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6" y="46"/>
                    </a:lnTo>
                    <a:lnTo>
                      <a:pt x="46" y="48"/>
                    </a:lnTo>
                    <a:lnTo>
                      <a:pt x="44" y="50"/>
                    </a:lnTo>
                    <a:lnTo>
                      <a:pt x="40" y="50"/>
                    </a:lnTo>
                    <a:lnTo>
                      <a:pt x="38" y="48"/>
                    </a:lnTo>
                    <a:lnTo>
                      <a:pt x="32" y="46"/>
                    </a:lnTo>
                    <a:lnTo>
                      <a:pt x="28" y="44"/>
                    </a:lnTo>
                    <a:lnTo>
                      <a:pt x="24" y="40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16" y="28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2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34" y="0"/>
                    </a:lnTo>
                    <a:lnTo>
                      <a:pt x="44" y="6"/>
                    </a:lnTo>
                    <a:lnTo>
                      <a:pt x="54" y="18"/>
                    </a:lnTo>
                    <a:lnTo>
                      <a:pt x="56" y="22"/>
                    </a:lnTo>
                    <a:lnTo>
                      <a:pt x="56" y="24"/>
                    </a:lnTo>
                    <a:lnTo>
                      <a:pt x="56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30"/>
                    </a:lnTo>
                    <a:lnTo>
                      <a:pt x="52" y="32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8"/>
                    </a:lnTo>
                    <a:lnTo>
                      <a:pt x="56" y="38"/>
                    </a:lnTo>
                    <a:lnTo>
                      <a:pt x="56" y="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  <a:gd name="T102" fmla="*/ 158 w 158"/>
                  <a:gd name="T103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gray">
              <a:xfrm>
                <a:off x="2778" y="292"/>
                <a:ext cx="158" cy="84"/>
              </a:xfrm>
              <a:custGeom>
                <a:avLst/>
                <a:gdLst>
                  <a:gd name="T0" fmla="*/ 152 w 158"/>
                  <a:gd name="T1" fmla="*/ 70 h 84"/>
                  <a:gd name="T2" fmla="*/ 134 w 158"/>
                  <a:gd name="T3" fmla="*/ 70 h 84"/>
                  <a:gd name="T4" fmla="*/ 116 w 158"/>
                  <a:gd name="T5" fmla="*/ 70 h 84"/>
                  <a:gd name="T6" fmla="*/ 102 w 158"/>
                  <a:gd name="T7" fmla="*/ 80 h 84"/>
                  <a:gd name="T8" fmla="*/ 84 w 158"/>
                  <a:gd name="T9" fmla="*/ 84 h 84"/>
                  <a:gd name="T10" fmla="*/ 80 w 158"/>
                  <a:gd name="T11" fmla="*/ 74 h 84"/>
                  <a:gd name="T12" fmla="*/ 90 w 158"/>
                  <a:gd name="T13" fmla="*/ 70 h 84"/>
                  <a:gd name="T14" fmla="*/ 98 w 158"/>
                  <a:gd name="T15" fmla="*/ 68 h 84"/>
                  <a:gd name="T16" fmla="*/ 80 w 158"/>
                  <a:gd name="T17" fmla="*/ 66 h 84"/>
                  <a:gd name="T18" fmla="*/ 70 w 158"/>
                  <a:gd name="T19" fmla="*/ 66 h 84"/>
                  <a:gd name="T20" fmla="*/ 62 w 158"/>
                  <a:gd name="T21" fmla="*/ 66 h 84"/>
                  <a:gd name="T22" fmla="*/ 54 w 158"/>
                  <a:gd name="T23" fmla="*/ 64 h 84"/>
                  <a:gd name="T24" fmla="*/ 54 w 158"/>
                  <a:gd name="T25" fmla="*/ 58 h 84"/>
                  <a:gd name="T26" fmla="*/ 60 w 158"/>
                  <a:gd name="T27" fmla="*/ 52 h 84"/>
                  <a:gd name="T28" fmla="*/ 68 w 158"/>
                  <a:gd name="T29" fmla="*/ 50 h 84"/>
                  <a:gd name="T30" fmla="*/ 48 w 158"/>
                  <a:gd name="T31" fmla="*/ 36 h 84"/>
                  <a:gd name="T32" fmla="*/ 28 w 158"/>
                  <a:gd name="T33" fmla="*/ 44 h 84"/>
                  <a:gd name="T34" fmla="*/ 12 w 158"/>
                  <a:gd name="T35" fmla="*/ 48 h 84"/>
                  <a:gd name="T36" fmla="*/ 0 w 158"/>
                  <a:gd name="T37" fmla="*/ 34 h 84"/>
                  <a:gd name="T38" fmla="*/ 12 w 158"/>
                  <a:gd name="T39" fmla="*/ 24 h 84"/>
                  <a:gd name="T40" fmla="*/ 34 w 158"/>
                  <a:gd name="T41" fmla="*/ 20 h 84"/>
                  <a:gd name="T42" fmla="*/ 46 w 158"/>
                  <a:gd name="T43" fmla="*/ 16 h 84"/>
                  <a:gd name="T44" fmla="*/ 52 w 158"/>
                  <a:gd name="T45" fmla="*/ 12 h 84"/>
                  <a:gd name="T46" fmla="*/ 58 w 158"/>
                  <a:gd name="T47" fmla="*/ 12 h 84"/>
                  <a:gd name="T48" fmla="*/ 64 w 158"/>
                  <a:gd name="T49" fmla="*/ 20 h 84"/>
                  <a:gd name="T50" fmla="*/ 66 w 158"/>
                  <a:gd name="T51" fmla="*/ 28 h 84"/>
                  <a:gd name="T52" fmla="*/ 62 w 158"/>
                  <a:gd name="T53" fmla="*/ 36 h 84"/>
                  <a:gd name="T54" fmla="*/ 82 w 158"/>
                  <a:gd name="T55" fmla="*/ 46 h 84"/>
                  <a:gd name="T56" fmla="*/ 112 w 158"/>
                  <a:gd name="T57" fmla="*/ 54 h 84"/>
                  <a:gd name="T58" fmla="*/ 128 w 158"/>
                  <a:gd name="T59" fmla="*/ 50 h 84"/>
                  <a:gd name="T60" fmla="*/ 108 w 158"/>
                  <a:gd name="T61" fmla="*/ 36 h 84"/>
                  <a:gd name="T62" fmla="*/ 92 w 158"/>
                  <a:gd name="T63" fmla="*/ 34 h 84"/>
                  <a:gd name="T64" fmla="*/ 86 w 158"/>
                  <a:gd name="T65" fmla="*/ 34 h 84"/>
                  <a:gd name="T66" fmla="*/ 80 w 158"/>
                  <a:gd name="T67" fmla="*/ 32 h 84"/>
                  <a:gd name="T68" fmla="*/ 80 w 158"/>
                  <a:gd name="T69" fmla="*/ 26 h 84"/>
                  <a:gd name="T70" fmla="*/ 86 w 158"/>
                  <a:gd name="T71" fmla="*/ 20 h 84"/>
                  <a:gd name="T72" fmla="*/ 92 w 158"/>
                  <a:gd name="T73" fmla="*/ 18 h 84"/>
                  <a:gd name="T74" fmla="*/ 98 w 158"/>
                  <a:gd name="T75" fmla="*/ 14 h 84"/>
                  <a:gd name="T76" fmla="*/ 84 w 158"/>
                  <a:gd name="T77" fmla="*/ 8 h 84"/>
                  <a:gd name="T78" fmla="*/ 108 w 158"/>
                  <a:gd name="T79" fmla="*/ 0 h 84"/>
                  <a:gd name="T80" fmla="*/ 122 w 158"/>
                  <a:gd name="T81" fmla="*/ 10 h 84"/>
                  <a:gd name="T82" fmla="*/ 122 w 158"/>
                  <a:gd name="T83" fmla="*/ 16 h 84"/>
                  <a:gd name="T84" fmla="*/ 120 w 158"/>
                  <a:gd name="T85" fmla="*/ 18 h 84"/>
                  <a:gd name="T86" fmla="*/ 118 w 158"/>
                  <a:gd name="T87" fmla="*/ 24 h 84"/>
                  <a:gd name="T88" fmla="*/ 120 w 158"/>
                  <a:gd name="T89" fmla="*/ 32 h 84"/>
                  <a:gd name="T90" fmla="*/ 128 w 158"/>
                  <a:gd name="T91" fmla="*/ 42 h 84"/>
                  <a:gd name="T92" fmla="*/ 134 w 158"/>
                  <a:gd name="T93" fmla="*/ 50 h 84"/>
                  <a:gd name="T94" fmla="*/ 138 w 158"/>
                  <a:gd name="T95" fmla="*/ 56 h 84"/>
                  <a:gd name="T96" fmla="*/ 142 w 158"/>
                  <a:gd name="T97" fmla="*/ 58 h 84"/>
                  <a:gd name="T98" fmla="*/ 150 w 158"/>
                  <a:gd name="T99" fmla="*/ 54 h 84"/>
                  <a:gd name="T100" fmla="*/ 156 w 158"/>
                  <a:gd name="T10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84">
                    <a:moveTo>
                      <a:pt x="158" y="64"/>
                    </a:moveTo>
                    <a:lnTo>
                      <a:pt x="152" y="70"/>
                    </a:lnTo>
                    <a:lnTo>
                      <a:pt x="144" y="70"/>
                    </a:lnTo>
                    <a:lnTo>
                      <a:pt x="134" y="70"/>
                    </a:lnTo>
                    <a:lnTo>
                      <a:pt x="124" y="70"/>
                    </a:lnTo>
                    <a:lnTo>
                      <a:pt x="116" y="70"/>
                    </a:lnTo>
                    <a:lnTo>
                      <a:pt x="110" y="74"/>
                    </a:lnTo>
                    <a:lnTo>
                      <a:pt x="102" y="80"/>
                    </a:lnTo>
                    <a:lnTo>
                      <a:pt x="92" y="84"/>
                    </a:lnTo>
                    <a:lnTo>
                      <a:pt x="84" y="84"/>
                    </a:lnTo>
                    <a:lnTo>
                      <a:pt x="78" y="78"/>
                    </a:lnTo>
                    <a:lnTo>
                      <a:pt x="80" y="74"/>
                    </a:lnTo>
                    <a:lnTo>
                      <a:pt x="84" y="70"/>
                    </a:lnTo>
                    <a:lnTo>
                      <a:pt x="90" y="70"/>
                    </a:lnTo>
                    <a:lnTo>
                      <a:pt x="94" y="68"/>
                    </a:lnTo>
                    <a:lnTo>
                      <a:pt x="98" y="68"/>
                    </a:lnTo>
                    <a:lnTo>
                      <a:pt x="90" y="66"/>
                    </a:lnTo>
                    <a:lnTo>
                      <a:pt x="80" y="66"/>
                    </a:lnTo>
                    <a:lnTo>
                      <a:pt x="76" y="66"/>
                    </a:lnTo>
                    <a:lnTo>
                      <a:pt x="70" y="66"/>
                    </a:lnTo>
                    <a:lnTo>
                      <a:pt x="66" y="66"/>
                    </a:lnTo>
                    <a:lnTo>
                      <a:pt x="62" y="66"/>
                    </a:lnTo>
                    <a:lnTo>
                      <a:pt x="58" y="66"/>
                    </a:lnTo>
                    <a:lnTo>
                      <a:pt x="54" y="64"/>
                    </a:lnTo>
                    <a:lnTo>
                      <a:pt x="54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60" y="52"/>
                    </a:lnTo>
                    <a:lnTo>
                      <a:pt x="64" y="52"/>
                    </a:lnTo>
                    <a:lnTo>
                      <a:pt x="68" y="50"/>
                    </a:lnTo>
                    <a:lnTo>
                      <a:pt x="58" y="38"/>
                    </a:lnTo>
                    <a:lnTo>
                      <a:pt x="48" y="36"/>
                    </a:lnTo>
                    <a:lnTo>
                      <a:pt x="36" y="40"/>
                    </a:lnTo>
                    <a:lnTo>
                      <a:pt x="28" y="44"/>
                    </a:lnTo>
                    <a:lnTo>
                      <a:pt x="20" y="48"/>
                    </a:lnTo>
                    <a:lnTo>
                      <a:pt x="12" y="48"/>
                    </a:lnTo>
                    <a:lnTo>
                      <a:pt x="2" y="44"/>
                    </a:lnTo>
                    <a:lnTo>
                      <a:pt x="0" y="34"/>
                    </a:lnTo>
                    <a:lnTo>
                      <a:pt x="2" y="28"/>
                    </a:lnTo>
                    <a:lnTo>
                      <a:pt x="12" y="24"/>
                    </a:lnTo>
                    <a:lnTo>
                      <a:pt x="22" y="22"/>
                    </a:lnTo>
                    <a:lnTo>
                      <a:pt x="34" y="20"/>
                    </a:lnTo>
                    <a:lnTo>
                      <a:pt x="40" y="18"/>
                    </a:lnTo>
                    <a:lnTo>
                      <a:pt x="46" y="16"/>
                    </a:lnTo>
                    <a:lnTo>
                      <a:pt x="50" y="14"/>
                    </a:lnTo>
                    <a:lnTo>
                      <a:pt x="52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2" y="14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6" y="28"/>
                    </a:lnTo>
                    <a:lnTo>
                      <a:pt x="64" y="32"/>
                    </a:lnTo>
                    <a:lnTo>
                      <a:pt x="62" y="36"/>
                    </a:lnTo>
                    <a:lnTo>
                      <a:pt x="70" y="40"/>
                    </a:lnTo>
                    <a:lnTo>
                      <a:pt x="82" y="46"/>
                    </a:lnTo>
                    <a:lnTo>
                      <a:pt x="98" y="50"/>
                    </a:lnTo>
                    <a:lnTo>
                      <a:pt x="112" y="54"/>
                    </a:lnTo>
                    <a:lnTo>
                      <a:pt x="122" y="54"/>
                    </a:lnTo>
                    <a:lnTo>
                      <a:pt x="128" y="50"/>
                    </a:lnTo>
                    <a:lnTo>
                      <a:pt x="118" y="42"/>
                    </a:lnTo>
                    <a:lnTo>
                      <a:pt x="108" y="36"/>
                    </a:lnTo>
                    <a:lnTo>
                      <a:pt x="96" y="34"/>
                    </a:lnTo>
                    <a:lnTo>
                      <a:pt x="92" y="34"/>
                    </a:lnTo>
                    <a:lnTo>
                      <a:pt x="88" y="34"/>
                    </a:lnTo>
                    <a:lnTo>
                      <a:pt x="86" y="34"/>
                    </a:lnTo>
                    <a:lnTo>
                      <a:pt x="82" y="32"/>
                    </a:lnTo>
                    <a:lnTo>
                      <a:pt x="80" y="32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0"/>
                    </a:lnTo>
                    <a:lnTo>
                      <a:pt x="92" y="18"/>
                    </a:lnTo>
                    <a:lnTo>
                      <a:pt x="96" y="18"/>
                    </a:lnTo>
                    <a:lnTo>
                      <a:pt x="98" y="14"/>
                    </a:lnTo>
                    <a:lnTo>
                      <a:pt x="90" y="12"/>
                    </a:lnTo>
                    <a:lnTo>
                      <a:pt x="84" y="8"/>
                    </a:lnTo>
                    <a:lnTo>
                      <a:pt x="96" y="0"/>
                    </a:lnTo>
                    <a:lnTo>
                      <a:pt x="108" y="0"/>
                    </a:lnTo>
                    <a:lnTo>
                      <a:pt x="120" y="6"/>
                    </a:lnTo>
                    <a:lnTo>
                      <a:pt x="122" y="10"/>
                    </a:lnTo>
                    <a:lnTo>
                      <a:pt x="122" y="12"/>
                    </a:lnTo>
                    <a:lnTo>
                      <a:pt x="122" y="16"/>
                    </a:lnTo>
                    <a:lnTo>
                      <a:pt x="122" y="18"/>
                    </a:lnTo>
                    <a:lnTo>
                      <a:pt x="120" y="18"/>
                    </a:lnTo>
                    <a:lnTo>
                      <a:pt x="118" y="22"/>
                    </a:lnTo>
                    <a:lnTo>
                      <a:pt x="118" y="24"/>
                    </a:lnTo>
                    <a:lnTo>
                      <a:pt x="118" y="28"/>
                    </a:lnTo>
                    <a:lnTo>
                      <a:pt x="120" y="32"/>
                    </a:lnTo>
                    <a:lnTo>
                      <a:pt x="124" y="38"/>
                    </a:lnTo>
                    <a:lnTo>
                      <a:pt x="128" y="42"/>
                    </a:lnTo>
                    <a:lnTo>
                      <a:pt x="132" y="46"/>
                    </a:lnTo>
                    <a:lnTo>
                      <a:pt x="134" y="50"/>
                    </a:lnTo>
                    <a:lnTo>
                      <a:pt x="136" y="52"/>
                    </a:lnTo>
                    <a:lnTo>
                      <a:pt x="138" y="56"/>
                    </a:lnTo>
                    <a:lnTo>
                      <a:pt x="140" y="58"/>
                    </a:lnTo>
                    <a:lnTo>
                      <a:pt x="142" y="58"/>
                    </a:lnTo>
                    <a:lnTo>
                      <a:pt x="146" y="58"/>
                    </a:lnTo>
                    <a:lnTo>
                      <a:pt x="150" y="54"/>
                    </a:lnTo>
                    <a:lnTo>
                      <a:pt x="152" y="58"/>
                    </a:lnTo>
                    <a:lnTo>
                      <a:pt x="156" y="64"/>
                    </a:lnTo>
                    <a:lnTo>
                      <a:pt x="158" y="6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  <a:gd name="T62" fmla="*/ 6 w 30"/>
                  <a:gd name="T63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gray">
              <a:xfrm>
                <a:off x="3772" y="678"/>
                <a:ext cx="30" cy="58"/>
              </a:xfrm>
              <a:custGeom>
                <a:avLst/>
                <a:gdLst>
                  <a:gd name="T0" fmla="*/ 6 w 30"/>
                  <a:gd name="T1" fmla="*/ 56 h 58"/>
                  <a:gd name="T2" fmla="*/ 12 w 30"/>
                  <a:gd name="T3" fmla="*/ 58 h 58"/>
                  <a:gd name="T4" fmla="*/ 16 w 30"/>
                  <a:gd name="T5" fmla="*/ 56 h 58"/>
                  <a:gd name="T6" fmla="*/ 20 w 30"/>
                  <a:gd name="T7" fmla="*/ 54 h 58"/>
                  <a:gd name="T8" fmla="*/ 24 w 30"/>
                  <a:gd name="T9" fmla="*/ 50 h 58"/>
                  <a:gd name="T10" fmla="*/ 26 w 30"/>
                  <a:gd name="T11" fmla="*/ 46 h 58"/>
                  <a:gd name="T12" fmla="*/ 28 w 30"/>
                  <a:gd name="T13" fmla="*/ 40 h 58"/>
                  <a:gd name="T14" fmla="*/ 28 w 30"/>
                  <a:gd name="T15" fmla="*/ 36 h 58"/>
                  <a:gd name="T16" fmla="*/ 30 w 30"/>
                  <a:gd name="T17" fmla="*/ 30 h 58"/>
                  <a:gd name="T18" fmla="*/ 30 w 30"/>
                  <a:gd name="T19" fmla="*/ 24 h 58"/>
                  <a:gd name="T20" fmla="*/ 28 w 30"/>
                  <a:gd name="T21" fmla="*/ 20 h 58"/>
                  <a:gd name="T22" fmla="*/ 26 w 30"/>
                  <a:gd name="T23" fmla="*/ 16 h 58"/>
                  <a:gd name="T24" fmla="*/ 28 w 30"/>
                  <a:gd name="T25" fmla="*/ 10 h 58"/>
                  <a:gd name="T26" fmla="*/ 28 w 30"/>
                  <a:gd name="T27" fmla="*/ 2 h 58"/>
                  <a:gd name="T28" fmla="*/ 22 w 30"/>
                  <a:gd name="T29" fmla="*/ 0 h 58"/>
                  <a:gd name="T30" fmla="*/ 14 w 30"/>
                  <a:gd name="T31" fmla="*/ 0 h 58"/>
                  <a:gd name="T32" fmla="*/ 12 w 30"/>
                  <a:gd name="T33" fmla="*/ 10 h 58"/>
                  <a:gd name="T34" fmla="*/ 12 w 30"/>
                  <a:gd name="T35" fmla="*/ 22 h 58"/>
                  <a:gd name="T36" fmla="*/ 8 w 30"/>
                  <a:gd name="T37" fmla="*/ 22 h 58"/>
                  <a:gd name="T38" fmla="*/ 6 w 30"/>
                  <a:gd name="T39" fmla="*/ 22 h 58"/>
                  <a:gd name="T40" fmla="*/ 6 w 30"/>
                  <a:gd name="T41" fmla="*/ 28 h 58"/>
                  <a:gd name="T42" fmla="*/ 6 w 30"/>
                  <a:gd name="T43" fmla="*/ 32 h 58"/>
                  <a:gd name="T44" fmla="*/ 8 w 30"/>
                  <a:gd name="T45" fmla="*/ 36 h 58"/>
                  <a:gd name="T46" fmla="*/ 8 w 30"/>
                  <a:gd name="T47" fmla="*/ 40 h 58"/>
                  <a:gd name="T48" fmla="*/ 8 w 30"/>
                  <a:gd name="T49" fmla="*/ 44 h 58"/>
                  <a:gd name="T50" fmla="*/ 8 w 30"/>
                  <a:gd name="T51" fmla="*/ 46 h 58"/>
                  <a:gd name="T52" fmla="*/ 6 w 30"/>
                  <a:gd name="T53" fmla="*/ 48 h 58"/>
                  <a:gd name="T54" fmla="*/ 0 w 30"/>
                  <a:gd name="T55" fmla="*/ 50 h 58"/>
                  <a:gd name="T56" fmla="*/ 6 w 30"/>
                  <a:gd name="T57" fmla="*/ 52 h 58"/>
                  <a:gd name="T58" fmla="*/ 12 w 30"/>
                  <a:gd name="T59" fmla="*/ 54 h 58"/>
                  <a:gd name="T60" fmla="*/ 18 w 30"/>
                  <a:gd name="T61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58">
                    <a:moveTo>
                      <a:pt x="6" y="56"/>
                    </a:moveTo>
                    <a:lnTo>
                      <a:pt x="12" y="58"/>
                    </a:lnTo>
                    <a:lnTo>
                      <a:pt x="16" y="56"/>
                    </a:lnTo>
                    <a:lnTo>
                      <a:pt x="20" y="54"/>
                    </a:lnTo>
                    <a:lnTo>
                      <a:pt x="24" y="50"/>
                    </a:lnTo>
                    <a:lnTo>
                      <a:pt x="26" y="46"/>
                    </a:lnTo>
                    <a:lnTo>
                      <a:pt x="28" y="40"/>
                    </a:lnTo>
                    <a:lnTo>
                      <a:pt x="28" y="36"/>
                    </a:lnTo>
                    <a:lnTo>
                      <a:pt x="30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6" y="16"/>
                    </a:lnTo>
                    <a:lnTo>
                      <a:pt x="28" y="10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1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8" y="36"/>
                    </a:lnTo>
                    <a:lnTo>
                      <a:pt x="8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6" y="48"/>
                    </a:lnTo>
                    <a:lnTo>
                      <a:pt x="0" y="50"/>
                    </a:lnTo>
                    <a:lnTo>
                      <a:pt x="6" y="52"/>
                    </a:lnTo>
                    <a:lnTo>
                      <a:pt x="12" y="54"/>
                    </a:lnTo>
                    <a:lnTo>
                      <a:pt x="18" y="5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gray">
              <a:xfrm>
                <a:off x="3808" y="626"/>
                <a:ext cx="66" cy="116"/>
              </a:xfrm>
              <a:custGeom>
                <a:avLst/>
                <a:gdLst>
                  <a:gd name="T0" fmla="*/ 54 w 66"/>
                  <a:gd name="T1" fmla="*/ 84 h 116"/>
                  <a:gd name="T2" fmla="*/ 50 w 66"/>
                  <a:gd name="T3" fmla="*/ 78 h 116"/>
                  <a:gd name="T4" fmla="*/ 50 w 66"/>
                  <a:gd name="T5" fmla="*/ 72 h 116"/>
                  <a:gd name="T6" fmla="*/ 52 w 66"/>
                  <a:gd name="T7" fmla="*/ 64 h 116"/>
                  <a:gd name="T8" fmla="*/ 50 w 66"/>
                  <a:gd name="T9" fmla="*/ 58 h 116"/>
                  <a:gd name="T10" fmla="*/ 46 w 66"/>
                  <a:gd name="T11" fmla="*/ 54 h 116"/>
                  <a:gd name="T12" fmla="*/ 42 w 66"/>
                  <a:gd name="T13" fmla="*/ 46 h 116"/>
                  <a:gd name="T14" fmla="*/ 42 w 66"/>
                  <a:gd name="T15" fmla="*/ 38 h 116"/>
                  <a:gd name="T16" fmla="*/ 48 w 66"/>
                  <a:gd name="T17" fmla="*/ 34 h 116"/>
                  <a:gd name="T18" fmla="*/ 54 w 66"/>
                  <a:gd name="T19" fmla="*/ 28 h 116"/>
                  <a:gd name="T20" fmla="*/ 48 w 66"/>
                  <a:gd name="T21" fmla="*/ 24 h 116"/>
                  <a:gd name="T22" fmla="*/ 38 w 66"/>
                  <a:gd name="T23" fmla="*/ 20 h 116"/>
                  <a:gd name="T24" fmla="*/ 34 w 66"/>
                  <a:gd name="T25" fmla="*/ 12 h 116"/>
                  <a:gd name="T26" fmla="*/ 28 w 66"/>
                  <a:gd name="T27" fmla="*/ 0 h 116"/>
                  <a:gd name="T28" fmla="*/ 20 w 66"/>
                  <a:gd name="T29" fmla="*/ 6 h 116"/>
                  <a:gd name="T30" fmla="*/ 12 w 66"/>
                  <a:gd name="T31" fmla="*/ 10 h 116"/>
                  <a:gd name="T32" fmla="*/ 4 w 66"/>
                  <a:gd name="T33" fmla="*/ 14 h 116"/>
                  <a:gd name="T34" fmla="*/ 0 w 66"/>
                  <a:gd name="T35" fmla="*/ 22 h 116"/>
                  <a:gd name="T36" fmla="*/ 4 w 66"/>
                  <a:gd name="T37" fmla="*/ 30 h 116"/>
                  <a:gd name="T38" fmla="*/ 6 w 66"/>
                  <a:gd name="T39" fmla="*/ 40 h 116"/>
                  <a:gd name="T40" fmla="*/ 8 w 66"/>
                  <a:gd name="T41" fmla="*/ 46 h 116"/>
                  <a:gd name="T42" fmla="*/ 20 w 66"/>
                  <a:gd name="T43" fmla="*/ 50 h 116"/>
                  <a:gd name="T44" fmla="*/ 28 w 66"/>
                  <a:gd name="T45" fmla="*/ 58 h 116"/>
                  <a:gd name="T46" fmla="*/ 30 w 66"/>
                  <a:gd name="T47" fmla="*/ 70 h 116"/>
                  <a:gd name="T48" fmla="*/ 22 w 66"/>
                  <a:gd name="T49" fmla="*/ 72 h 116"/>
                  <a:gd name="T50" fmla="*/ 20 w 66"/>
                  <a:gd name="T51" fmla="*/ 78 h 116"/>
                  <a:gd name="T52" fmla="*/ 22 w 66"/>
                  <a:gd name="T53" fmla="*/ 88 h 116"/>
                  <a:gd name="T54" fmla="*/ 16 w 66"/>
                  <a:gd name="T55" fmla="*/ 94 h 116"/>
                  <a:gd name="T56" fmla="*/ 4 w 66"/>
                  <a:gd name="T57" fmla="*/ 100 h 116"/>
                  <a:gd name="T58" fmla="*/ 2 w 66"/>
                  <a:gd name="T59" fmla="*/ 116 h 116"/>
                  <a:gd name="T60" fmla="*/ 42 w 66"/>
                  <a:gd name="T61" fmla="*/ 108 h 116"/>
                  <a:gd name="T62" fmla="*/ 58 w 66"/>
                  <a:gd name="T63" fmla="*/ 112 h 116"/>
                  <a:gd name="T64" fmla="*/ 64 w 66"/>
                  <a:gd name="T65" fmla="*/ 106 h 116"/>
                  <a:gd name="T66" fmla="*/ 60 w 66"/>
                  <a:gd name="T67" fmla="*/ 9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" h="116">
                    <a:moveTo>
                      <a:pt x="60" y="86"/>
                    </a:moveTo>
                    <a:lnTo>
                      <a:pt x="54" y="84"/>
                    </a:lnTo>
                    <a:lnTo>
                      <a:pt x="50" y="82"/>
                    </a:lnTo>
                    <a:lnTo>
                      <a:pt x="50" y="78"/>
                    </a:lnTo>
                    <a:lnTo>
                      <a:pt x="50" y="76"/>
                    </a:lnTo>
                    <a:lnTo>
                      <a:pt x="50" y="72"/>
                    </a:lnTo>
                    <a:lnTo>
                      <a:pt x="52" y="68"/>
                    </a:lnTo>
                    <a:lnTo>
                      <a:pt x="52" y="64"/>
                    </a:lnTo>
                    <a:lnTo>
                      <a:pt x="52" y="60"/>
                    </a:lnTo>
                    <a:lnTo>
                      <a:pt x="50" y="58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4" y="50"/>
                    </a:lnTo>
                    <a:lnTo>
                      <a:pt x="42" y="46"/>
                    </a:lnTo>
                    <a:lnTo>
                      <a:pt x="42" y="42"/>
                    </a:lnTo>
                    <a:lnTo>
                      <a:pt x="42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6" y="24"/>
                    </a:lnTo>
                    <a:lnTo>
                      <a:pt x="48" y="24"/>
                    </a:lnTo>
                    <a:lnTo>
                      <a:pt x="42" y="22"/>
                    </a:lnTo>
                    <a:lnTo>
                      <a:pt x="38" y="20"/>
                    </a:lnTo>
                    <a:lnTo>
                      <a:pt x="36" y="16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8" y="0"/>
                    </a:lnTo>
                    <a:lnTo>
                      <a:pt x="24" y="4"/>
                    </a:lnTo>
                    <a:lnTo>
                      <a:pt x="20" y="6"/>
                    </a:lnTo>
                    <a:lnTo>
                      <a:pt x="16" y="8"/>
                    </a:lnTo>
                    <a:lnTo>
                      <a:pt x="12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6" y="40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14" y="48"/>
                    </a:lnTo>
                    <a:lnTo>
                      <a:pt x="20" y="50"/>
                    </a:lnTo>
                    <a:lnTo>
                      <a:pt x="24" y="54"/>
                    </a:lnTo>
                    <a:lnTo>
                      <a:pt x="28" y="58"/>
                    </a:lnTo>
                    <a:lnTo>
                      <a:pt x="30" y="64"/>
                    </a:lnTo>
                    <a:lnTo>
                      <a:pt x="30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2"/>
                    </a:lnTo>
                    <a:lnTo>
                      <a:pt x="20" y="78"/>
                    </a:lnTo>
                    <a:lnTo>
                      <a:pt x="20" y="82"/>
                    </a:lnTo>
                    <a:lnTo>
                      <a:pt x="22" y="88"/>
                    </a:lnTo>
                    <a:lnTo>
                      <a:pt x="24" y="92"/>
                    </a:lnTo>
                    <a:lnTo>
                      <a:pt x="16" y="94"/>
                    </a:lnTo>
                    <a:lnTo>
                      <a:pt x="10" y="96"/>
                    </a:lnTo>
                    <a:lnTo>
                      <a:pt x="4" y="100"/>
                    </a:lnTo>
                    <a:lnTo>
                      <a:pt x="2" y="108"/>
                    </a:lnTo>
                    <a:lnTo>
                      <a:pt x="2" y="116"/>
                    </a:lnTo>
                    <a:lnTo>
                      <a:pt x="22" y="110"/>
                    </a:lnTo>
                    <a:lnTo>
                      <a:pt x="42" y="108"/>
                    </a:lnTo>
                    <a:lnTo>
                      <a:pt x="50" y="110"/>
                    </a:lnTo>
                    <a:lnTo>
                      <a:pt x="58" y="112"/>
                    </a:lnTo>
                    <a:lnTo>
                      <a:pt x="66" y="114"/>
                    </a:lnTo>
                    <a:lnTo>
                      <a:pt x="64" y="106"/>
                    </a:lnTo>
                    <a:lnTo>
                      <a:pt x="62" y="100"/>
                    </a:lnTo>
                    <a:lnTo>
                      <a:pt x="60" y="92"/>
                    </a:lnTo>
                    <a:lnTo>
                      <a:pt x="60" y="8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gray">
              <a:xfrm>
                <a:off x="4540" y="424"/>
                <a:ext cx="8" cy="6"/>
              </a:xfrm>
              <a:custGeom>
                <a:avLst/>
                <a:gdLst>
                  <a:gd name="T0" fmla="*/ 8 w 8"/>
                  <a:gd name="T1" fmla="*/ 6 h 6"/>
                  <a:gd name="T2" fmla="*/ 4 w 8"/>
                  <a:gd name="T3" fmla="*/ 2 h 6"/>
                  <a:gd name="T4" fmla="*/ 0 w 8"/>
                  <a:gd name="T5" fmla="*/ 0 h 6"/>
                  <a:gd name="T6" fmla="*/ 4 w 8"/>
                  <a:gd name="T7" fmla="*/ 4 h 6"/>
                  <a:gd name="T8" fmla="*/ 8 w 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4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gray">
              <a:xfrm>
                <a:off x="4332" y="324"/>
                <a:ext cx="142" cy="138"/>
              </a:xfrm>
              <a:custGeom>
                <a:avLst/>
                <a:gdLst>
                  <a:gd name="T0" fmla="*/ 52 w 142"/>
                  <a:gd name="T1" fmla="*/ 122 h 138"/>
                  <a:gd name="T2" fmla="*/ 38 w 142"/>
                  <a:gd name="T3" fmla="*/ 108 h 138"/>
                  <a:gd name="T4" fmla="*/ 32 w 142"/>
                  <a:gd name="T5" fmla="*/ 94 h 138"/>
                  <a:gd name="T6" fmla="*/ 34 w 142"/>
                  <a:gd name="T7" fmla="*/ 82 h 138"/>
                  <a:gd name="T8" fmla="*/ 44 w 142"/>
                  <a:gd name="T9" fmla="*/ 68 h 138"/>
                  <a:gd name="T10" fmla="*/ 62 w 142"/>
                  <a:gd name="T11" fmla="*/ 56 h 138"/>
                  <a:gd name="T12" fmla="*/ 72 w 142"/>
                  <a:gd name="T13" fmla="*/ 50 h 138"/>
                  <a:gd name="T14" fmla="*/ 88 w 142"/>
                  <a:gd name="T15" fmla="*/ 44 h 138"/>
                  <a:gd name="T16" fmla="*/ 106 w 142"/>
                  <a:gd name="T17" fmla="*/ 38 h 138"/>
                  <a:gd name="T18" fmla="*/ 124 w 142"/>
                  <a:gd name="T19" fmla="*/ 32 h 138"/>
                  <a:gd name="T20" fmla="*/ 136 w 142"/>
                  <a:gd name="T21" fmla="*/ 22 h 138"/>
                  <a:gd name="T22" fmla="*/ 142 w 142"/>
                  <a:gd name="T23" fmla="*/ 12 h 138"/>
                  <a:gd name="T24" fmla="*/ 140 w 142"/>
                  <a:gd name="T25" fmla="*/ 0 h 138"/>
                  <a:gd name="T26" fmla="*/ 116 w 142"/>
                  <a:gd name="T27" fmla="*/ 6 h 138"/>
                  <a:gd name="T28" fmla="*/ 96 w 142"/>
                  <a:gd name="T29" fmla="*/ 12 h 138"/>
                  <a:gd name="T30" fmla="*/ 90 w 142"/>
                  <a:gd name="T31" fmla="*/ 16 h 138"/>
                  <a:gd name="T32" fmla="*/ 84 w 142"/>
                  <a:gd name="T33" fmla="*/ 20 h 138"/>
                  <a:gd name="T34" fmla="*/ 78 w 142"/>
                  <a:gd name="T35" fmla="*/ 22 h 138"/>
                  <a:gd name="T36" fmla="*/ 72 w 142"/>
                  <a:gd name="T37" fmla="*/ 26 h 138"/>
                  <a:gd name="T38" fmla="*/ 66 w 142"/>
                  <a:gd name="T39" fmla="*/ 28 h 138"/>
                  <a:gd name="T40" fmla="*/ 62 w 142"/>
                  <a:gd name="T41" fmla="*/ 28 h 138"/>
                  <a:gd name="T42" fmla="*/ 56 w 142"/>
                  <a:gd name="T43" fmla="*/ 28 h 138"/>
                  <a:gd name="T44" fmla="*/ 52 w 142"/>
                  <a:gd name="T45" fmla="*/ 28 h 138"/>
                  <a:gd name="T46" fmla="*/ 46 w 142"/>
                  <a:gd name="T47" fmla="*/ 30 h 138"/>
                  <a:gd name="T48" fmla="*/ 44 w 142"/>
                  <a:gd name="T49" fmla="*/ 30 h 138"/>
                  <a:gd name="T50" fmla="*/ 40 w 142"/>
                  <a:gd name="T51" fmla="*/ 34 h 138"/>
                  <a:gd name="T52" fmla="*/ 38 w 142"/>
                  <a:gd name="T53" fmla="*/ 38 h 138"/>
                  <a:gd name="T54" fmla="*/ 36 w 142"/>
                  <a:gd name="T55" fmla="*/ 42 h 138"/>
                  <a:gd name="T56" fmla="*/ 34 w 142"/>
                  <a:gd name="T57" fmla="*/ 46 h 138"/>
                  <a:gd name="T58" fmla="*/ 32 w 142"/>
                  <a:gd name="T59" fmla="*/ 52 h 138"/>
                  <a:gd name="T60" fmla="*/ 28 w 142"/>
                  <a:gd name="T61" fmla="*/ 54 h 138"/>
                  <a:gd name="T62" fmla="*/ 24 w 142"/>
                  <a:gd name="T63" fmla="*/ 54 h 138"/>
                  <a:gd name="T64" fmla="*/ 20 w 142"/>
                  <a:gd name="T65" fmla="*/ 56 h 138"/>
                  <a:gd name="T66" fmla="*/ 16 w 142"/>
                  <a:gd name="T67" fmla="*/ 56 h 138"/>
                  <a:gd name="T68" fmla="*/ 12 w 142"/>
                  <a:gd name="T69" fmla="*/ 58 h 138"/>
                  <a:gd name="T70" fmla="*/ 4 w 142"/>
                  <a:gd name="T71" fmla="*/ 70 h 138"/>
                  <a:gd name="T72" fmla="*/ 0 w 142"/>
                  <a:gd name="T73" fmla="*/ 84 h 138"/>
                  <a:gd name="T74" fmla="*/ 0 w 142"/>
                  <a:gd name="T75" fmla="*/ 98 h 138"/>
                  <a:gd name="T76" fmla="*/ 2 w 142"/>
                  <a:gd name="T77" fmla="*/ 112 h 138"/>
                  <a:gd name="T78" fmla="*/ 6 w 142"/>
                  <a:gd name="T79" fmla="*/ 120 h 138"/>
                  <a:gd name="T80" fmla="*/ 8 w 142"/>
                  <a:gd name="T81" fmla="*/ 126 h 138"/>
                  <a:gd name="T82" fmla="*/ 12 w 142"/>
                  <a:gd name="T83" fmla="*/ 130 h 138"/>
                  <a:gd name="T84" fmla="*/ 18 w 142"/>
                  <a:gd name="T85" fmla="*/ 134 h 138"/>
                  <a:gd name="T86" fmla="*/ 24 w 142"/>
                  <a:gd name="T87" fmla="*/ 136 h 138"/>
                  <a:gd name="T88" fmla="*/ 32 w 142"/>
                  <a:gd name="T89" fmla="*/ 136 h 138"/>
                  <a:gd name="T90" fmla="*/ 50 w 142"/>
                  <a:gd name="T91" fmla="*/ 138 h 138"/>
                  <a:gd name="T92" fmla="*/ 70 w 142"/>
                  <a:gd name="T93" fmla="*/ 138 h 138"/>
                  <a:gd name="T94" fmla="*/ 64 w 142"/>
                  <a:gd name="T95" fmla="*/ 132 h 138"/>
                  <a:gd name="T96" fmla="*/ 58 w 142"/>
                  <a:gd name="T97" fmla="*/ 128 h 138"/>
                  <a:gd name="T98" fmla="*/ 52 w 142"/>
                  <a:gd name="T99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2" h="138">
                    <a:moveTo>
                      <a:pt x="52" y="122"/>
                    </a:moveTo>
                    <a:lnTo>
                      <a:pt x="38" y="108"/>
                    </a:lnTo>
                    <a:lnTo>
                      <a:pt x="32" y="94"/>
                    </a:lnTo>
                    <a:lnTo>
                      <a:pt x="34" y="82"/>
                    </a:lnTo>
                    <a:lnTo>
                      <a:pt x="44" y="68"/>
                    </a:lnTo>
                    <a:lnTo>
                      <a:pt x="62" y="56"/>
                    </a:lnTo>
                    <a:lnTo>
                      <a:pt x="72" y="50"/>
                    </a:lnTo>
                    <a:lnTo>
                      <a:pt x="88" y="44"/>
                    </a:lnTo>
                    <a:lnTo>
                      <a:pt x="106" y="38"/>
                    </a:lnTo>
                    <a:lnTo>
                      <a:pt x="124" y="32"/>
                    </a:lnTo>
                    <a:lnTo>
                      <a:pt x="136" y="22"/>
                    </a:lnTo>
                    <a:lnTo>
                      <a:pt x="142" y="12"/>
                    </a:lnTo>
                    <a:lnTo>
                      <a:pt x="140" y="0"/>
                    </a:lnTo>
                    <a:lnTo>
                      <a:pt x="116" y="6"/>
                    </a:lnTo>
                    <a:lnTo>
                      <a:pt x="96" y="12"/>
                    </a:lnTo>
                    <a:lnTo>
                      <a:pt x="90" y="16"/>
                    </a:lnTo>
                    <a:lnTo>
                      <a:pt x="84" y="20"/>
                    </a:lnTo>
                    <a:lnTo>
                      <a:pt x="78" y="22"/>
                    </a:lnTo>
                    <a:lnTo>
                      <a:pt x="72" y="26"/>
                    </a:lnTo>
                    <a:lnTo>
                      <a:pt x="66" y="28"/>
                    </a:lnTo>
                    <a:lnTo>
                      <a:pt x="62" y="28"/>
                    </a:lnTo>
                    <a:lnTo>
                      <a:pt x="56" y="28"/>
                    </a:lnTo>
                    <a:lnTo>
                      <a:pt x="52" y="28"/>
                    </a:lnTo>
                    <a:lnTo>
                      <a:pt x="46" y="30"/>
                    </a:lnTo>
                    <a:lnTo>
                      <a:pt x="44" y="30"/>
                    </a:lnTo>
                    <a:lnTo>
                      <a:pt x="40" y="34"/>
                    </a:lnTo>
                    <a:lnTo>
                      <a:pt x="38" y="38"/>
                    </a:lnTo>
                    <a:lnTo>
                      <a:pt x="36" y="42"/>
                    </a:lnTo>
                    <a:lnTo>
                      <a:pt x="34" y="46"/>
                    </a:lnTo>
                    <a:lnTo>
                      <a:pt x="32" y="52"/>
                    </a:lnTo>
                    <a:lnTo>
                      <a:pt x="28" y="54"/>
                    </a:lnTo>
                    <a:lnTo>
                      <a:pt x="24" y="54"/>
                    </a:lnTo>
                    <a:lnTo>
                      <a:pt x="20" y="56"/>
                    </a:lnTo>
                    <a:lnTo>
                      <a:pt x="16" y="56"/>
                    </a:lnTo>
                    <a:lnTo>
                      <a:pt x="12" y="58"/>
                    </a:lnTo>
                    <a:lnTo>
                      <a:pt x="4" y="70"/>
                    </a:lnTo>
                    <a:lnTo>
                      <a:pt x="0" y="84"/>
                    </a:lnTo>
                    <a:lnTo>
                      <a:pt x="0" y="98"/>
                    </a:lnTo>
                    <a:lnTo>
                      <a:pt x="2" y="112"/>
                    </a:lnTo>
                    <a:lnTo>
                      <a:pt x="6" y="120"/>
                    </a:lnTo>
                    <a:lnTo>
                      <a:pt x="8" y="126"/>
                    </a:lnTo>
                    <a:lnTo>
                      <a:pt x="12" y="130"/>
                    </a:lnTo>
                    <a:lnTo>
                      <a:pt x="18" y="134"/>
                    </a:lnTo>
                    <a:lnTo>
                      <a:pt x="24" y="136"/>
                    </a:lnTo>
                    <a:lnTo>
                      <a:pt x="32" y="136"/>
                    </a:lnTo>
                    <a:lnTo>
                      <a:pt x="50" y="138"/>
                    </a:lnTo>
                    <a:lnTo>
                      <a:pt x="70" y="138"/>
                    </a:lnTo>
                    <a:lnTo>
                      <a:pt x="64" y="132"/>
                    </a:lnTo>
                    <a:lnTo>
                      <a:pt x="58" y="128"/>
                    </a:lnTo>
                    <a:lnTo>
                      <a:pt x="52" y="12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 noEditPoints="1"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2 w 1796"/>
                  <a:gd name="T1" fmla="*/ 152 h 1416"/>
                  <a:gd name="T2" fmla="*/ 1476 w 1796"/>
                  <a:gd name="T3" fmla="*/ 114 h 1416"/>
                  <a:gd name="T4" fmla="*/ 1368 w 1796"/>
                  <a:gd name="T5" fmla="*/ 124 h 1416"/>
                  <a:gd name="T6" fmla="*/ 1224 w 1796"/>
                  <a:gd name="T7" fmla="*/ 90 h 1416"/>
                  <a:gd name="T8" fmla="*/ 1140 w 1796"/>
                  <a:gd name="T9" fmla="*/ 88 h 1416"/>
                  <a:gd name="T10" fmla="*/ 1150 w 1796"/>
                  <a:gd name="T11" fmla="*/ 18 h 1416"/>
                  <a:gd name="T12" fmla="*/ 946 w 1796"/>
                  <a:gd name="T13" fmla="*/ 30 h 1416"/>
                  <a:gd name="T14" fmla="*/ 894 w 1796"/>
                  <a:gd name="T15" fmla="*/ 106 h 1416"/>
                  <a:gd name="T16" fmla="*/ 876 w 1796"/>
                  <a:gd name="T17" fmla="*/ 116 h 1416"/>
                  <a:gd name="T18" fmla="*/ 840 w 1796"/>
                  <a:gd name="T19" fmla="*/ 120 h 1416"/>
                  <a:gd name="T20" fmla="*/ 794 w 1796"/>
                  <a:gd name="T21" fmla="*/ 78 h 1416"/>
                  <a:gd name="T22" fmla="*/ 696 w 1796"/>
                  <a:gd name="T23" fmla="*/ 150 h 1416"/>
                  <a:gd name="T24" fmla="*/ 560 w 1796"/>
                  <a:gd name="T25" fmla="*/ 174 h 1416"/>
                  <a:gd name="T26" fmla="*/ 518 w 1796"/>
                  <a:gd name="T27" fmla="*/ 204 h 1416"/>
                  <a:gd name="T28" fmla="*/ 466 w 1796"/>
                  <a:gd name="T29" fmla="*/ 170 h 1416"/>
                  <a:gd name="T30" fmla="*/ 338 w 1796"/>
                  <a:gd name="T31" fmla="*/ 114 h 1416"/>
                  <a:gd name="T32" fmla="*/ 272 w 1796"/>
                  <a:gd name="T33" fmla="*/ 210 h 1416"/>
                  <a:gd name="T34" fmla="*/ 206 w 1796"/>
                  <a:gd name="T35" fmla="*/ 302 h 1416"/>
                  <a:gd name="T36" fmla="*/ 286 w 1796"/>
                  <a:gd name="T37" fmla="*/ 344 h 1416"/>
                  <a:gd name="T38" fmla="*/ 304 w 1796"/>
                  <a:gd name="T39" fmla="*/ 224 h 1416"/>
                  <a:gd name="T40" fmla="*/ 368 w 1796"/>
                  <a:gd name="T41" fmla="*/ 228 h 1416"/>
                  <a:gd name="T42" fmla="*/ 428 w 1796"/>
                  <a:gd name="T43" fmla="*/ 266 h 1416"/>
                  <a:gd name="T44" fmla="*/ 388 w 1796"/>
                  <a:gd name="T45" fmla="*/ 304 h 1416"/>
                  <a:gd name="T46" fmla="*/ 258 w 1796"/>
                  <a:gd name="T47" fmla="*/ 366 h 1416"/>
                  <a:gd name="T48" fmla="*/ 172 w 1796"/>
                  <a:gd name="T49" fmla="*/ 414 h 1416"/>
                  <a:gd name="T50" fmla="*/ 76 w 1796"/>
                  <a:gd name="T51" fmla="*/ 512 h 1416"/>
                  <a:gd name="T52" fmla="*/ 150 w 1796"/>
                  <a:gd name="T53" fmla="*/ 550 h 1416"/>
                  <a:gd name="T54" fmla="*/ 274 w 1796"/>
                  <a:gd name="T55" fmla="*/ 536 h 1416"/>
                  <a:gd name="T56" fmla="*/ 320 w 1796"/>
                  <a:gd name="T57" fmla="*/ 548 h 1416"/>
                  <a:gd name="T58" fmla="*/ 350 w 1796"/>
                  <a:gd name="T59" fmla="*/ 592 h 1416"/>
                  <a:gd name="T60" fmla="*/ 370 w 1796"/>
                  <a:gd name="T61" fmla="*/ 538 h 1416"/>
                  <a:gd name="T62" fmla="*/ 468 w 1796"/>
                  <a:gd name="T63" fmla="*/ 652 h 1416"/>
                  <a:gd name="T64" fmla="*/ 254 w 1796"/>
                  <a:gd name="T65" fmla="*/ 602 h 1416"/>
                  <a:gd name="T66" fmla="*/ 84 w 1796"/>
                  <a:gd name="T67" fmla="*/ 638 h 1416"/>
                  <a:gd name="T68" fmla="*/ 64 w 1796"/>
                  <a:gd name="T69" fmla="*/ 960 h 1416"/>
                  <a:gd name="T70" fmla="*/ 230 w 1796"/>
                  <a:gd name="T71" fmla="*/ 972 h 1416"/>
                  <a:gd name="T72" fmla="*/ 290 w 1796"/>
                  <a:gd name="T73" fmla="*/ 1284 h 1416"/>
                  <a:gd name="T74" fmla="*/ 458 w 1796"/>
                  <a:gd name="T75" fmla="*/ 1292 h 1416"/>
                  <a:gd name="T76" fmla="*/ 530 w 1796"/>
                  <a:gd name="T77" fmla="*/ 1020 h 1416"/>
                  <a:gd name="T78" fmla="*/ 528 w 1796"/>
                  <a:gd name="T79" fmla="*/ 870 h 1416"/>
                  <a:gd name="T80" fmla="*/ 520 w 1796"/>
                  <a:gd name="T81" fmla="*/ 794 h 1416"/>
                  <a:gd name="T82" fmla="*/ 656 w 1796"/>
                  <a:gd name="T83" fmla="*/ 720 h 1416"/>
                  <a:gd name="T84" fmla="*/ 630 w 1796"/>
                  <a:gd name="T85" fmla="*/ 710 h 1416"/>
                  <a:gd name="T86" fmla="*/ 772 w 1796"/>
                  <a:gd name="T87" fmla="*/ 760 h 1416"/>
                  <a:gd name="T88" fmla="*/ 858 w 1796"/>
                  <a:gd name="T89" fmla="*/ 916 h 1416"/>
                  <a:gd name="T90" fmla="*/ 938 w 1796"/>
                  <a:gd name="T91" fmla="*/ 772 h 1416"/>
                  <a:gd name="T92" fmla="*/ 1004 w 1796"/>
                  <a:gd name="T93" fmla="*/ 834 h 1416"/>
                  <a:gd name="T94" fmla="*/ 1064 w 1796"/>
                  <a:gd name="T95" fmla="*/ 994 h 1416"/>
                  <a:gd name="T96" fmla="*/ 1118 w 1796"/>
                  <a:gd name="T97" fmla="*/ 862 h 1416"/>
                  <a:gd name="T98" fmla="*/ 1148 w 1796"/>
                  <a:gd name="T99" fmla="*/ 786 h 1416"/>
                  <a:gd name="T100" fmla="*/ 1232 w 1796"/>
                  <a:gd name="T101" fmla="*/ 588 h 1416"/>
                  <a:gd name="T102" fmla="*/ 1272 w 1796"/>
                  <a:gd name="T103" fmla="*/ 566 h 1416"/>
                  <a:gd name="T104" fmla="*/ 1300 w 1796"/>
                  <a:gd name="T105" fmla="*/ 546 h 1416"/>
                  <a:gd name="T106" fmla="*/ 1364 w 1796"/>
                  <a:gd name="T107" fmla="*/ 486 h 1416"/>
                  <a:gd name="T108" fmla="*/ 1330 w 1796"/>
                  <a:gd name="T109" fmla="*/ 366 h 1416"/>
                  <a:gd name="T110" fmla="*/ 1532 w 1796"/>
                  <a:gd name="T111" fmla="*/ 274 h 1416"/>
                  <a:gd name="T112" fmla="*/ 1552 w 1796"/>
                  <a:gd name="T113" fmla="*/ 406 h 1416"/>
                  <a:gd name="T114" fmla="*/ 1660 w 1796"/>
                  <a:gd name="T115" fmla="*/ 278 h 1416"/>
                  <a:gd name="T116" fmla="*/ 1768 w 1796"/>
                  <a:gd name="T117" fmla="*/ 206 h 1416"/>
                  <a:gd name="T118" fmla="*/ 812 w 1796"/>
                  <a:gd name="T119" fmla="*/ 188 h 1416"/>
                  <a:gd name="T120" fmla="*/ 834 w 1796"/>
                  <a:gd name="T121" fmla="*/ 162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  <a:close/>
                    <a:moveTo>
                      <a:pt x="818" y="196"/>
                    </a:moveTo>
                    <a:lnTo>
                      <a:pt x="822" y="188"/>
                    </a:lnTo>
                    <a:lnTo>
                      <a:pt x="824" y="182"/>
                    </a:lnTo>
                    <a:lnTo>
                      <a:pt x="828" y="174"/>
                    </a:lnTo>
                    <a:lnTo>
                      <a:pt x="824" y="172"/>
                    </a:lnTo>
                    <a:lnTo>
                      <a:pt x="822" y="170"/>
                    </a:lnTo>
                    <a:lnTo>
                      <a:pt x="818" y="176"/>
                    </a:lnTo>
                    <a:lnTo>
                      <a:pt x="816" y="182"/>
                    </a:lnTo>
                    <a:lnTo>
                      <a:pt x="812" y="188"/>
                    </a:lnTo>
                    <a:lnTo>
                      <a:pt x="808" y="194"/>
                    </a:lnTo>
                    <a:lnTo>
                      <a:pt x="804" y="198"/>
                    </a:lnTo>
                    <a:lnTo>
                      <a:pt x="798" y="200"/>
                    </a:lnTo>
                    <a:lnTo>
                      <a:pt x="792" y="200"/>
                    </a:lnTo>
                    <a:lnTo>
                      <a:pt x="790" y="194"/>
                    </a:lnTo>
                    <a:lnTo>
                      <a:pt x="790" y="190"/>
                    </a:lnTo>
                    <a:lnTo>
                      <a:pt x="792" y="186"/>
                    </a:lnTo>
                    <a:lnTo>
                      <a:pt x="794" y="184"/>
                    </a:lnTo>
                    <a:lnTo>
                      <a:pt x="798" y="182"/>
                    </a:lnTo>
                    <a:lnTo>
                      <a:pt x="802" y="178"/>
                    </a:lnTo>
                    <a:lnTo>
                      <a:pt x="804" y="176"/>
                    </a:lnTo>
                    <a:lnTo>
                      <a:pt x="808" y="170"/>
                    </a:lnTo>
                    <a:lnTo>
                      <a:pt x="810" y="166"/>
                    </a:lnTo>
                    <a:lnTo>
                      <a:pt x="812" y="164"/>
                    </a:lnTo>
                    <a:lnTo>
                      <a:pt x="814" y="160"/>
                    </a:lnTo>
                    <a:lnTo>
                      <a:pt x="814" y="158"/>
                    </a:lnTo>
                    <a:lnTo>
                      <a:pt x="814" y="154"/>
                    </a:lnTo>
                    <a:lnTo>
                      <a:pt x="812" y="148"/>
                    </a:lnTo>
                    <a:lnTo>
                      <a:pt x="826" y="154"/>
                    </a:lnTo>
                    <a:lnTo>
                      <a:pt x="834" y="162"/>
                    </a:lnTo>
                    <a:lnTo>
                      <a:pt x="842" y="172"/>
                    </a:lnTo>
                    <a:lnTo>
                      <a:pt x="844" y="182"/>
                    </a:lnTo>
                    <a:lnTo>
                      <a:pt x="840" y="190"/>
                    </a:lnTo>
                    <a:lnTo>
                      <a:pt x="832" y="196"/>
                    </a:lnTo>
                    <a:lnTo>
                      <a:pt x="818" y="19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gray">
              <a:xfrm>
                <a:off x="3710" y="326"/>
                <a:ext cx="1796" cy="1416"/>
              </a:xfrm>
              <a:custGeom>
                <a:avLst/>
                <a:gdLst>
                  <a:gd name="T0" fmla="*/ 1638 w 1796"/>
                  <a:gd name="T1" fmla="*/ 154 h 1416"/>
                  <a:gd name="T2" fmla="*/ 1504 w 1796"/>
                  <a:gd name="T3" fmla="*/ 120 h 1416"/>
                  <a:gd name="T4" fmla="*/ 1376 w 1796"/>
                  <a:gd name="T5" fmla="*/ 112 h 1416"/>
                  <a:gd name="T6" fmla="*/ 1242 w 1796"/>
                  <a:gd name="T7" fmla="*/ 92 h 1416"/>
                  <a:gd name="T8" fmla="*/ 1160 w 1796"/>
                  <a:gd name="T9" fmla="*/ 66 h 1416"/>
                  <a:gd name="T10" fmla="*/ 1118 w 1796"/>
                  <a:gd name="T11" fmla="*/ 56 h 1416"/>
                  <a:gd name="T12" fmla="*/ 1006 w 1796"/>
                  <a:gd name="T13" fmla="*/ 40 h 1416"/>
                  <a:gd name="T14" fmla="*/ 876 w 1796"/>
                  <a:gd name="T15" fmla="*/ 80 h 1416"/>
                  <a:gd name="T16" fmla="*/ 892 w 1796"/>
                  <a:gd name="T17" fmla="*/ 146 h 1416"/>
                  <a:gd name="T18" fmla="*/ 852 w 1796"/>
                  <a:gd name="T19" fmla="*/ 92 h 1416"/>
                  <a:gd name="T20" fmla="*/ 824 w 1796"/>
                  <a:gd name="T21" fmla="*/ 88 h 1416"/>
                  <a:gd name="T22" fmla="*/ 764 w 1796"/>
                  <a:gd name="T23" fmla="*/ 148 h 1416"/>
                  <a:gd name="T24" fmla="*/ 646 w 1796"/>
                  <a:gd name="T25" fmla="*/ 152 h 1416"/>
                  <a:gd name="T26" fmla="*/ 544 w 1796"/>
                  <a:gd name="T27" fmla="*/ 164 h 1416"/>
                  <a:gd name="T28" fmla="*/ 502 w 1796"/>
                  <a:gd name="T29" fmla="*/ 220 h 1416"/>
                  <a:gd name="T30" fmla="*/ 474 w 1796"/>
                  <a:gd name="T31" fmla="*/ 134 h 1416"/>
                  <a:gd name="T32" fmla="*/ 320 w 1796"/>
                  <a:gd name="T33" fmla="*/ 128 h 1416"/>
                  <a:gd name="T34" fmla="*/ 250 w 1796"/>
                  <a:gd name="T35" fmla="*/ 220 h 1416"/>
                  <a:gd name="T36" fmla="*/ 210 w 1796"/>
                  <a:gd name="T37" fmla="*/ 304 h 1416"/>
                  <a:gd name="T38" fmla="*/ 286 w 1796"/>
                  <a:gd name="T39" fmla="*/ 344 h 1416"/>
                  <a:gd name="T40" fmla="*/ 310 w 1796"/>
                  <a:gd name="T41" fmla="*/ 224 h 1416"/>
                  <a:gd name="T42" fmla="*/ 376 w 1796"/>
                  <a:gd name="T43" fmla="*/ 218 h 1416"/>
                  <a:gd name="T44" fmla="*/ 432 w 1796"/>
                  <a:gd name="T45" fmla="*/ 278 h 1416"/>
                  <a:gd name="T46" fmla="*/ 408 w 1796"/>
                  <a:gd name="T47" fmla="*/ 292 h 1416"/>
                  <a:gd name="T48" fmla="*/ 340 w 1796"/>
                  <a:gd name="T49" fmla="*/ 354 h 1416"/>
                  <a:gd name="T50" fmla="*/ 196 w 1796"/>
                  <a:gd name="T51" fmla="*/ 402 h 1416"/>
                  <a:gd name="T52" fmla="*/ 152 w 1796"/>
                  <a:gd name="T53" fmla="*/ 506 h 1416"/>
                  <a:gd name="T54" fmla="*/ 76 w 1796"/>
                  <a:gd name="T55" fmla="*/ 580 h 1416"/>
                  <a:gd name="T56" fmla="*/ 240 w 1796"/>
                  <a:gd name="T57" fmla="*/ 500 h 1416"/>
                  <a:gd name="T58" fmla="*/ 282 w 1796"/>
                  <a:gd name="T59" fmla="*/ 594 h 1416"/>
                  <a:gd name="T60" fmla="*/ 292 w 1796"/>
                  <a:gd name="T61" fmla="*/ 474 h 1416"/>
                  <a:gd name="T62" fmla="*/ 378 w 1796"/>
                  <a:gd name="T63" fmla="*/ 578 h 1416"/>
                  <a:gd name="T64" fmla="*/ 402 w 1796"/>
                  <a:gd name="T65" fmla="*/ 586 h 1416"/>
                  <a:gd name="T66" fmla="*/ 376 w 1796"/>
                  <a:gd name="T67" fmla="*/ 660 h 1416"/>
                  <a:gd name="T68" fmla="*/ 194 w 1796"/>
                  <a:gd name="T69" fmla="*/ 590 h 1416"/>
                  <a:gd name="T70" fmla="*/ 68 w 1796"/>
                  <a:gd name="T71" fmla="*/ 658 h 1416"/>
                  <a:gd name="T72" fmla="*/ 112 w 1796"/>
                  <a:gd name="T73" fmla="*/ 982 h 1416"/>
                  <a:gd name="T74" fmla="*/ 250 w 1796"/>
                  <a:gd name="T75" fmla="*/ 960 h 1416"/>
                  <a:gd name="T76" fmla="*/ 300 w 1796"/>
                  <a:gd name="T77" fmla="*/ 1314 h 1416"/>
                  <a:gd name="T78" fmla="*/ 458 w 1796"/>
                  <a:gd name="T79" fmla="*/ 1292 h 1416"/>
                  <a:gd name="T80" fmla="*/ 516 w 1796"/>
                  <a:gd name="T81" fmla="*/ 1038 h 1416"/>
                  <a:gd name="T82" fmla="*/ 530 w 1796"/>
                  <a:gd name="T83" fmla="*/ 878 h 1416"/>
                  <a:gd name="T84" fmla="*/ 502 w 1796"/>
                  <a:gd name="T85" fmla="*/ 750 h 1416"/>
                  <a:gd name="T86" fmla="*/ 678 w 1796"/>
                  <a:gd name="T87" fmla="*/ 746 h 1416"/>
                  <a:gd name="T88" fmla="*/ 590 w 1796"/>
                  <a:gd name="T89" fmla="*/ 672 h 1416"/>
                  <a:gd name="T90" fmla="*/ 744 w 1796"/>
                  <a:gd name="T91" fmla="*/ 728 h 1416"/>
                  <a:gd name="T92" fmla="*/ 822 w 1796"/>
                  <a:gd name="T93" fmla="*/ 874 h 1416"/>
                  <a:gd name="T94" fmla="*/ 870 w 1796"/>
                  <a:gd name="T95" fmla="*/ 830 h 1416"/>
                  <a:gd name="T96" fmla="*/ 974 w 1796"/>
                  <a:gd name="T97" fmla="*/ 766 h 1416"/>
                  <a:gd name="T98" fmla="*/ 1042 w 1796"/>
                  <a:gd name="T99" fmla="*/ 940 h 1416"/>
                  <a:gd name="T100" fmla="*/ 1042 w 1796"/>
                  <a:gd name="T101" fmla="*/ 908 h 1416"/>
                  <a:gd name="T102" fmla="*/ 1116 w 1796"/>
                  <a:gd name="T103" fmla="*/ 774 h 1416"/>
                  <a:gd name="T104" fmla="*/ 1208 w 1796"/>
                  <a:gd name="T105" fmla="*/ 742 h 1416"/>
                  <a:gd name="T106" fmla="*/ 1196 w 1796"/>
                  <a:gd name="T107" fmla="*/ 564 h 1416"/>
                  <a:gd name="T108" fmla="*/ 1276 w 1796"/>
                  <a:gd name="T109" fmla="*/ 610 h 1416"/>
                  <a:gd name="T110" fmla="*/ 1304 w 1796"/>
                  <a:gd name="T111" fmla="*/ 526 h 1416"/>
                  <a:gd name="T112" fmla="*/ 1394 w 1796"/>
                  <a:gd name="T113" fmla="*/ 442 h 1416"/>
                  <a:gd name="T114" fmla="*/ 1332 w 1796"/>
                  <a:gd name="T115" fmla="*/ 356 h 1416"/>
                  <a:gd name="T116" fmla="*/ 1540 w 1796"/>
                  <a:gd name="T117" fmla="*/ 264 h 1416"/>
                  <a:gd name="T118" fmla="*/ 1552 w 1796"/>
                  <a:gd name="T119" fmla="*/ 406 h 1416"/>
                  <a:gd name="T120" fmla="*/ 1658 w 1796"/>
                  <a:gd name="T121" fmla="*/ 278 h 1416"/>
                  <a:gd name="T122" fmla="*/ 1758 w 1796"/>
                  <a:gd name="T123" fmla="*/ 19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96" h="1416">
                    <a:moveTo>
                      <a:pt x="1702" y="140"/>
                    </a:moveTo>
                    <a:lnTo>
                      <a:pt x="1696" y="138"/>
                    </a:lnTo>
                    <a:lnTo>
                      <a:pt x="1692" y="136"/>
                    </a:lnTo>
                    <a:lnTo>
                      <a:pt x="1686" y="136"/>
                    </a:lnTo>
                    <a:lnTo>
                      <a:pt x="1680" y="134"/>
                    </a:lnTo>
                    <a:lnTo>
                      <a:pt x="1676" y="134"/>
                    </a:lnTo>
                    <a:lnTo>
                      <a:pt x="1672" y="134"/>
                    </a:lnTo>
                    <a:lnTo>
                      <a:pt x="1668" y="138"/>
                    </a:lnTo>
                    <a:lnTo>
                      <a:pt x="1666" y="140"/>
                    </a:lnTo>
                    <a:lnTo>
                      <a:pt x="1666" y="144"/>
                    </a:lnTo>
                    <a:lnTo>
                      <a:pt x="1666" y="148"/>
                    </a:lnTo>
                    <a:lnTo>
                      <a:pt x="1666" y="150"/>
                    </a:lnTo>
                    <a:lnTo>
                      <a:pt x="1664" y="154"/>
                    </a:lnTo>
                    <a:lnTo>
                      <a:pt x="1664" y="156"/>
                    </a:lnTo>
                    <a:lnTo>
                      <a:pt x="1660" y="158"/>
                    </a:lnTo>
                    <a:lnTo>
                      <a:pt x="1654" y="160"/>
                    </a:lnTo>
                    <a:lnTo>
                      <a:pt x="1648" y="160"/>
                    </a:lnTo>
                    <a:lnTo>
                      <a:pt x="1642" y="158"/>
                    </a:lnTo>
                    <a:lnTo>
                      <a:pt x="1638" y="154"/>
                    </a:lnTo>
                    <a:lnTo>
                      <a:pt x="1632" y="152"/>
                    </a:lnTo>
                    <a:lnTo>
                      <a:pt x="1628" y="148"/>
                    </a:lnTo>
                    <a:lnTo>
                      <a:pt x="1622" y="146"/>
                    </a:lnTo>
                    <a:lnTo>
                      <a:pt x="1604" y="146"/>
                    </a:lnTo>
                    <a:lnTo>
                      <a:pt x="1590" y="152"/>
                    </a:lnTo>
                    <a:lnTo>
                      <a:pt x="1588" y="150"/>
                    </a:lnTo>
                    <a:lnTo>
                      <a:pt x="1584" y="146"/>
                    </a:lnTo>
                    <a:lnTo>
                      <a:pt x="1582" y="144"/>
                    </a:lnTo>
                    <a:lnTo>
                      <a:pt x="1580" y="140"/>
                    </a:lnTo>
                    <a:lnTo>
                      <a:pt x="1580" y="146"/>
                    </a:lnTo>
                    <a:lnTo>
                      <a:pt x="1580" y="154"/>
                    </a:lnTo>
                    <a:lnTo>
                      <a:pt x="1580" y="160"/>
                    </a:lnTo>
                    <a:lnTo>
                      <a:pt x="1570" y="146"/>
                    </a:lnTo>
                    <a:lnTo>
                      <a:pt x="1566" y="136"/>
                    </a:lnTo>
                    <a:lnTo>
                      <a:pt x="1560" y="128"/>
                    </a:lnTo>
                    <a:lnTo>
                      <a:pt x="1552" y="122"/>
                    </a:lnTo>
                    <a:lnTo>
                      <a:pt x="1536" y="118"/>
                    </a:lnTo>
                    <a:lnTo>
                      <a:pt x="1520" y="118"/>
                    </a:lnTo>
                    <a:lnTo>
                      <a:pt x="1504" y="120"/>
                    </a:lnTo>
                    <a:lnTo>
                      <a:pt x="1488" y="118"/>
                    </a:lnTo>
                    <a:lnTo>
                      <a:pt x="1476" y="114"/>
                    </a:lnTo>
                    <a:lnTo>
                      <a:pt x="1470" y="102"/>
                    </a:lnTo>
                    <a:lnTo>
                      <a:pt x="1472" y="100"/>
                    </a:lnTo>
                    <a:lnTo>
                      <a:pt x="1474" y="98"/>
                    </a:lnTo>
                    <a:lnTo>
                      <a:pt x="1476" y="96"/>
                    </a:lnTo>
                    <a:lnTo>
                      <a:pt x="1462" y="98"/>
                    </a:lnTo>
                    <a:lnTo>
                      <a:pt x="1450" y="108"/>
                    </a:lnTo>
                    <a:lnTo>
                      <a:pt x="1442" y="118"/>
                    </a:lnTo>
                    <a:lnTo>
                      <a:pt x="1442" y="112"/>
                    </a:lnTo>
                    <a:lnTo>
                      <a:pt x="1440" y="106"/>
                    </a:lnTo>
                    <a:lnTo>
                      <a:pt x="1440" y="100"/>
                    </a:lnTo>
                    <a:lnTo>
                      <a:pt x="1428" y="98"/>
                    </a:lnTo>
                    <a:lnTo>
                      <a:pt x="1416" y="96"/>
                    </a:lnTo>
                    <a:lnTo>
                      <a:pt x="1402" y="96"/>
                    </a:lnTo>
                    <a:lnTo>
                      <a:pt x="1390" y="96"/>
                    </a:lnTo>
                    <a:lnTo>
                      <a:pt x="1380" y="98"/>
                    </a:lnTo>
                    <a:lnTo>
                      <a:pt x="1376" y="104"/>
                    </a:lnTo>
                    <a:lnTo>
                      <a:pt x="1376" y="112"/>
                    </a:lnTo>
                    <a:lnTo>
                      <a:pt x="1386" y="122"/>
                    </a:lnTo>
                    <a:lnTo>
                      <a:pt x="1374" y="126"/>
                    </a:lnTo>
                    <a:lnTo>
                      <a:pt x="1368" y="124"/>
                    </a:lnTo>
                    <a:lnTo>
                      <a:pt x="1362" y="120"/>
                    </a:lnTo>
                    <a:lnTo>
                      <a:pt x="1358" y="114"/>
                    </a:lnTo>
                    <a:lnTo>
                      <a:pt x="1354" y="106"/>
                    </a:lnTo>
                    <a:lnTo>
                      <a:pt x="1346" y="104"/>
                    </a:lnTo>
                    <a:lnTo>
                      <a:pt x="1340" y="102"/>
                    </a:lnTo>
                    <a:lnTo>
                      <a:pt x="1334" y="104"/>
                    </a:lnTo>
                    <a:lnTo>
                      <a:pt x="1330" y="106"/>
                    </a:lnTo>
                    <a:lnTo>
                      <a:pt x="1328" y="110"/>
                    </a:lnTo>
                    <a:lnTo>
                      <a:pt x="1324" y="116"/>
                    </a:lnTo>
                    <a:lnTo>
                      <a:pt x="1322" y="120"/>
                    </a:lnTo>
                    <a:lnTo>
                      <a:pt x="1320" y="126"/>
                    </a:lnTo>
                    <a:lnTo>
                      <a:pt x="1318" y="130"/>
                    </a:lnTo>
                    <a:lnTo>
                      <a:pt x="1296" y="116"/>
                    </a:lnTo>
                    <a:lnTo>
                      <a:pt x="1274" y="104"/>
                    </a:lnTo>
                    <a:lnTo>
                      <a:pt x="1248" y="94"/>
                    </a:lnTo>
                    <a:lnTo>
                      <a:pt x="1242" y="92"/>
                    </a:lnTo>
                    <a:lnTo>
                      <a:pt x="1238" y="94"/>
                    </a:lnTo>
                    <a:lnTo>
                      <a:pt x="1234" y="94"/>
                    </a:lnTo>
                    <a:lnTo>
                      <a:pt x="1228" y="92"/>
                    </a:lnTo>
                    <a:lnTo>
                      <a:pt x="1224" y="90"/>
                    </a:lnTo>
                    <a:lnTo>
                      <a:pt x="1222" y="86"/>
                    </a:lnTo>
                    <a:lnTo>
                      <a:pt x="1218" y="82"/>
                    </a:lnTo>
                    <a:lnTo>
                      <a:pt x="1216" y="78"/>
                    </a:lnTo>
                    <a:lnTo>
                      <a:pt x="1212" y="76"/>
                    </a:lnTo>
                    <a:lnTo>
                      <a:pt x="1206" y="76"/>
                    </a:lnTo>
                    <a:lnTo>
                      <a:pt x="1200" y="76"/>
                    </a:lnTo>
                    <a:lnTo>
                      <a:pt x="1196" y="76"/>
                    </a:lnTo>
                    <a:lnTo>
                      <a:pt x="1190" y="76"/>
                    </a:lnTo>
                    <a:lnTo>
                      <a:pt x="1186" y="74"/>
                    </a:lnTo>
                    <a:lnTo>
                      <a:pt x="1184" y="72"/>
                    </a:lnTo>
                    <a:lnTo>
                      <a:pt x="1180" y="68"/>
                    </a:lnTo>
                    <a:lnTo>
                      <a:pt x="1176" y="64"/>
                    </a:lnTo>
                    <a:lnTo>
                      <a:pt x="1172" y="62"/>
                    </a:lnTo>
                    <a:lnTo>
                      <a:pt x="1168" y="62"/>
                    </a:lnTo>
                    <a:lnTo>
                      <a:pt x="1160" y="66"/>
                    </a:lnTo>
                    <a:lnTo>
                      <a:pt x="1154" y="76"/>
                    </a:lnTo>
                    <a:lnTo>
                      <a:pt x="1152" y="86"/>
                    </a:lnTo>
                    <a:lnTo>
                      <a:pt x="1152" y="96"/>
                    </a:lnTo>
                    <a:lnTo>
                      <a:pt x="1146" y="92"/>
                    </a:lnTo>
                    <a:lnTo>
                      <a:pt x="1140" y="88"/>
                    </a:lnTo>
                    <a:lnTo>
                      <a:pt x="1136" y="82"/>
                    </a:lnTo>
                    <a:lnTo>
                      <a:pt x="1132" y="76"/>
                    </a:lnTo>
                    <a:lnTo>
                      <a:pt x="1108" y="90"/>
                    </a:lnTo>
                    <a:lnTo>
                      <a:pt x="1082" y="96"/>
                    </a:lnTo>
                    <a:lnTo>
                      <a:pt x="1084" y="90"/>
                    </a:lnTo>
                    <a:lnTo>
                      <a:pt x="1086" y="84"/>
                    </a:lnTo>
                    <a:lnTo>
                      <a:pt x="1088" y="82"/>
                    </a:lnTo>
                    <a:lnTo>
                      <a:pt x="1092" y="78"/>
                    </a:lnTo>
                    <a:lnTo>
                      <a:pt x="1096" y="76"/>
                    </a:lnTo>
                    <a:lnTo>
                      <a:pt x="1100" y="74"/>
                    </a:lnTo>
                    <a:lnTo>
                      <a:pt x="1104" y="70"/>
                    </a:lnTo>
                    <a:lnTo>
                      <a:pt x="1110" y="66"/>
                    </a:lnTo>
                    <a:lnTo>
                      <a:pt x="1114" y="60"/>
                    </a:lnTo>
                    <a:lnTo>
                      <a:pt x="1118" y="56"/>
                    </a:lnTo>
                    <a:lnTo>
                      <a:pt x="1122" y="52"/>
                    </a:lnTo>
                    <a:lnTo>
                      <a:pt x="1138" y="42"/>
                    </a:lnTo>
                    <a:lnTo>
                      <a:pt x="1154" y="38"/>
                    </a:lnTo>
                    <a:lnTo>
                      <a:pt x="1172" y="36"/>
                    </a:lnTo>
                    <a:lnTo>
                      <a:pt x="1160" y="28"/>
                    </a:lnTo>
                    <a:lnTo>
                      <a:pt x="1150" y="18"/>
                    </a:lnTo>
                    <a:lnTo>
                      <a:pt x="1138" y="12"/>
                    </a:lnTo>
                    <a:lnTo>
                      <a:pt x="1126" y="14"/>
                    </a:lnTo>
                    <a:lnTo>
                      <a:pt x="1114" y="18"/>
                    </a:lnTo>
                    <a:lnTo>
                      <a:pt x="1102" y="20"/>
                    </a:lnTo>
                    <a:lnTo>
                      <a:pt x="1094" y="14"/>
                    </a:lnTo>
                    <a:lnTo>
                      <a:pt x="1088" y="6"/>
                    </a:lnTo>
                    <a:lnTo>
                      <a:pt x="1082" y="0"/>
                    </a:lnTo>
                    <a:lnTo>
                      <a:pt x="1066" y="4"/>
                    </a:lnTo>
                    <a:lnTo>
                      <a:pt x="1052" y="12"/>
                    </a:lnTo>
                    <a:lnTo>
                      <a:pt x="1038" y="22"/>
                    </a:lnTo>
                    <a:lnTo>
                      <a:pt x="1030" y="26"/>
                    </a:lnTo>
                    <a:lnTo>
                      <a:pt x="1018" y="32"/>
                    </a:lnTo>
                    <a:lnTo>
                      <a:pt x="1006" y="40"/>
                    </a:lnTo>
                    <a:lnTo>
                      <a:pt x="1008" y="32"/>
                    </a:lnTo>
                    <a:lnTo>
                      <a:pt x="1010" y="24"/>
                    </a:lnTo>
                    <a:lnTo>
                      <a:pt x="1014" y="18"/>
                    </a:lnTo>
                    <a:lnTo>
                      <a:pt x="1000" y="18"/>
                    </a:lnTo>
                    <a:lnTo>
                      <a:pt x="980" y="20"/>
                    </a:lnTo>
                    <a:lnTo>
                      <a:pt x="962" y="24"/>
                    </a:lnTo>
                    <a:lnTo>
                      <a:pt x="946" y="30"/>
                    </a:lnTo>
                    <a:lnTo>
                      <a:pt x="932" y="36"/>
                    </a:lnTo>
                    <a:lnTo>
                      <a:pt x="916" y="38"/>
                    </a:lnTo>
                    <a:lnTo>
                      <a:pt x="918" y="42"/>
                    </a:lnTo>
                    <a:lnTo>
                      <a:pt x="922" y="46"/>
                    </a:lnTo>
                    <a:lnTo>
                      <a:pt x="928" y="50"/>
                    </a:lnTo>
                    <a:lnTo>
                      <a:pt x="932" y="52"/>
                    </a:lnTo>
                    <a:lnTo>
                      <a:pt x="938" y="54"/>
                    </a:lnTo>
                    <a:lnTo>
                      <a:pt x="932" y="60"/>
                    </a:lnTo>
                    <a:lnTo>
                      <a:pt x="920" y="66"/>
                    </a:lnTo>
                    <a:lnTo>
                      <a:pt x="902" y="70"/>
                    </a:lnTo>
                    <a:lnTo>
                      <a:pt x="886" y="74"/>
                    </a:lnTo>
                    <a:lnTo>
                      <a:pt x="876" y="80"/>
                    </a:lnTo>
                    <a:lnTo>
                      <a:pt x="880" y="82"/>
                    </a:lnTo>
                    <a:lnTo>
                      <a:pt x="884" y="84"/>
                    </a:lnTo>
                    <a:lnTo>
                      <a:pt x="890" y="88"/>
                    </a:lnTo>
                    <a:lnTo>
                      <a:pt x="894" y="90"/>
                    </a:lnTo>
                    <a:lnTo>
                      <a:pt x="896" y="94"/>
                    </a:lnTo>
                    <a:lnTo>
                      <a:pt x="898" y="98"/>
                    </a:lnTo>
                    <a:lnTo>
                      <a:pt x="898" y="102"/>
                    </a:lnTo>
                    <a:lnTo>
                      <a:pt x="894" y="106"/>
                    </a:lnTo>
                    <a:lnTo>
                      <a:pt x="886" y="110"/>
                    </a:lnTo>
                    <a:lnTo>
                      <a:pt x="888" y="114"/>
                    </a:lnTo>
                    <a:lnTo>
                      <a:pt x="890" y="120"/>
                    </a:lnTo>
                    <a:lnTo>
                      <a:pt x="894" y="124"/>
                    </a:lnTo>
                    <a:lnTo>
                      <a:pt x="898" y="126"/>
                    </a:lnTo>
                    <a:lnTo>
                      <a:pt x="902" y="128"/>
                    </a:lnTo>
                    <a:lnTo>
                      <a:pt x="904" y="134"/>
                    </a:lnTo>
                    <a:lnTo>
                      <a:pt x="902" y="140"/>
                    </a:lnTo>
                    <a:lnTo>
                      <a:pt x="900" y="144"/>
                    </a:lnTo>
                    <a:lnTo>
                      <a:pt x="896" y="146"/>
                    </a:lnTo>
                    <a:lnTo>
                      <a:pt x="892" y="146"/>
                    </a:lnTo>
                    <a:lnTo>
                      <a:pt x="888" y="146"/>
                    </a:lnTo>
                    <a:lnTo>
                      <a:pt x="884" y="144"/>
                    </a:lnTo>
                    <a:lnTo>
                      <a:pt x="878" y="140"/>
                    </a:lnTo>
                    <a:lnTo>
                      <a:pt x="874" y="136"/>
                    </a:lnTo>
                    <a:lnTo>
                      <a:pt x="872" y="132"/>
                    </a:lnTo>
                    <a:lnTo>
                      <a:pt x="870" y="126"/>
                    </a:lnTo>
                    <a:lnTo>
                      <a:pt x="872" y="122"/>
                    </a:lnTo>
                    <a:lnTo>
                      <a:pt x="872" y="118"/>
                    </a:lnTo>
                    <a:lnTo>
                      <a:pt x="876" y="116"/>
                    </a:lnTo>
                    <a:lnTo>
                      <a:pt x="878" y="114"/>
                    </a:lnTo>
                    <a:lnTo>
                      <a:pt x="880" y="112"/>
                    </a:lnTo>
                    <a:lnTo>
                      <a:pt x="880" y="108"/>
                    </a:lnTo>
                    <a:lnTo>
                      <a:pt x="880" y="104"/>
                    </a:lnTo>
                    <a:lnTo>
                      <a:pt x="876" y="100"/>
                    </a:lnTo>
                    <a:lnTo>
                      <a:pt x="870" y="96"/>
                    </a:lnTo>
                    <a:lnTo>
                      <a:pt x="864" y="94"/>
                    </a:lnTo>
                    <a:lnTo>
                      <a:pt x="858" y="92"/>
                    </a:lnTo>
                    <a:lnTo>
                      <a:pt x="852" y="90"/>
                    </a:lnTo>
                    <a:lnTo>
                      <a:pt x="852" y="92"/>
                    </a:lnTo>
                    <a:lnTo>
                      <a:pt x="850" y="96"/>
                    </a:lnTo>
                    <a:lnTo>
                      <a:pt x="848" y="100"/>
                    </a:lnTo>
                    <a:lnTo>
                      <a:pt x="848" y="104"/>
                    </a:lnTo>
                    <a:lnTo>
                      <a:pt x="844" y="104"/>
                    </a:lnTo>
                    <a:lnTo>
                      <a:pt x="842" y="102"/>
                    </a:lnTo>
                    <a:lnTo>
                      <a:pt x="846" y="106"/>
                    </a:lnTo>
                    <a:lnTo>
                      <a:pt x="850" y="108"/>
                    </a:lnTo>
                    <a:lnTo>
                      <a:pt x="850" y="114"/>
                    </a:lnTo>
                    <a:lnTo>
                      <a:pt x="850" y="118"/>
                    </a:lnTo>
                    <a:lnTo>
                      <a:pt x="840" y="120"/>
                    </a:lnTo>
                    <a:lnTo>
                      <a:pt x="830" y="118"/>
                    </a:lnTo>
                    <a:lnTo>
                      <a:pt x="822" y="114"/>
                    </a:lnTo>
                    <a:lnTo>
                      <a:pt x="816" y="108"/>
                    </a:lnTo>
                    <a:lnTo>
                      <a:pt x="816" y="104"/>
                    </a:lnTo>
                    <a:lnTo>
                      <a:pt x="816" y="102"/>
                    </a:lnTo>
                    <a:lnTo>
                      <a:pt x="818" y="98"/>
                    </a:lnTo>
                    <a:lnTo>
                      <a:pt x="820" y="96"/>
                    </a:lnTo>
                    <a:lnTo>
                      <a:pt x="822" y="92"/>
                    </a:lnTo>
                    <a:lnTo>
                      <a:pt x="824" y="88"/>
                    </a:lnTo>
                    <a:lnTo>
                      <a:pt x="824" y="86"/>
                    </a:lnTo>
                    <a:lnTo>
                      <a:pt x="824" y="82"/>
                    </a:lnTo>
                    <a:lnTo>
                      <a:pt x="822" y="82"/>
                    </a:lnTo>
                    <a:lnTo>
                      <a:pt x="818" y="80"/>
                    </a:lnTo>
                    <a:lnTo>
                      <a:pt x="812" y="80"/>
                    </a:lnTo>
                    <a:lnTo>
                      <a:pt x="806" y="100"/>
                    </a:lnTo>
                    <a:lnTo>
                      <a:pt x="804" y="126"/>
                    </a:lnTo>
                    <a:lnTo>
                      <a:pt x="796" y="114"/>
                    </a:lnTo>
                    <a:lnTo>
                      <a:pt x="792" y="100"/>
                    </a:lnTo>
                    <a:lnTo>
                      <a:pt x="790" y="90"/>
                    </a:lnTo>
                    <a:lnTo>
                      <a:pt x="794" y="78"/>
                    </a:lnTo>
                    <a:lnTo>
                      <a:pt x="780" y="76"/>
                    </a:lnTo>
                    <a:lnTo>
                      <a:pt x="768" y="82"/>
                    </a:lnTo>
                    <a:lnTo>
                      <a:pt x="760" y="92"/>
                    </a:lnTo>
                    <a:lnTo>
                      <a:pt x="754" y="106"/>
                    </a:lnTo>
                    <a:lnTo>
                      <a:pt x="752" y="120"/>
                    </a:lnTo>
                    <a:lnTo>
                      <a:pt x="754" y="128"/>
                    </a:lnTo>
                    <a:lnTo>
                      <a:pt x="760" y="138"/>
                    </a:lnTo>
                    <a:lnTo>
                      <a:pt x="764" y="148"/>
                    </a:lnTo>
                    <a:lnTo>
                      <a:pt x="766" y="156"/>
                    </a:lnTo>
                    <a:lnTo>
                      <a:pt x="762" y="164"/>
                    </a:lnTo>
                    <a:lnTo>
                      <a:pt x="750" y="166"/>
                    </a:lnTo>
                    <a:lnTo>
                      <a:pt x="740" y="160"/>
                    </a:lnTo>
                    <a:lnTo>
                      <a:pt x="730" y="150"/>
                    </a:lnTo>
                    <a:lnTo>
                      <a:pt x="722" y="142"/>
                    </a:lnTo>
                    <a:lnTo>
                      <a:pt x="712" y="138"/>
                    </a:lnTo>
                    <a:lnTo>
                      <a:pt x="704" y="136"/>
                    </a:lnTo>
                    <a:lnTo>
                      <a:pt x="694" y="136"/>
                    </a:lnTo>
                    <a:lnTo>
                      <a:pt x="696" y="140"/>
                    </a:lnTo>
                    <a:lnTo>
                      <a:pt x="696" y="144"/>
                    </a:lnTo>
                    <a:lnTo>
                      <a:pt x="696" y="150"/>
                    </a:lnTo>
                    <a:lnTo>
                      <a:pt x="692" y="158"/>
                    </a:lnTo>
                    <a:lnTo>
                      <a:pt x="684" y="162"/>
                    </a:lnTo>
                    <a:lnTo>
                      <a:pt x="678" y="160"/>
                    </a:lnTo>
                    <a:lnTo>
                      <a:pt x="668" y="156"/>
                    </a:lnTo>
                    <a:lnTo>
                      <a:pt x="660" y="152"/>
                    </a:lnTo>
                    <a:lnTo>
                      <a:pt x="652" y="150"/>
                    </a:lnTo>
                    <a:lnTo>
                      <a:pt x="646" y="152"/>
                    </a:lnTo>
                    <a:lnTo>
                      <a:pt x="638" y="154"/>
                    </a:lnTo>
                    <a:lnTo>
                      <a:pt x="632" y="158"/>
                    </a:lnTo>
                    <a:lnTo>
                      <a:pt x="626" y="162"/>
                    </a:lnTo>
                    <a:lnTo>
                      <a:pt x="628" y="158"/>
                    </a:lnTo>
                    <a:lnTo>
                      <a:pt x="630" y="152"/>
                    </a:lnTo>
                    <a:lnTo>
                      <a:pt x="634" y="148"/>
                    </a:lnTo>
                    <a:lnTo>
                      <a:pt x="618" y="150"/>
                    </a:lnTo>
                    <a:lnTo>
                      <a:pt x="604" y="160"/>
                    </a:lnTo>
                    <a:lnTo>
                      <a:pt x="588" y="174"/>
                    </a:lnTo>
                    <a:lnTo>
                      <a:pt x="572" y="186"/>
                    </a:lnTo>
                    <a:lnTo>
                      <a:pt x="558" y="188"/>
                    </a:lnTo>
                    <a:lnTo>
                      <a:pt x="558" y="182"/>
                    </a:lnTo>
                    <a:lnTo>
                      <a:pt x="560" y="174"/>
                    </a:lnTo>
                    <a:lnTo>
                      <a:pt x="566" y="168"/>
                    </a:lnTo>
                    <a:lnTo>
                      <a:pt x="562" y="162"/>
                    </a:lnTo>
                    <a:lnTo>
                      <a:pt x="558" y="160"/>
                    </a:lnTo>
                    <a:lnTo>
                      <a:pt x="552" y="158"/>
                    </a:lnTo>
                    <a:lnTo>
                      <a:pt x="546" y="158"/>
                    </a:lnTo>
                    <a:lnTo>
                      <a:pt x="544" y="164"/>
                    </a:lnTo>
                    <a:lnTo>
                      <a:pt x="542" y="170"/>
                    </a:lnTo>
                    <a:lnTo>
                      <a:pt x="542" y="174"/>
                    </a:lnTo>
                    <a:lnTo>
                      <a:pt x="540" y="180"/>
                    </a:lnTo>
                    <a:lnTo>
                      <a:pt x="538" y="184"/>
                    </a:lnTo>
                    <a:lnTo>
                      <a:pt x="534" y="188"/>
                    </a:lnTo>
                    <a:lnTo>
                      <a:pt x="536" y="192"/>
                    </a:lnTo>
                    <a:lnTo>
                      <a:pt x="536" y="196"/>
                    </a:lnTo>
                    <a:lnTo>
                      <a:pt x="534" y="198"/>
                    </a:lnTo>
                    <a:lnTo>
                      <a:pt x="530" y="200"/>
                    </a:lnTo>
                    <a:lnTo>
                      <a:pt x="526" y="200"/>
                    </a:lnTo>
                    <a:lnTo>
                      <a:pt x="522" y="200"/>
                    </a:lnTo>
                    <a:lnTo>
                      <a:pt x="518" y="198"/>
                    </a:lnTo>
                    <a:lnTo>
                      <a:pt x="514" y="196"/>
                    </a:lnTo>
                    <a:lnTo>
                      <a:pt x="518" y="204"/>
                    </a:lnTo>
                    <a:lnTo>
                      <a:pt x="518" y="212"/>
                    </a:lnTo>
                    <a:lnTo>
                      <a:pt x="518" y="220"/>
                    </a:lnTo>
                    <a:lnTo>
                      <a:pt x="512" y="222"/>
                    </a:lnTo>
                    <a:lnTo>
                      <a:pt x="506" y="222"/>
                    </a:lnTo>
                    <a:lnTo>
                      <a:pt x="502" y="220"/>
                    </a:lnTo>
                    <a:lnTo>
                      <a:pt x="500" y="218"/>
                    </a:lnTo>
                    <a:lnTo>
                      <a:pt x="500" y="214"/>
                    </a:lnTo>
                    <a:lnTo>
                      <a:pt x="498" y="210"/>
                    </a:lnTo>
                    <a:lnTo>
                      <a:pt x="498" y="206"/>
                    </a:lnTo>
                    <a:lnTo>
                      <a:pt x="496" y="202"/>
                    </a:lnTo>
                    <a:lnTo>
                      <a:pt x="494" y="196"/>
                    </a:lnTo>
                    <a:lnTo>
                      <a:pt x="486" y="204"/>
                    </a:lnTo>
                    <a:lnTo>
                      <a:pt x="476" y="212"/>
                    </a:lnTo>
                    <a:lnTo>
                      <a:pt x="466" y="218"/>
                    </a:lnTo>
                    <a:lnTo>
                      <a:pt x="466" y="206"/>
                    </a:lnTo>
                    <a:lnTo>
                      <a:pt x="462" y="196"/>
                    </a:lnTo>
                    <a:lnTo>
                      <a:pt x="456" y="188"/>
                    </a:lnTo>
                    <a:lnTo>
                      <a:pt x="450" y="180"/>
                    </a:lnTo>
                    <a:lnTo>
                      <a:pt x="444" y="170"/>
                    </a:lnTo>
                    <a:lnTo>
                      <a:pt x="466" y="170"/>
                    </a:lnTo>
                    <a:lnTo>
                      <a:pt x="488" y="174"/>
                    </a:lnTo>
                    <a:lnTo>
                      <a:pt x="510" y="176"/>
                    </a:lnTo>
                    <a:lnTo>
                      <a:pt x="494" y="150"/>
                    </a:lnTo>
                    <a:lnTo>
                      <a:pt x="474" y="134"/>
                    </a:lnTo>
                    <a:lnTo>
                      <a:pt x="448" y="128"/>
                    </a:lnTo>
                    <a:lnTo>
                      <a:pt x="420" y="130"/>
                    </a:lnTo>
                    <a:lnTo>
                      <a:pt x="422" y="126"/>
                    </a:lnTo>
                    <a:lnTo>
                      <a:pt x="424" y="122"/>
                    </a:lnTo>
                    <a:lnTo>
                      <a:pt x="426" y="118"/>
                    </a:lnTo>
                    <a:lnTo>
                      <a:pt x="428" y="114"/>
                    </a:lnTo>
                    <a:lnTo>
                      <a:pt x="418" y="106"/>
                    </a:lnTo>
                    <a:lnTo>
                      <a:pt x="408" y="106"/>
                    </a:lnTo>
                    <a:lnTo>
                      <a:pt x="398" y="112"/>
                    </a:lnTo>
                    <a:lnTo>
                      <a:pt x="388" y="118"/>
                    </a:lnTo>
                    <a:lnTo>
                      <a:pt x="378" y="120"/>
                    </a:lnTo>
                    <a:lnTo>
                      <a:pt x="366" y="120"/>
                    </a:lnTo>
                    <a:lnTo>
                      <a:pt x="360" y="116"/>
                    </a:lnTo>
                    <a:lnTo>
                      <a:pt x="356" y="112"/>
                    </a:lnTo>
                    <a:lnTo>
                      <a:pt x="350" y="110"/>
                    </a:lnTo>
                    <a:lnTo>
                      <a:pt x="338" y="114"/>
                    </a:lnTo>
                    <a:lnTo>
                      <a:pt x="332" y="118"/>
                    </a:lnTo>
                    <a:lnTo>
                      <a:pt x="326" y="122"/>
                    </a:lnTo>
                    <a:lnTo>
                      <a:pt x="320" y="128"/>
                    </a:lnTo>
                    <a:lnTo>
                      <a:pt x="316" y="134"/>
                    </a:lnTo>
                    <a:lnTo>
                      <a:pt x="314" y="140"/>
                    </a:lnTo>
                    <a:lnTo>
                      <a:pt x="312" y="146"/>
                    </a:lnTo>
                    <a:lnTo>
                      <a:pt x="312" y="150"/>
                    </a:lnTo>
                    <a:lnTo>
                      <a:pt x="312" y="156"/>
                    </a:lnTo>
                    <a:lnTo>
                      <a:pt x="312" y="160"/>
                    </a:lnTo>
                    <a:lnTo>
                      <a:pt x="308" y="166"/>
                    </a:lnTo>
                    <a:lnTo>
                      <a:pt x="302" y="168"/>
                    </a:lnTo>
                    <a:lnTo>
                      <a:pt x="298" y="172"/>
                    </a:lnTo>
                    <a:lnTo>
                      <a:pt x="292" y="174"/>
                    </a:lnTo>
                    <a:lnTo>
                      <a:pt x="288" y="176"/>
                    </a:lnTo>
                    <a:lnTo>
                      <a:pt x="282" y="180"/>
                    </a:lnTo>
                    <a:lnTo>
                      <a:pt x="278" y="184"/>
                    </a:lnTo>
                    <a:lnTo>
                      <a:pt x="274" y="190"/>
                    </a:lnTo>
                    <a:lnTo>
                      <a:pt x="272" y="194"/>
                    </a:lnTo>
                    <a:lnTo>
                      <a:pt x="272" y="200"/>
                    </a:lnTo>
                    <a:lnTo>
                      <a:pt x="272" y="210"/>
                    </a:lnTo>
                    <a:lnTo>
                      <a:pt x="260" y="214"/>
                    </a:lnTo>
                    <a:lnTo>
                      <a:pt x="250" y="220"/>
                    </a:lnTo>
                    <a:lnTo>
                      <a:pt x="242" y="228"/>
                    </a:lnTo>
                    <a:lnTo>
                      <a:pt x="232" y="234"/>
                    </a:lnTo>
                    <a:lnTo>
                      <a:pt x="220" y="234"/>
                    </a:lnTo>
                    <a:lnTo>
                      <a:pt x="220" y="240"/>
                    </a:lnTo>
                    <a:lnTo>
                      <a:pt x="220" y="246"/>
                    </a:lnTo>
                    <a:lnTo>
                      <a:pt x="222" y="252"/>
                    </a:lnTo>
                    <a:lnTo>
                      <a:pt x="220" y="260"/>
                    </a:lnTo>
                    <a:lnTo>
                      <a:pt x="220" y="264"/>
                    </a:lnTo>
                    <a:lnTo>
                      <a:pt x="216" y="268"/>
                    </a:lnTo>
                    <a:lnTo>
                      <a:pt x="212" y="272"/>
                    </a:lnTo>
                    <a:lnTo>
                      <a:pt x="208" y="276"/>
                    </a:lnTo>
                    <a:lnTo>
                      <a:pt x="204" y="278"/>
                    </a:lnTo>
                    <a:lnTo>
                      <a:pt x="200" y="282"/>
                    </a:lnTo>
                    <a:lnTo>
                      <a:pt x="198" y="288"/>
                    </a:lnTo>
                    <a:lnTo>
                      <a:pt x="198" y="292"/>
                    </a:lnTo>
                    <a:lnTo>
                      <a:pt x="200" y="296"/>
                    </a:lnTo>
                    <a:lnTo>
                      <a:pt x="202" y="300"/>
                    </a:lnTo>
                    <a:lnTo>
                      <a:pt x="206" y="302"/>
                    </a:lnTo>
                    <a:lnTo>
                      <a:pt x="210" y="304"/>
                    </a:lnTo>
                    <a:lnTo>
                      <a:pt x="214" y="306"/>
                    </a:lnTo>
                    <a:lnTo>
                      <a:pt x="218" y="308"/>
                    </a:lnTo>
                    <a:lnTo>
                      <a:pt x="220" y="310"/>
                    </a:lnTo>
                    <a:lnTo>
                      <a:pt x="220" y="314"/>
                    </a:lnTo>
                    <a:lnTo>
                      <a:pt x="220" y="318"/>
                    </a:lnTo>
                    <a:lnTo>
                      <a:pt x="240" y="302"/>
                    </a:lnTo>
                    <a:lnTo>
                      <a:pt x="262" y="290"/>
                    </a:lnTo>
                    <a:lnTo>
                      <a:pt x="286" y="286"/>
                    </a:lnTo>
                    <a:lnTo>
                      <a:pt x="286" y="298"/>
                    </a:lnTo>
                    <a:lnTo>
                      <a:pt x="282" y="306"/>
                    </a:lnTo>
                    <a:lnTo>
                      <a:pt x="272" y="310"/>
                    </a:lnTo>
                    <a:lnTo>
                      <a:pt x="262" y="310"/>
                    </a:lnTo>
                    <a:lnTo>
                      <a:pt x="252" y="306"/>
                    </a:lnTo>
                    <a:lnTo>
                      <a:pt x="252" y="316"/>
                    </a:lnTo>
                    <a:lnTo>
                      <a:pt x="258" y="324"/>
                    </a:lnTo>
                    <a:lnTo>
                      <a:pt x="266" y="328"/>
                    </a:lnTo>
                    <a:lnTo>
                      <a:pt x="272" y="334"/>
                    </a:lnTo>
                    <a:lnTo>
                      <a:pt x="274" y="344"/>
                    </a:lnTo>
                    <a:lnTo>
                      <a:pt x="286" y="344"/>
                    </a:lnTo>
                    <a:lnTo>
                      <a:pt x="296" y="340"/>
                    </a:lnTo>
                    <a:lnTo>
                      <a:pt x="302" y="332"/>
                    </a:lnTo>
                    <a:lnTo>
                      <a:pt x="304" y="324"/>
                    </a:lnTo>
                    <a:lnTo>
                      <a:pt x="300" y="316"/>
                    </a:lnTo>
                    <a:lnTo>
                      <a:pt x="290" y="310"/>
                    </a:lnTo>
                    <a:lnTo>
                      <a:pt x="298" y="306"/>
                    </a:lnTo>
                    <a:lnTo>
                      <a:pt x="308" y="304"/>
                    </a:lnTo>
                    <a:lnTo>
                      <a:pt x="318" y="300"/>
                    </a:lnTo>
                    <a:lnTo>
                      <a:pt x="328" y="298"/>
                    </a:lnTo>
                    <a:lnTo>
                      <a:pt x="334" y="290"/>
                    </a:lnTo>
                    <a:lnTo>
                      <a:pt x="334" y="278"/>
                    </a:lnTo>
                    <a:lnTo>
                      <a:pt x="316" y="276"/>
                    </a:lnTo>
                    <a:lnTo>
                      <a:pt x="308" y="272"/>
                    </a:lnTo>
                    <a:lnTo>
                      <a:pt x="306" y="264"/>
                    </a:lnTo>
                    <a:lnTo>
                      <a:pt x="310" y="254"/>
                    </a:lnTo>
                    <a:lnTo>
                      <a:pt x="314" y="242"/>
                    </a:lnTo>
                    <a:lnTo>
                      <a:pt x="320" y="228"/>
                    </a:lnTo>
                    <a:lnTo>
                      <a:pt x="314" y="226"/>
                    </a:lnTo>
                    <a:lnTo>
                      <a:pt x="310" y="224"/>
                    </a:lnTo>
                    <a:lnTo>
                      <a:pt x="304" y="224"/>
                    </a:lnTo>
                    <a:lnTo>
                      <a:pt x="316" y="222"/>
                    </a:lnTo>
                    <a:lnTo>
                      <a:pt x="326" y="220"/>
                    </a:lnTo>
                    <a:lnTo>
                      <a:pt x="336" y="222"/>
                    </a:lnTo>
                    <a:lnTo>
                      <a:pt x="344" y="220"/>
                    </a:lnTo>
                    <a:lnTo>
                      <a:pt x="352" y="216"/>
                    </a:lnTo>
                    <a:lnTo>
                      <a:pt x="356" y="208"/>
                    </a:lnTo>
                    <a:lnTo>
                      <a:pt x="356" y="194"/>
                    </a:lnTo>
                    <a:lnTo>
                      <a:pt x="362" y="194"/>
                    </a:lnTo>
                    <a:lnTo>
                      <a:pt x="368" y="194"/>
                    </a:lnTo>
                    <a:lnTo>
                      <a:pt x="374" y="194"/>
                    </a:lnTo>
                    <a:lnTo>
                      <a:pt x="378" y="194"/>
                    </a:lnTo>
                    <a:lnTo>
                      <a:pt x="380" y="194"/>
                    </a:lnTo>
                    <a:lnTo>
                      <a:pt x="382" y="196"/>
                    </a:lnTo>
                    <a:lnTo>
                      <a:pt x="384" y="200"/>
                    </a:lnTo>
                    <a:lnTo>
                      <a:pt x="384" y="206"/>
                    </a:lnTo>
                    <a:lnTo>
                      <a:pt x="382" y="210"/>
                    </a:lnTo>
                    <a:lnTo>
                      <a:pt x="378" y="214"/>
                    </a:lnTo>
                    <a:lnTo>
                      <a:pt x="376" y="218"/>
                    </a:lnTo>
                    <a:lnTo>
                      <a:pt x="372" y="222"/>
                    </a:lnTo>
                    <a:lnTo>
                      <a:pt x="368" y="228"/>
                    </a:lnTo>
                    <a:lnTo>
                      <a:pt x="366" y="230"/>
                    </a:lnTo>
                    <a:lnTo>
                      <a:pt x="364" y="232"/>
                    </a:lnTo>
                    <a:lnTo>
                      <a:pt x="362" y="234"/>
                    </a:lnTo>
                    <a:lnTo>
                      <a:pt x="360" y="238"/>
                    </a:lnTo>
                    <a:lnTo>
                      <a:pt x="358" y="240"/>
                    </a:lnTo>
                    <a:lnTo>
                      <a:pt x="356" y="242"/>
                    </a:lnTo>
                    <a:lnTo>
                      <a:pt x="356" y="244"/>
                    </a:lnTo>
                    <a:lnTo>
                      <a:pt x="356" y="262"/>
                    </a:lnTo>
                    <a:lnTo>
                      <a:pt x="362" y="274"/>
                    </a:lnTo>
                    <a:lnTo>
                      <a:pt x="374" y="280"/>
                    </a:lnTo>
                    <a:lnTo>
                      <a:pt x="388" y="276"/>
                    </a:lnTo>
                    <a:lnTo>
                      <a:pt x="404" y="266"/>
                    </a:lnTo>
                    <a:lnTo>
                      <a:pt x="408" y="270"/>
                    </a:lnTo>
                    <a:lnTo>
                      <a:pt x="414" y="274"/>
                    </a:lnTo>
                    <a:lnTo>
                      <a:pt x="420" y="276"/>
                    </a:lnTo>
                    <a:lnTo>
                      <a:pt x="424" y="278"/>
                    </a:lnTo>
                    <a:lnTo>
                      <a:pt x="432" y="278"/>
                    </a:lnTo>
                    <a:lnTo>
                      <a:pt x="432" y="274"/>
                    </a:lnTo>
                    <a:lnTo>
                      <a:pt x="430" y="270"/>
                    </a:lnTo>
                    <a:lnTo>
                      <a:pt x="428" y="266"/>
                    </a:lnTo>
                    <a:lnTo>
                      <a:pt x="426" y="262"/>
                    </a:lnTo>
                    <a:lnTo>
                      <a:pt x="424" y="258"/>
                    </a:lnTo>
                    <a:lnTo>
                      <a:pt x="424" y="254"/>
                    </a:lnTo>
                    <a:lnTo>
                      <a:pt x="426" y="250"/>
                    </a:lnTo>
                    <a:lnTo>
                      <a:pt x="428" y="246"/>
                    </a:lnTo>
                    <a:lnTo>
                      <a:pt x="434" y="246"/>
                    </a:lnTo>
                    <a:lnTo>
                      <a:pt x="438" y="246"/>
                    </a:lnTo>
                    <a:lnTo>
                      <a:pt x="444" y="250"/>
                    </a:lnTo>
                    <a:lnTo>
                      <a:pt x="448" y="254"/>
                    </a:lnTo>
                    <a:lnTo>
                      <a:pt x="450" y="260"/>
                    </a:lnTo>
                    <a:lnTo>
                      <a:pt x="452" y="264"/>
                    </a:lnTo>
                    <a:lnTo>
                      <a:pt x="452" y="268"/>
                    </a:lnTo>
                    <a:lnTo>
                      <a:pt x="448" y="280"/>
                    </a:lnTo>
                    <a:lnTo>
                      <a:pt x="438" y="286"/>
                    </a:lnTo>
                    <a:lnTo>
                      <a:pt x="424" y="290"/>
                    </a:lnTo>
                    <a:lnTo>
                      <a:pt x="408" y="292"/>
                    </a:lnTo>
                    <a:lnTo>
                      <a:pt x="396" y="294"/>
                    </a:lnTo>
                    <a:lnTo>
                      <a:pt x="396" y="298"/>
                    </a:lnTo>
                    <a:lnTo>
                      <a:pt x="398" y="302"/>
                    </a:lnTo>
                    <a:lnTo>
                      <a:pt x="388" y="304"/>
                    </a:lnTo>
                    <a:lnTo>
                      <a:pt x="376" y="306"/>
                    </a:lnTo>
                    <a:lnTo>
                      <a:pt x="366" y="306"/>
                    </a:lnTo>
                    <a:lnTo>
                      <a:pt x="366" y="308"/>
                    </a:lnTo>
                    <a:lnTo>
                      <a:pt x="364" y="312"/>
                    </a:lnTo>
                    <a:lnTo>
                      <a:pt x="364" y="314"/>
                    </a:lnTo>
                    <a:lnTo>
                      <a:pt x="370" y="314"/>
                    </a:lnTo>
                    <a:lnTo>
                      <a:pt x="374" y="314"/>
                    </a:lnTo>
                    <a:lnTo>
                      <a:pt x="370" y="318"/>
                    </a:lnTo>
                    <a:lnTo>
                      <a:pt x="366" y="320"/>
                    </a:lnTo>
                    <a:lnTo>
                      <a:pt x="360" y="322"/>
                    </a:lnTo>
                    <a:lnTo>
                      <a:pt x="354" y="322"/>
                    </a:lnTo>
                    <a:lnTo>
                      <a:pt x="350" y="324"/>
                    </a:lnTo>
                    <a:lnTo>
                      <a:pt x="346" y="328"/>
                    </a:lnTo>
                    <a:lnTo>
                      <a:pt x="340" y="338"/>
                    </a:lnTo>
                    <a:lnTo>
                      <a:pt x="340" y="354"/>
                    </a:lnTo>
                    <a:lnTo>
                      <a:pt x="340" y="366"/>
                    </a:lnTo>
                    <a:lnTo>
                      <a:pt x="316" y="372"/>
                    </a:lnTo>
                    <a:lnTo>
                      <a:pt x="290" y="372"/>
                    </a:lnTo>
                    <a:lnTo>
                      <a:pt x="264" y="368"/>
                    </a:lnTo>
                    <a:lnTo>
                      <a:pt x="258" y="366"/>
                    </a:lnTo>
                    <a:lnTo>
                      <a:pt x="252" y="366"/>
                    </a:lnTo>
                    <a:lnTo>
                      <a:pt x="250" y="366"/>
                    </a:lnTo>
                    <a:lnTo>
                      <a:pt x="248" y="366"/>
                    </a:lnTo>
                    <a:lnTo>
                      <a:pt x="248" y="368"/>
                    </a:lnTo>
                    <a:lnTo>
                      <a:pt x="246" y="368"/>
                    </a:lnTo>
                    <a:lnTo>
                      <a:pt x="246" y="370"/>
                    </a:lnTo>
                    <a:lnTo>
                      <a:pt x="244" y="372"/>
                    </a:lnTo>
                    <a:lnTo>
                      <a:pt x="242" y="374"/>
                    </a:lnTo>
                    <a:lnTo>
                      <a:pt x="238" y="378"/>
                    </a:lnTo>
                    <a:lnTo>
                      <a:pt x="220" y="388"/>
                    </a:lnTo>
                    <a:lnTo>
                      <a:pt x="200" y="392"/>
                    </a:lnTo>
                    <a:lnTo>
                      <a:pt x="200" y="398"/>
                    </a:lnTo>
                    <a:lnTo>
                      <a:pt x="198" y="400"/>
                    </a:lnTo>
                    <a:lnTo>
                      <a:pt x="196" y="402"/>
                    </a:lnTo>
                    <a:lnTo>
                      <a:pt x="192" y="404"/>
                    </a:lnTo>
                    <a:lnTo>
                      <a:pt x="190" y="406"/>
                    </a:lnTo>
                    <a:lnTo>
                      <a:pt x="186" y="408"/>
                    </a:lnTo>
                    <a:lnTo>
                      <a:pt x="184" y="410"/>
                    </a:lnTo>
                    <a:lnTo>
                      <a:pt x="178" y="412"/>
                    </a:lnTo>
                    <a:lnTo>
                      <a:pt x="172" y="414"/>
                    </a:lnTo>
                    <a:lnTo>
                      <a:pt x="166" y="414"/>
                    </a:lnTo>
                    <a:lnTo>
                      <a:pt x="166" y="418"/>
                    </a:lnTo>
                    <a:lnTo>
                      <a:pt x="166" y="424"/>
                    </a:lnTo>
                    <a:lnTo>
                      <a:pt x="164" y="428"/>
                    </a:lnTo>
                    <a:lnTo>
                      <a:pt x="156" y="434"/>
                    </a:lnTo>
                    <a:lnTo>
                      <a:pt x="144" y="440"/>
                    </a:lnTo>
                    <a:lnTo>
                      <a:pt x="130" y="444"/>
                    </a:lnTo>
                    <a:lnTo>
                      <a:pt x="120" y="450"/>
                    </a:lnTo>
                    <a:lnTo>
                      <a:pt x="134" y="458"/>
                    </a:lnTo>
                    <a:lnTo>
                      <a:pt x="146" y="468"/>
                    </a:lnTo>
                    <a:lnTo>
                      <a:pt x="154" y="480"/>
                    </a:lnTo>
                    <a:lnTo>
                      <a:pt x="156" y="492"/>
                    </a:lnTo>
                    <a:lnTo>
                      <a:pt x="152" y="506"/>
                    </a:lnTo>
                    <a:lnTo>
                      <a:pt x="138" y="516"/>
                    </a:lnTo>
                    <a:lnTo>
                      <a:pt x="126" y="520"/>
                    </a:lnTo>
                    <a:lnTo>
                      <a:pt x="114" y="516"/>
                    </a:lnTo>
                    <a:lnTo>
                      <a:pt x="102" y="512"/>
                    </a:lnTo>
                    <a:lnTo>
                      <a:pt x="92" y="508"/>
                    </a:lnTo>
                    <a:lnTo>
                      <a:pt x="82" y="506"/>
                    </a:lnTo>
                    <a:lnTo>
                      <a:pt x="76" y="512"/>
                    </a:lnTo>
                    <a:lnTo>
                      <a:pt x="74" y="516"/>
                    </a:lnTo>
                    <a:lnTo>
                      <a:pt x="74" y="522"/>
                    </a:lnTo>
                    <a:lnTo>
                      <a:pt x="76" y="526"/>
                    </a:lnTo>
                    <a:lnTo>
                      <a:pt x="78" y="530"/>
                    </a:lnTo>
                    <a:lnTo>
                      <a:pt x="82" y="534"/>
                    </a:lnTo>
                    <a:lnTo>
                      <a:pt x="82" y="538"/>
                    </a:lnTo>
                    <a:lnTo>
                      <a:pt x="82" y="544"/>
                    </a:lnTo>
                    <a:lnTo>
                      <a:pt x="80" y="550"/>
                    </a:lnTo>
                    <a:lnTo>
                      <a:pt x="78" y="554"/>
                    </a:lnTo>
                    <a:lnTo>
                      <a:pt x="76" y="560"/>
                    </a:lnTo>
                    <a:lnTo>
                      <a:pt x="76" y="564"/>
                    </a:lnTo>
                    <a:lnTo>
                      <a:pt x="76" y="580"/>
                    </a:lnTo>
                    <a:lnTo>
                      <a:pt x="82" y="588"/>
                    </a:lnTo>
                    <a:lnTo>
                      <a:pt x="90" y="590"/>
                    </a:lnTo>
                    <a:lnTo>
                      <a:pt x="100" y="588"/>
                    </a:lnTo>
                    <a:lnTo>
                      <a:pt x="112" y="582"/>
                    </a:lnTo>
                    <a:lnTo>
                      <a:pt x="124" y="574"/>
                    </a:lnTo>
                    <a:lnTo>
                      <a:pt x="134" y="566"/>
                    </a:lnTo>
                    <a:lnTo>
                      <a:pt x="144" y="556"/>
                    </a:lnTo>
                    <a:lnTo>
                      <a:pt x="150" y="550"/>
                    </a:lnTo>
                    <a:lnTo>
                      <a:pt x="160" y="536"/>
                    </a:lnTo>
                    <a:lnTo>
                      <a:pt x="168" y="518"/>
                    </a:lnTo>
                    <a:lnTo>
                      <a:pt x="176" y="508"/>
                    </a:lnTo>
                    <a:lnTo>
                      <a:pt x="188" y="502"/>
                    </a:lnTo>
                    <a:lnTo>
                      <a:pt x="200" y="502"/>
                    </a:lnTo>
                    <a:lnTo>
                      <a:pt x="212" y="500"/>
                    </a:lnTo>
                    <a:lnTo>
                      <a:pt x="222" y="490"/>
                    </a:lnTo>
                    <a:lnTo>
                      <a:pt x="226" y="494"/>
                    </a:lnTo>
                    <a:lnTo>
                      <a:pt x="230" y="498"/>
                    </a:lnTo>
                    <a:lnTo>
                      <a:pt x="234" y="500"/>
                    </a:lnTo>
                    <a:lnTo>
                      <a:pt x="240" y="500"/>
                    </a:lnTo>
                    <a:lnTo>
                      <a:pt x="244" y="502"/>
                    </a:lnTo>
                    <a:lnTo>
                      <a:pt x="248" y="506"/>
                    </a:lnTo>
                    <a:lnTo>
                      <a:pt x="252" y="512"/>
                    </a:lnTo>
                    <a:lnTo>
                      <a:pt x="256" y="516"/>
                    </a:lnTo>
                    <a:lnTo>
                      <a:pt x="258" y="522"/>
                    </a:lnTo>
                    <a:lnTo>
                      <a:pt x="262" y="528"/>
                    </a:lnTo>
                    <a:lnTo>
                      <a:pt x="266" y="530"/>
                    </a:lnTo>
                    <a:lnTo>
                      <a:pt x="270" y="534"/>
                    </a:lnTo>
                    <a:lnTo>
                      <a:pt x="274" y="536"/>
                    </a:lnTo>
                    <a:lnTo>
                      <a:pt x="278" y="538"/>
                    </a:lnTo>
                    <a:lnTo>
                      <a:pt x="282" y="542"/>
                    </a:lnTo>
                    <a:lnTo>
                      <a:pt x="286" y="548"/>
                    </a:lnTo>
                    <a:lnTo>
                      <a:pt x="288" y="554"/>
                    </a:lnTo>
                    <a:lnTo>
                      <a:pt x="290" y="562"/>
                    </a:lnTo>
                    <a:lnTo>
                      <a:pt x="290" y="572"/>
                    </a:lnTo>
                    <a:lnTo>
                      <a:pt x="272" y="576"/>
                    </a:lnTo>
                    <a:lnTo>
                      <a:pt x="254" y="580"/>
                    </a:lnTo>
                    <a:lnTo>
                      <a:pt x="268" y="588"/>
                    </a:lnTo>
                    <a:lnTo>
                      <a:pt x="282" y="594"/>
                    </a:lnTo>
                    <a:lnTo>
                      <a:pt x="298" y="598"/>
                    </a:lnTo>
                    <a:lnTo>
                      <a:pt x="310" y="596"/>
                    </a:lnTo>
                    <a:lnTo>
                      <a:pt x="314" y="590"/>
                    </a:lnTo>
                    <a:lnTo>
                      <a:pt x="314" y="582"/>
                    </a:lnTo>
                    <a:lnTo>
                      <a:pt x="308" y="572"/>
                    </a:lnTo>
                    <a:lnTo>
                      <a:pt x="304" y="564"/>
                    </a:lnTo>
                    <a:lnTo>
                      <a:pt x="300" y="554"/>
                    </a:lnTo>
                    <a:lnTo>
                      <a:pt x="306" y="552"/>
                    </a:lnTo>
                    <a:lnTo>
                      <a:pt x="312" y="550"/>
                    </a:lnTo>
                    <a:lnTo>
                      <a:pt x="320" y="548"/>
                    </a:lnTo>
                    <a:lnTo>
                      <a:pt x="304" y="538"/>
                    </a:lnTo>
                    <a:lnTo>
                      <a:pt x="288" y="524"/>
                    </a:lnTo>
                    <a:lnTo>
                      <a:pt x="270" y="510"/>
                    </a:lnTo>
                    <a:lnTo>
                      <a:pt x="252" y="500"/>
                    </a:lnTo>
                    <a:lnTo>
                      <a:pt x="234" y="496"/>
                    </a:lnTo>
                    <a:lnTo>
                      <a:pt x="250" y="492"/>
                    </a:lnTo>
                    <a:lnTo>
                      <a:pt x="266" y="488"/>
                    </a:lnTo>
                    <a:lnTo>
                      <a:pt x="280" y="484"/>
                    </a:lnTo>
                    <a:lnTo>
                      <a:pt x="292" y="474"/>
                    </a:lnTo>
                    <a:lnTo>
                      <a:pt x="298" y="488"/>
                    </a:lnTo>
                    <a:lnTo>
                      <a:pt x="306" y="500"/>
                    </a:lnTo>
                    <a:lnTo>
                      <a:pt x="316" y="512"/>
                    </a:lnTo>
                    <a:lnTo>
                      <a:pt x="322" y="520"/>
                    </a:lnTo>
                    <a:lnTo>
                      <a:pt x="330" y="526"/>
                    </a:lnTo>
                    <a:lnTo>
                      <a:pt x="336" y="532"/>
                    </a:lnTo>
                    <a:lnTo>
                      <a:pt x="340" y="542"/>
                    </a:lnTo>
                    <a:lnTo>
                      <a:pt x="348" y="558"/>
                    </a:lnTo>
                    <a:lnTo>
                      <a:pt x="350" y="574"/>
                    </a:lnTo>
                    <a:lnTo>
                      <a:pt x="346" y="592"/>
                    </a:lnTo>
                    <a:lnTo>
                      <a:pt x="350" y="592"/>
                    </a:lnTo>
                    <a:lnTo>
                      <a:pt x="356" y="592"/>
                    </a:lnTo>
                    <a:lnTo>
                      <a:pt x="362" y="592"/>
                    </a:lnTo>
                    <a:lnTo>
                      <a:pt x="368" y="592"/>
                    </a:lnTo>
                    <a:lnTo>
                      <a:pt x="372" y="590"/>
                    </a:lnTo>
                    <a:lnTo>
                      <a:pt x="378" y="586"/>
                    </a:lnTo>
                    <a:lnTo>
                      <a:pt x="380" y="584"/>
                    </a:lnTo>
                    <a:lnTo>
                      <a:pt x="380" y="580"/>
                    </a:lnTo>
                    <a:lnTo>
                      <a:pt x="378" y="578"/>
                    </a:lnTo>
                    <a:lnTo>
                      <a:pt x="376" y="576"/>
                    </a:lnTo>
                    <a:lnTo>
                      <a:pt x="374" y="572"/>
                    </a:lnTo>
                    <a:lnTo>
                      <a:pt x="372" y="568"/>
                    </a:lnTo>
                    <a:lnTo>
                      <a:pt x="370" y="566"/>
                    </a:lnTo>
                    <a:lnTo>
                      <a:pt x="368" y="562"/>
                    </a:lnTo>
                    <a:lnTo>
                      <a:pt x="364" y="560"/>
                    </a:lnTo>
                    <a:lnTo>
                      <a:pt x="362" y="556"/>
                    </a:lnTo>
                    <a:lnTo>
                      <a:pt x="360" y="552"/>
                    </a:lnTo>
                    <a:lnTo>
                      <a:pt x="360" y="548"/>
                    </a:lnTo>
                    <a:lnTo>
                      <a:pt x="362" y="544"/>
                    </a:lnTo>
                    <a:lnTo>
                      <a:pt x="366" y="540"/>
                    </a:lnTo>
                    <a:lnTo>
                      <a:pt x="370" y="538"/>
                    </a:lnTo>
                    <a:lnTo>
                      <a:pt x="376" y="536"/>
                    </a:lnTo>
                    <a:lnTo>
                      <a:pt x="382" y="538"/>
                    </a:lnTo>
                    <a:lnTo>
                      <a:pt x="388" y="540"/>
                    </a:lnTo>
                    <a:lnTo>
                      <a:pt x="398" y="548"/>
                    </a:lnTo>
                    <a:lnTo>
                      <a:pt x="400" y="560"/>
                    </a:lnTo>
                    <a:lnTo>
                      <a:pt x="400" y="574"/>
                    </a:lnTo>
                    <a:lnTo>
                      <a:pt x="402" y="586"/>
                    </a:lnTo>
                    <a:lnTo>
                      <a:pt x="404" y="596"/>
                    </a:lnTo>
                    <a:lnTo>
                      <a:pt x="414" y="604"/>
                    </a:lnTo>
                    <a:lnTo>
                      <a:pt x="426" y="606"/>
                    </a:lnTo>
                    <a:lnTo>
                      <a:pt x="438" y="604"/>
                    </a:lnTo>
                    <a:lnTo>
                      <a:pt x="448" y="600"/>
                    </a:lnTo>
                    <a:lnTo>
                      <a:pt x="458" y="602"/>
                    </a:lnTo>
                    <a:lnTo>
                      <a:pt x="466" y="610"/>
                    </a:lnTo>
                    <a:lnTo>
                      <a:pt x="470" y="608"/>
                    </a:lnTo>
                    <a:lnTo>
                      <a:pt x="474" y="606"/>
                    </a:lnTo>
                    <a:lnTo>
                      <a:pt x="478" y="604"/>
                    </a:lnTo>
                    <a:lnTo>
                      <a:pt x="484" y="620"/>
                    </a:lnTo>
                    <a:lnTo>
                      <a:pt x="478" y="638"/>
                    </a:lnTo>
                    <a:lnTo>
                      <a:pt x="468" y="652"/>
                    </a:lnTo>
                    <a:lnTo>
                      <a:pt x="452" y="664"/>
                    </a:lnTo>
                    <a:lnTo>
                      <a:pt x="438" y="672"/>
                    </a:lnTo>
                    <a:lnTo>
                      <a:pt x="420" y="674"/>
                    </a:lnTo>
                    <a:lnTo>
                      <a:pt x="404" y="672"/>
                    </a:lnTo>
                    <a:lnTo>
                      <a:pt x="390" y="666"/>
                    </a:lnTo>
                    <a:lnTo>
                      <a:pt x="376" y="660"/>
                    </a:lnTo>
                    <a:lnTo>
                      <a:pt x="362" y="654"/>
                    </a:lnTo>
                    <a:lnTo>
                      <a:pt x="346" y="654"/>
                    </a:lnTo>
                    <a:lnTo>
                      <a:pt x="342" y="664"/>
                    </a:lnTo>
                    <a:lnTo>
                      <a:pt x="332" y="668"/>
                    </a:lnTo>
                    <a:lnTo>
                      <a:pt x="320" y="666"/>
                    </a:lnTo>
                    <a:lnTo>
                      <a:pt x="306" y="662"/>
                    </a:lnTo>
                    <a:lnTo>
                      <a:pt x="290" y="656"/>
                    </a:lnTo>
                    <a:lnTo>
                      <a:pt x="276" y="648"/>
                    </a:lnTo>
                    <a:lnTo>
                      <a:pt x="264" y="644"/>
                    </a:lnTo>
                    <a:lnTo>
                      <a:pt x="254" y="642"/>
                    </a:lnTo>
                    <a:lnTo>
                      <a:pt x="250" y="622"/>
                    </a:lnTo>
                    <a:lnTo>
                      <a:pt x="252" y="604"/>
                    </a:lnTo>
                    <a:lnTo>
                      <a:pt x="254" y="608"/>
                    </a:lnTo>
                    <a:lnTo>
                      <a:pt x="254" y="602"/>
                    </a:lnTo>
                    <a:lnTo>
                      <a:pt x="254" y="598"/>
                    </a:lnTo>
                    <a:lnTo>
                      <a:pt x="254" y="592"/>
                    </a:lnTo>
                    <a:lnTo>
                      <a:pt x="236" y="590"/>
                    </a:lnTo>
                    <a:lnTo>
                      <a:pt x="214" y="590"/>
                    </a:lnTo>
                    <a:lnTo>
                      <a:pt x="194" y="590"/>
                    </a:lnTo>
                    <a:lnTo>
                      <a:pt x="174" y="592"/>
                    </a:lnTo>
                    <a:lnTo>
                      <a:pt x="162" y="594"/>
                    </a:lnTo>
                    <a:lnTo>
                      <a:pt x="156" y="596"/>
                    </a:lnTo>
                    <a:lnTo>
                      <a:pt x="148" y="602"/>
                    </a:lnTo>
                    <a:lnTo>
                      <a:pt x="140" y="606"/>
                    </a:lnTo>
                    <a:lnTo>
                      <a:pt x="126" y="608"/>
                    </a:lnTo>
                    <a:lnTo>
                      <a:pt x="114" y="604"/>
                    </a:lnTo>
                    <a:lnTo>
                      <a:pt x="104" y="606"/>
                    </a:lnTo>
                    <a:lnTo>
                      <a:pt x="102" y="608"/>
                    </a:lnTo>
                    <a:lnTo>
                      <a:pt x="98" y="612"/>
                    </a:lnTo>
                    <a:lnTo>
                      <a:pt x="96" y="618"/>
                    </a:lnTo>
                    <a:lnTo>
                      <a:pt x="92" y="624"/>
                    </a:lnTo>
                    <a:lnTo>
                      <a:pt x="90" y="628"/>
                    </a:lnTo>
                    <a:lnTo>
                      <a:pt x="88" y="632"/>
                    </a:lnTo>
                    <a:lnTo>
                      <a:pt x="84" y="638"/>
                    </a:lnTo>
                    <a:lnTo>
                      <a:pt x="78" y="642"/>
                    </a:lnTo>
                    <a:lnTo>
                      <a:pt x="74" y="646"/>
                    </a:lnTo>
                    <a:lnTo>
                      <a:pt x="72" y="652"/>
                    </a:lnTo>
                    <a:lnTo>
                      <a:pt x="68" y="658"/>
                    </a:lnTo>
                    <a:lnTo>
                      <a:pt x="58" y="676"/>
                    </a:lnTo>
                    <a:lnTo>
                      <a:pt x="46" y="690"/>
                    </a:lnTo>
                    <a:lnTo>
                      <a:pt x="32" y="708"/>
                    </a:lnTo>
                    <a:lnTo>
                      <a:pt x="20" y="726"/>
                    </a:lnTo>
                    <a:lnTo>
                      <a:pt x="8" y="746"/>
                    </a:lnTo>
                    <a:lnTo>
                      <a:pt x="2" y="766"/>
                    </a:lnTo>
                    <a:lnTo>
                      <a:pt x="2" y="790"/>
                    </a:lnTo>
                    <a:lnTo>
                      <a:pt x="4" y="812"/>
                    </a:lnTo>
                    <a:lnTo>
                      <a:pt x="4" y="832"/>
                    </a:lnTo>
                    <a:lnTo>
                      <a:pt x="2" y="848"/>
                    </a:lnTo>
                    <a:lnTo>
                      <a:pt x="0" y="864"/>
                    </a:lnTo>
                    <a:lnTo>
                      <a:pt x="4" y="880"/>
                    </a:lnTo>
                    <a:lnTo>
                      <a:pt x="16" y="898"/>
                    </a:lnTo>
                    <a:lnTo>
                      <a:pt x="30" y="920"/>
                    </a:lnTo>
                    <a:lnTo>
                      <a:pt x="48" y="942"/>
                    </a:lnTo>
                    <a:lnTo>
                      <a:pt x="64" y="960"/>
                    </a:lnTo>
                    <a:lnTo>
                      <a:pt x="80" y="972"/>
                    </a:lnTo>
                    <a:lnTo>
                      <a:pt x="96" y="978"/>
                    </a:lnTo>
                    <a:lnTo>
                      <a:pt x="112" y="982"/>
                    </a:lnTo>
                    <a:lnTo>
                      <a:pt x="126" y="978"/>
                    </a:lnTo>
                    <a:lnTo>
                      <a:pt x="130" y="976"/>
                    </a:lnTo>
                    <a:lnTo>
                      <a:pt x="132" y="972"/>
                    </a:lnTo>
                    <a:lnTo>
                      <a:pt x="134" y="968"/>
                    </a:lnTo>
                    <a:lnTo>
                      <a:pt x="138" y="962"/>
                    </a:lnTo>
                    <a:lnTo>
                      <a:pt x="140" y="960"/>
                    </a:lnTo>
                    <a:lnTo>
                      <a:pt x="146" y="958"/>
                    </a:lnTo>
                    <a:lnTo>
                      <a:pt x="150" y="958"/>
                    </a:lnTo>
                    <a:lnTo>
                      <a:pt x="156" y="958"/>
                    </a:lnTo>
                    <a:lnTo>
                      <a:pt x="162" y="958"/>
                    </a:lnTo>
                    <a:lnTo>
                      <a:pt x="174" y="952"/>
                    </a:lnTo>
                    <a:lnTo>
                      <a:pt x="186" y="944"/>
                    </a:lnTo>
                    <a:lnTo>
                      <a:pt x="198" y="942"/>
                    </a:lnTo>
                    <a:lnTo>
                      <a:pt x="210" y="948"/>
                    </a:lnTo>
                    <a:lnTo>
                      <a:pt x="218" y="962"/>
                    </a:lnTo>
                    <a:lnTo>
                      <a:pt x="220" y="976"/>
                    </a:lnTo>
                    <a:lnTo>
                      <a:pt x="230" y="972"/>
                    </a:lnTo>
                    <a:lnTo>
                      <a:pt x="240" y="968"/>
                    </a:lnTo>
                    <a:lnTo>
                      <a:pt x="250" y="960"/>
                    </a:lnTo>
                    <a:lnTo>
                      <a:pt x="250" y="980"/>
                    </a:lnTo>
                    <a:lnTo>
                      <a:pt x="250" y="998"/>
                    </a:lnTo>
                    <a:lnTo>
                      <a:pt x="246" y="1018"/>
                    </a:lnTo>
                    <a:lnTo>
                      <a:pt x="244" y="1032"/>
                    </a:lnTo>
                    <a:lnTo>
                      <a:pt x="248" y="1044"/>
                    </a:lnTo>
                    <a:lnTo>
                      <a:pt x="254" y="1056"/>
                    </a:lnTo>
                    <a:lnTo>
                      <a:pt x="264" y="1072"/>
                    </a:lnTo>
                    <a:lnTo>
                      <a:pt x="270" y="1086"/>
                    </a:lnTo>
                    <a:lnTo>
                      <a:pt x="272" y="1096"/>
                    </a:lnTo>
                    <a:lnTo>
                      <a:pt x="270" y="1108"/>
                    </a:lnTo>
                    <a:lnTo>
                      <a:pt x="268" y="1120"/>
                    </a:lnTo>
                    <a:lnTo>
                      <a:pt x="268" y="1134"/>
                    </a:lnTo>
                    <a:lnTo>
                      <a:pt x="270" y="1154"/>
                    </a:lnTo>
                    <a:lnTo>
                      <a:pt x="272" y="1174"/>
                    </a:lnTo>
                    <a:lnTo>
                      <a:pt x="270" y="1194"/>
                    </a:lnTo>
                    <a:lnTo>
                      <a:pt x="272" y="1222"/>
                    </a:lnTo>
                    <a:lnTo>
                      <a:pt x="280" y="1254"/>
                    </a:lnTo>
                    <a:lnTo>
                      <a:pt x="290" y="1284"/>
                    </a:lnTo>
                    <a:lnTo>
                      <a:pt x="300" y="1314"/>
                    </a:lnTo>
                    <a:lnTo>
                      <a:pt x="310" y="1346"/>
                    </a:lnTo>
                    <a:lnTo>
                      <a:pt x="318" y="1380"/>
                    </a:lnTo>
                    <a:lnTo>
                      <a:pt x="322" y="1416"/>
                    </a:lnTo>
                    <a:lnTo>
                      <a:pt x="346" y="1412"/>
                    </a:lnTo>
                    <a:lnTo>
                      <a:pt x="366" y="1404"/>
                    </a:lnTo>
                    <a:lnTo>
                      <a:pt x="382" y="1394"/>
                    </a:lnTo>
                    <a:lnTo>
                      <a:pt x="400" y="1382"/>
                    </a:lnTo>
                    <a:lnTo>
                      <a:pt x="418" y="1370"/>
                    </a:lnTo>
                    <a:lnTo>
                      <a:pt x="424" y="1366"/>
                    </a:lnTo>
                    <a:lnTo>
                      <a:pt x="430" y="1364"/>
                    </a:lnTo>
                    <a:lnTo>
                      <a:pt x="436" y="1360"/>
                    </a:lnTo>
                    <a:lnTo>
                      <a:pt x="440" y="1358"/>
                    </a:lnTo>
                    <a:lnTo>
                      <a:pt x="442" y="1354"/>
                    </a:lnTo>
                    <a:lnTo>
                      <a:pt x="446" y="1350"/>
                    </a:lnTo>
                    <a:lnTo>
                      <a:pt x="448" y="1342"/>
                    </a:lnTo>
                    <a:lnTo>
                      <a:pt x="448" y="1326"/>
                    </a:lnTo>
                    <a:lnTo>
                      <a:pt x="446" y="1310"/>
                    </a:lnTo>
                    <a:lnTo>
                      <a:pt x="446" y="1294"/>
                    </a:lnTo>
                    <a:lnTo>
                      <a:pt x="458" y="1292"/>
                    </a:lnTo>
                    <a:lnTo>
                      <a:pt x="466" y="1286"/>
                    </a:lnTo>
                    <a:lnTo>
                      <a:pt x="468" y="1276"/>
                    </a:lnTo>
                    <a:lnTo>
                      <a:pt x="468" y="1264"/>
                    </a:lnTo>
                    <a:lnTo>
                      <a:pt x="466" y="1252"/>
                    </a:lnTo>
                    <a:lnTo>
                      <a:pt x="466" y="1240"/>
                    </a:lnTo>
                    <a:lnTo>
                      <a:pt x="468" y="1224"/>
                    </a:lnTo>
                    <a:lnTo>
                      <a:pt x="476" y="1214"/>
                    </a:lnTo>
                    <a:lnTo>
                      <a:pt x="486" y="1208"/>
                    </a:lnTo>
                    <a:lnTo>
                      <a:pt x="496" y="1204"/>
                    </a:lnTo>
                    <a:lnTo>
                      <a:pt x="508" y="1200"/>
                    </a:lnTo>
                    <a:lnTo>
                      <a:pt x="518" y="1192"/>
                    </a:lnTo>
                    <a:lnTo>
                      <a:pt x="526" y="1180"/>
                    </a:lnTo>
                    <a:lnTo>
                      <a:pt x="530" y="1160"/>
                    </a:lnTo>
                    <a:lnTo>
                      <a:pt x="526" y="1140"/>
                    </a:lnTo>
                    <a:lnTo>
                      <a:pt x="518" y="1118"/>
                    </a:lnTo>
                    <a:lnTo>
                      <a:pt x="508" y="1096"/>
                    </a:lnTo>
                    <a:lnTo>
                      <a:pt x="504" y="1076"/>
                    </a:lnTo>
                    <a:lnTo>
                      <a:pt x="506" y="1056"/>
                    </a:lnTo>
                    <a:lnTo>
                      <a:pt x="516" y="1038"/>
                    </a:lnTo>
                    <a:lnTo>
                      <a:pt x="530" y="1020"/>
                    </a:lnTo>
                    <a:lnTo>
                      <a:pt x="548" y="1002"/>
                    </a:lnTo>
                    <a:lnTo>
                      <a:pt x="564" y="986"/>
                    </a:lnTo>
                    <a:lnTo>
                      <a:pt x="580" y="970"/>
                    </a:lnTo>
                    <a:lnTo>
                      <a:pt x="586" y="960"/>
                    </a:lnTo>
                    <a:lnTo>
                      <a:pt x="596" y="948"/>
                    </a:lnTo>
                    <a:lnTo>
                      <a:pt x="606" y="932"/>
                    </a:lnTo>
                    <a:lnTo>
                      <a:pt x="616" y="918"/>
                    </a:lnTo>
                    <a:lnTo>
                      <a:pt x="620" y="904"/>
                    </a:lnTo>
                    <a:lnTo>
                      <a:pt x="618" y="892"/>
                    </a:lnTo>
                    <a:lnTo>
                      <a:pt x="608" y="884"/>
                    </a:lnTo>
                    <a:lnTo>
                      <a:pt x="594" y="882"/>
                    </a:lnTo>
                    <a:lnTo>
                      <a:pt x="580" y="886"/>
                    </a:lnTo>
                    <a:lnTo>
                      <a:pt x="564" y="892"/>
                    </a:lnTo>
                    <a:lnTo>
                      <a:pt x="550" y="894"/>
                    </a:lnTo>
                    <a:lnTo>
                      <a:pt x="536" y="890"/>
                    </a:lnTo>
                    <a:lnTo>
                      <a:pt x="534" y="888"/>
                    </a:lnTo>
                    <a:lnTo>
                      <a:pt x="532" y="884"/>
                    </a:lnTo>
                    <a:lnTo>
                      <a:pt x="530" y="878"/>
                    </a:lnTo>
                    <a:lnTo>
                      <a:pt x="530" y="874"/>
                    </a:lnTo>
                    <a:lnTo>
                      <a:pt x="528" y="870"/>
                    </a:lnTo>
                    <a:lnTo>
                      <a:pt x="524" y="862"/>
                    </a:lnTo>
                    <a:lnTo>
                      <a:pt x="518" y="856"/>
                    </a:lnTo>
                    <a:lnTo>
                      <a:pt x="514" y="850"/>
                    </a:lnTo>
                    <a:lnTo>
                      <a:pt x="504" y="830"/>
                    </a:lnTo>
                    <a:lnTo>
                      <a:pt x="496" y="810"/>
                    </a:lnTo>
                    <a:lnTo>
                      <a:pt x="488" y="794"/>
                    </a:lnTo>
                    <a:lnTo>
                      <a:pt x="478" y="780"/>
                    </a:lnTo>
                    <a:lnTo>
                      <a:pt x="468" y="766"/>
                    </a:lnTo>
                    <a:lnTo>
                      <a:pt x="462" y="742"/>
                    </a:lnTo>
                    <a:lnTo>
                      <a:pt x="456" y="718"/>
                    </a:lnTo>
                    <a:lnTo>
                      <a:pt x="446" y="694"/>
                    </a:lnTo>
                    <a:lnTo>
                      <a:pt x="458" y="688"/>
                    </a:lnTo>
                    <a:lnTo>
                      <a:pt x="468" y="690"/>
                    </a:lnTo>
                    <a:lnTo>
                      <a:pt x="474" y="698"/>
                    </a:lnTo>
                    <a:lnTo>
                      <a:pt x="480" y="708"/>
                    </a:lnTo>
                    <a:lnTo>
                      <a:pt x="484" y="720"/>
                    </a:lnTo>
                    <a:lnTo>
                      <a:pt x="502" y="750"/>
                    </a:lnTo>
                    <a:lnTo>
                      <a:pt x="518" y="780"/>
                    </a:lnTo>
                    <a:lnTo>
                      <a:pt x="520" y="788"/>
                    </a:lnTo>
                    <a:lnTo>
                      <a:pt x="520" y="794"/>
                    </a:lnTo>
                    <a:lnTo>
                      <a:pt x="520" y="800"/>
                    </a:lnTo>
                    <a:lnTo>
                      <a:pt x="522" y="806"/>
                    </a:lnTo>
                    <a:lnTo>
                      <a:pt x="524" y="810"/>
                    </a:lnTo>
                    <a:lnTo>
                      <a:pt x="526" y="814"/>
                    </a:lnTo>
                    <a:lnTo>
                      <a:pt x="528" y="818"/>
                    </a:lnTo>
                    <a:lnTo>
                      <a:pt x="532" y="824"/>
                    </a:lnTo>
                    <a:lnTo>
                      <a:pt x="540" y="850"/>
                    </a:lnTo>
                    <a:lnTo>
                      <a:pt x="548" y="876"/>
                    </a:lnTo>
                    <a:lnTo>
                      <a:pt x="590" y="856"/>
                    </a:lnTo>
                    <a:lnTo>
                      <a:pt x="634" y="830"/>
                    </a:lnTo>
                    <a:lnTo>
                      <a:pt x="672" y="800"/>
                    </a:lnTo>
                    <a:lnTo>
                      <a:pt x="684" y="790"/>
                    </a:lnTo>
                    <a:lnTo>
                      <a:pt x="692" y="778"/>
                    </a:lnTo>
                    <a:lnTo>
                      <a:pt x="694" y="766"/>
                    </a:lnTo>
                    <a:lnTo>
                      <a:pt x="686" y="752"/>
                    </a:lnTo>
                    <a:lnTo>
                      <a:pt x="678" y="746"/>
                    </a:lnTo>
                    <a:lnTo>
                      <a:pt x="670" y="742"/>
                    </a:lnTo>
                    <a:lnTo>
                      <a:pt x="664" y="740"/>
                    </a:lnTo>
                    <a:lnTo>
                      <a:pt x="660" y="732"/>
                    </a:lnTo>
                    <a:lnTo>
                      <a:pt x="656" y="720"/>
                    </a:lnTo>
                    <a:lnTo>
                      <a:pt x="652" y="718"/>
                    </a:lnTo>
                    <a:lnTo>
                      <a:pt x="646" y="718"/>
                    </a:lnTo>
                    <a:lnTo>
                      <a:pt x="644" y="718"/>
                    </a:lnTo>
                    <a:lnTo>
                      <a:pt x="642" y="720"/>
                    </a:lnTo>
                    <a:lnTo>
                      <a:pt x="638" y="724"/>
                    </a:lnTo>
                    <a:lnTo>
                      <a:pt x="636" y="728"/>
                    </a:lnTo>
                    <a:lnTo>
                      <a:pt x="634" y="732"/>
                    </a:lnTo>
                    <a:lnTo>
                      <a:pt x="632" y="734"/>
                    </a:lnTo>
                    <a:lnTo>
                      <a:pt x="630" y="738"/>
                    </a:lnTo>
                    <a:lnTo>
                      <a:pt x="626" y="740"/>
                    </a:lnTo>
                    <a:lnTo>
                      <a:pt x="612" y="726"/>
                    </a:lnTo>
                    <a:lnTo>
                      <a:pt x="596" y="712"/>
                    </a:lnTo>
                    <a:lnTo>
                      <a:pt x="584" y="696"/>
                    </a:lnTo>
                    <a:lnTo>
                      <a:pt x="576" y="676"/>
                    </a:lnTo>
                    <a:lnTo>
                      <a:pt x="590" y="672"/>
                    </a:lnTo>
                    <a:lnTo>
                      <a:pt x="600" y="676"/>
                    </a:lnTo>
                    <a:lnTo>
                      <a:pt x="608" y="684"/>
                    </a:lnTo>
                    <a:lnTo>
                      <a:pt x="614" y="694"/>
                    </a:lnTo>
                    <a:lnTo>
                      <a:pt x="620" y="704"/>
                    </a:lnTo>
                    <a:lnTo>
                      <a:pt x="630" y="710"/>
                    </a:lnTo>
                    <a:lnTo>
                      <a:pt x="642" y="712"/>
                    </a:lnTo>
                    <a:lnTo>
                      <a:pt x="656" y="708"/>
                    </a:lnTo>
                    <a:lnTo>
                      <a:pt x="668" y="706"/>
                    </a:lnTo>
                    <a:lnTo>
                      <a:pt x="672" y="720"/>
                    </a:lnTo>
                    <a:lnTo>
                      <a:pt x="680" y="726"/>
                    </a:lnTo>
                    <a:lnTo>
                      <a:pt x="690" y="728"/>
                    </a:lnTo>
                    <a:lnTo>
                      <a:pt x="704" y="726"/>
                    </a:lnTo>
                    <a:lnTo>
                      <a:pt x="718" y="724"/>
                    </a:lnTo>
                    <a:lnTo>
                      <a:pt x="730" y="724"/>
                    </a:lnTo>
                    <a:lnTo>
                      <a:pt x="736" y="724"/>
                    </a:lnTo>
                    <a:lnTo>
                      <a:pt x="740" y="726"/>
                    </a:lnTo>
                    <a:lnTo>
                      <a:pt x="742" y="726"/>
                    </a:lnTo>
                    <a:lnTo>
                      <a:pt x="744" y="726"/>
                    </a:lnTo>
                    <a:lnTo>
                      <a:pt x="744" y="728"/>
                    </a:lnTo>
                    <a:lnTo>
                      <a:pt x="744" y="730"/>
                    </a:lnTo>
                    <a:lnTo>
                      <a:pt x="746" y="732"/>
                    </a:lnTo>
                    <a:lnTo>
                      <a:pt x="748" y="736"/>
                    </a:lnTo>
                    <a:lnTo>
                      <a:pt x="750" y="742"/>
                    </a:lnTo>
                    <a:lnTo>
                      <a:pt x="760" y="752"/>
                    </a:lnTo>
                    <a:lnTo>
                      <a:pt x="772" y="760"/>
                    </a:lnTo>
                    <a:lnTo>
                      <a:pt x="786" y="760"/>
                    </a:lnTo>
                    <a:lnTo>
                      <a:pt x="786" y="766"/>
                    </a:lnTo>
                    <a:lnTo>
                      <a:pt x="784" y="770"/>
                    </a:lnTo>
                    <a:lnTo>
                      <a:pt x="780" y="774"/>
                    </a:lnTo>
                    <a:lnTo>
                      <a:pt x="776" y="776"/>
                    </a:lnTo>
                    <a:lnTo>
                      <a:pt x="780" y="780"/>
                    </a:lnTo>
                    <a:lnTo>
                      <a:pt x="786" y="784"/>
                    </a:lnTo>
                    <a:lnTo>
                      <a:pt x="792" y="784"/>
                    </a:lnTo>
                    <a:lnTo>
                      <a:pt x="800" y="786"/>
                    </a:lnTo>
                    <a:lnTo>
                      <a:pt x="800" y="810"/>
                    </a:lnTo>
                    <a:lnTo>
                      <a:pt x="804" y="834"/>
                    </a:lnTo>
                    <a:lnTo>
                      <a:pt x="812" y="858"/>
                    </a:lnTo>
                    <a:lnTo>
                      <a:pt x="822" y="874"/>
                    </a:lnTo>
                    <a:lnTo>
                      <a:pt x="832" y="892"/>
                    </a:lnTo>
                    <a:lnTo>
                      <a:pt x="840" y="910"/>
                    </a:lnTo>
                    <a:lnTo>
                      <a:pt x="844" y="928"/>
                    </a:lnTo>
                    <a:lnTo>
                      <a:pt x="848" y="926"/>
                    </a:lnTo>
                    <a:lnTo>
                      <a:pt x="852" y="924"/>
                    </a:lnTo>
                    <a:lnTo>
                      <a:pt x="854" y="922"/>
                    </a:lnTo>
                    <a:lnTo>
                      <a:pt x="858" y="916"/>
                    </a:lnTo>
                    <a:lnTo>
                      <a:pt x="856" y="928"/>
                    </a:lnTo>
                    <a:lnTo>
                      <a:pt x="858" y="938"/>
                    </a:lnTo>
                    <a:lnTo>
                      <a:pt x="864" y="950"/>
                    </a:lnTo>
                    <a:lnTo>
                      <a:pt x="874" y="958"/>
                    </a:lnTo>
                    <a:lnTo>
                      <a:pt x="876" y="942"/>
                    </a:lnTo>
                    <a:lnTo>
                      <a:pt x="872" y="926"/>
                    </a:lnTo>
                    <a:lnTo>
                      <a:pt x="866" y="910"/>
                    </a:lnTo>
                    <a:lnTo>
                      <a:pt x="864" y="890"/>
                    </a:lnTo>
                    <a:lnTo>
                      <a:pt x="864" y="870"/>
                    </a:lnTo>
                    <a:lnTo>
                      <a:pt x="866" y="850"/>
                    </a:lnTo>
                    <a:lnTo>
                      <a:pt x="866" y="836"/>
                    </a:lnTo>
                    <a:lnTo>
                      <a:pt x="870" y="830"/>
                    </a:lnTo>
                    <a:lnTo>
                      <a:pt x="874" y="826"/>
                    </a:lnTo>
                    <a:lnTo>
                      <a:pt x="884" y="824"/>
                    </a:lnTo>
                    <a:lnTo>
                      <a:pt x="896" y="818"/>
                    </a:lnTo>
                    <a:lnTo>
                      <a:pt x="908" y="806"/>
                    </a:lnTo>
                    <a:lnTo>
                      <a:pt x="918" y="792"/>
                    </a:lnTo>
                    <a:lnTo>
                      <a:pt x="930" y="780"/>
                    </a:lnTo>
                    <a:lnTo>
                      <a:pt x="932" y="776"/>
                    </a:lnTo>
                    <a:lnTo>
                      <a:pt x="938" y="772"/>
                    </a:lnTo>
                    <a:lnTo>
                      <a:pt x="944" y="766"/>
                    </a:lnTo>
                    <a:lnTo>
                      <a:pt x="948" y="762"/>
                    </a:lnTo>
                    <a:lnTo>
                      <a:pt x="954" y="758"/>
                    </a:lnTo>
                    <a:lnTo>
                      <a:pt x="958" y="756"/>
                    </a:lnTo>
                    <a:lnTo>
                      <a:pt x="964" y="754"/>
                    </a:lnTo>
                    <a:lnTo>
                      <a:pt x="968" y="754"/>
                    </a:lnTo>
                    <a:lnTo>
                      <a:pt x="970" y="754"/>
                    </a:lnTo>
                    <a:lnTo>
                      <a:pt x="972" y="756"/>
                    </a:lnTo>
                    <a:lnTo>
                      <a:pt x="974" y="760"/>
                    </a:lnTo>
                    <a:lnTo>
                      <a:pt x="974" y="762"/>
                    </a:lnTo>
                    <a:lnTo>
                      <a:pt x="974" y="766"/>
                    </a:lnTo>
                    <a:lnTo>
                      <a:pt x="974" y="772"/>
                    </a:lnTo>
                    <a:lnTo>
                      <a:pt x="974" y="776"/>
                    </a:lnTo>
                    <a:lnTo>
                      <a:pt x="976" y="780"/>
                    </a:lnTo>
                    <a:lnTo>
                      <a:pt x="982" y="792"/>
                    </a:lnTo>
                    <a:lnTo>
                      <a:pt x="988" y="800"/>
                    </a:lnTo>
                    <a:lnTo>
                      <a:pt x="994" y="810"/>
                    </a:lnTo>
                    <a:lnTo>
                      <a:pt x="998" y="820"/>
                    </a:lnTo>
                    <a:lnTo>
                      <a:pt x="996" y="834"/>
                    </a:lnTo>
                    <a:lnTo>
                      <a:pt x="1004" y="834"/>
                    </a:lnTo>
                    <a:lnTo>
                      <a:pt x="1012" y="832"/>
                    </a:lnTo>
                    <a:lnTo>
                      <a:pt x="1018" y="828"/>
                    </a:lnTo>
                    <a:lnTo>
                      <a:pt x="1020" y="850"/>
                    </a:lnTo>
                    <a:lnTo>
                      <a:pt x="1026" y="868"/>
                    </a:lnTo>
                    <a:lnTo>
                      <a:pt x="1032" y="888"/>
                    </a:lnTo>
                    <a:lnTo>
                      <a:pt x="1032" y="902"/>
                    </a:lnTo>
                    <a:lnTo>
                      <a:pt x="1032" y="916"/>
                    </a:lnTo>
                    <a:lnTo>
                      <a:pt x="1034" y="930"/>
                    </a:lnTo>
                    <a:lnTo>
                      <a:pt x="1038" y="936"/>
                    </a:lnTo>
                    <a:lnTo>
                      <a:pt x="1042" y="940"/>
                    </a:lnTo>
                    <a:lnTo>
                      <a:pt x="1048" y="946"/>
                    </a:lnTo>
                    <a:lnTo>
                      <a:pt x="1052" y="950"/>
                    </a:lnTo>
                    <a:lnTo>
                      <a:pt x="1054" y="956"/>
                    </a:lnTo>
                    <a:lnTo>
                      <a:pt x="1056" y="962"/>
                    </a:lnTo>
                    <a:lnTo>
                      <a:pt x="1056" y="970"/>
                    </a:lnTo>
                    <a:lnTo>
                      <a:pt x="1058" y="976"/>
                    </a:lnTo>
                    <a:lnTo>
                      <a:pt x="1058" y="980"/>
                    </a:lnTo>
                    <a:lnTo>
                      <a:pt x="1060" y="986"/>
                    </a:lnTo>
                    <a:lnTo>
                      <a:pt x="1062" y="990"/>
                    </a:lnTo>
                    <a:lnTo>
                      <a:pt x="1064" y="994"/>
                    </a:lnTo>
                    <a:lnTo>
                      <a:pt x="1068" y="996"/>
                    </a:lnTo>
                    <a:lnTo>
                      <a:pt x="1074" y="998"/>
                    </a:lnTo>
                    <a:lnTo>
                      <a:pt x="1080" y="996"/>
                    </a:lnTo>
                    <a:lnTo>
                      <a:pt x="1080" y="980"/>
                    </a:lnTo>
                    <a:lnTo>
                      <a:pt x="1074" y="966"/>
                    </a:lnTo>
                    <a:lnTo>
                      <a:pt x="1064" y="954"/>
                    </a:lnTo>
                    <a:lnTo>
                      <a:pt x="1054" y="942"/>
                    </a:lnTo>
                    <a:lnTo>
                      <a:pt x="1048" y="928"/>
                    </a:lnTo>
                    <a:lnTo>
                      <a:pt x="1042" y="908"/>
                    </a:lnTo>
                    <a:lnTo>
                      <a:pt x="1042" y="886"/>
                    </a:lnTo>
                    <a:lnTo>
                      <a:pt x="1044" y="866"/>
                    </a:lnTo>
                    <a:lnTo>
                      <a:pt x="1056" y="864"/>
                    </a:lnTo>
                    <a:lnTo>
                      <a:pt x="1066" y="870"/>
                    </a:lnTo>
                    <a:lnTo>
                      <a:pt x="1074" y="880"/>
                    </a:lnTo>
                    <a:lnTo>
                      <a:pt x="1080" y="894"/>
                    </a:lnTo>
                    <a:lnTo>
                      <a:pt x="1086" y="906"/>
                    </a:lnTo>
                    <a:lnTo>
                      <a:pt x="1090" y="918"/>
                    </a:lnTo>
                    <a:lnTo>
                      <a:pt x="1104" y="902"/>
                    </a:lnTo>
                    <a:lnTo>
                      <a:pt x="1114" y="884"/>
                    </a:lnTo>
                    <a:lnTo>
                      <a:pt x="1118" y="862"/>
                    </a:lnTo>
                    <a:lnTo>
                      <a:pt x="1112" y="842"/>
                    </a:lnTo>
                    <a:lnTo>
                      <a:pt x="1104" y="832"/>
                    </a:lnTo>
                    <a:lnTo>
                      <a:pt x="1096" y="824"/>
                    </a:lnTo>
                    <a:lnTo>
                      <a:pt x="1090" y="816"/>
                    </a:lnTo>
                    <a:lnTo>
                      <a:pt x="1090" y="804"/>
                    </a:lnTo>
                    <a:lnTo>
                      <a:pt x="1094" y="792"/>
                    </a:lnTo>
                    <a:lnTo>
                      <a:pt x="1104" y="782"/>
                    </a:lnTo>
                    <a:lnTo>
                      <a:pt x="1116" y="774"/>
                    </a:lnTo>
                    <a:lnTo>
                      <a:pt x="1128" y="768"/>
                    </a:lnTo>
                    <a:lnTo>
                      <a:pt x="1130" y="774"/>
                    </a:lnTo>
                    <a:lnTo>
                      <a:pt x="1128" y="784"/>
                    </a:lnTo>
                    <a:lnTo>
                      <a:pt x="1124" y="794"/>
                    </a:lnTo>
                    <a:lnTo>
                      <a:pt x="1120" y="804"/>
                    </a:lnTo>
                    <a:lnTo>
                      <a:pt x="1118" y="812"/>
                    </a:lnTo>
                    <a:lnTo>
                      <a:pt x="1118" y="818"/>
                    </a:lnTo>
                    <a:lnTo>
                      <a:pt x="1124" y="820"/>
                    </a:lnTo>
                    <a:lnTo>
                      <a:pt x="1134" y="818"/>
                    </a:lnTo>
                    <a:lnTo>
                      <a:pt x="1146" y="810"/>
                    </a:lnTo>
                    <a:lnTo>
                      <a:pt x="1148" y="800"/>
                    </a:lnTo>
                    <a:lnTo>
                      <a:pt x="1148" y="786"/>
                    </a:lnTo>
                    <a:lnTo>
                      <a:pt x="1148" y="774"/>
                    </a:lnTo>
                    <a:lnTo>
                      <a:pt x="1152" y="764"/>
                    </a:lnTo>
                    <a:lnTo>
                      <a:pt x="1160" y="756"/>
                    </a:lnTo>
                    <a:lnTo>
                      <a:pt x="1172" y="752"/>
                    </a:lnTo>
                    <a:lnTo>
                      <a:pt x="1184" y="750"/>
                    </a:lnTo>
                    <a:lnTo>
                      <a:pt x="1196" y="748"/>
                    </a:lnTo>
                    <a:lnTo>
                      <a:pt x="1208" y="742"/>
                    </a:lnTo>
                    <a:lnTo>
                      <a:pt x="1216" y="730"/>
                    </a:lnTo>
                    <a:lnTo>
                      <a:pt x="1218" y="716"/>
                    </a:lnTo>
                    <a:lnTo>
                      <a:pt x="1218" y="700"/>
                    </a:lnTo>
                    <a:lnTo>
                      <a:pt x="1224" y="688"/>
                    </a:lnTo>
                    <a:lnTo>
                      <a:pt x="1232" y="674"/>
                    </a:lnTo>
                    <a:lnTo>
                      <a:pt x="1232" y="660"/>
                    </a:lnTo>
                    <a:lnTo>
                      <a:pt x="1228" y="652"/>
                    </a:lnTo>
                    <a:lnTo>
                      <a:pt x="1222" y="644"/>
                    </a:lnTo>
                    <a:lnTo>
                      <a:pt x="1216" y="634"/>
                    </a:lnTo>
                    <a:lnTo>
                      <a:pt x="1212" y="624"/>
                    </a:lnTo>
                    <a:lnTo>
                      <a:pt x="1214" y="610"/>
                    </a:lnTo>
                    <a:lnTo>
                      <a:pt x="1222" y="598"/>
                    </a:lnTo>
                    <a:lnTo>
                      <a:pt x="1232" y="588"/>
                    </a:lnTo>
                    <a:lnTo>
                      <a:pt x="1222" y="586"/>
                    </a:lnTo>
                    <a:lnTo>
                      <a:pt x="1212" y="588"/>
                    </a:lnTo>
                    <a:lnTo>
                      <a:pt x="1204" y="590"/>
                    </a:lnTo>
                    <a:lnTo>
                      <a:pt x="1196" y="586"/>
                    </a:lnTo>
                    <a:lnTo>
                      <a:pt x="1194" y="576"/>
                    </a:lnTo>
                    <a:lnTo>
                      <a:pt x="1196" y="564"/>
                    </a:lnTo>
                    <a:lnTo>
                      <a:pt x="1206" y="552"/>
                    </a:lnTo>
                    <a:lnTo>
                      <a:pt x="1218" y="542"/>
                    </a:lnTo>
                    <a:lnTo>
                      <a:pt x="1230" y="536"/>
                    </a:lnTo>
                    <a:lnTo>
                      <a:pt x="1242" y="534"/>
                    </a:lnTo>
                    <a:lnTo>
                      <a:pt x="1242" y="542"/>
                    </a:lnTo>
                    <a:lnTo>
                      <a:pt x="1240" y="548"/>
                    </a:lnTo>
                    <a:lnTo>
                      <a:pt x="1236" y="556"/>
                    </a:lnTo>
                    <a:lnTo>
                      <a:pt x="1232" y="562"/>
                    </a:lnTo>
                    <a:lnTo>
                      <a:pt x="1238" y="562"/>
                    </a:lnTo>
                    <a:lnTo>
                      <a:pt x="1248" y="560"/>
                    </a:lnTo>
                    <a:lnTo>
                      <a:pt x="1256" y="558"/>
                    </a:lnTo>
                    <a:lnTo>
                      <a:pt x="1264" y="558"/>
                    </a:lnTo>
                    <a:lnTo>
                      <a:pt x="1270" y="560"/>
                    </a:lnTo>
                    <a:lnTo>
                      <a:pt x="1272" y="566"/>
                    </a:lnTo>
                    <a:lnTo>
                      <a:pt x="1268" y="578"/>
                    </a:lnTo>
                    <a:lnTo>
                      <a:pt x="1280" y="582"/>
                    </a:lnTo>
                    <a:lnTo>
                      <a:pt x="1282" y="590"/>
                    </a:lnTo>
                    <a:lnTo>
                      <a:pt x="1282" y="600"/>
                    </a:lnTo>
                    <a:lnTo>
                      <a:pt x="1276" y="610"/>
                    </a:lnTo>
                    <a:lnTo>
                      <a:pt x="1272" y="620"/>
                    </a:lnTo>
                    <a:lnTo>
                      <a:pt x="1270" y="628"/>
                    </a:lnTo>
                    <a:lnTo>
                      <a:pt x="1278" y="626"/>
                    </a:lnTo>
                    <a:lnTo>
                      <a:pt x="1284" y="624"/>
                    </a:lnTo>
                    <a:lnTo>
                      <a:pt x="1292" y="618"/>
                    </a:lnTo>
                    <a:lnTo>
                      <a:pt x="1296" y="610"/>
                    </a:lnTo>
                    <a:lnTo>
                      <a:pt x="1300" y="600"/>
                    </a:lnTo>
                    <a:lnTo>
                      <a:pt x="1300" y="592"/>
                    </a:lnTo>
                    <a:lnTo>
                      <a:pt x="1296" y="588"/>
                    </a:lnTo>
                    <a:lnTo>
                      <a:pt x="1290" y="580"/>
                    </a:lnTo>
                    <a:lnTo>
                      <a:pt x="1286" y="572"/>
                    </a:lnTo>
                    <a:lnTo>
                      <a:pt x="1284" y="562"/>
                    </a:lnTo>
                    <a:lnTo>
                      <a:pt x="1288" y="556"/>
                    </a:lnTo>
                    <a:lnTo>
                      <a:pt x="1294" y="550"/>
                    </a:lnTo>
                    <a:lnTo>
                      <a:pt x="1300" y="546"/>
                    </a:lnTo>
                    <a:lnTo>
                      <a:pt x="1306" y="536"/>
                    </a:lnTo>
                    <a:lnTo>
                      <a:pt x="1306" y="532"/>
                    </a:lnTo>
                    <a:lnTo>
                      <a:pt x="1306" y="528"/>
                    </a:lnTo>
                    <a:lnTo>
                      <a:pt x="1304" y="526"/>
                    </a:lnTo>
                    <a:lnTo>
                      <a:pt x="1304" y="522"/>
                    </a:lnTo>
                    <a:lnTo>
                      <a:pt x="1304" y="518"/>
                    </a:lnTo>
                    <a:lnTo>
                      <a:pt x="1306" y="514"/>
                    </a:lnTo>
                    <a:lnTo>
                      <a:pt x="1310" y="510"/>
                    </a:lnTo>
                    <a:lnTo>
                      <a:pt x="1314" y="506"/>
                    </a:lnTo>
                    <a:lnTo>
                      <a:pt x="1320" y="502"/>
                    </a:lnTo>
                    <a:lnTo>
                      <a:pt x="1326" y="500"/>
                    </a:lnTo>
                    <a:lnTo>
                      <a:pt x="1330" y="494"/>
                    </a:lnTo>
                    <a:lnTo>
                      <a:pt x="1330" y="500"/>
                    </a:lnTo>
                    <a:lnTo>
                      <a:pt x="1330" y="504"/>
                    </a:lnTo>
                    <a:lnTo>
                      <a:pt x="1334" y="508"/>
                    </a:lnTo>
                    <a:lnTo>
                      <a:pt x="1336" y="512"/>
                    </a:lnTo>
                    <a:lnTo>
                      <a:pt x="1340" y="516"/>
                    </a:lnTo>
                    <a:lnTo>
                      <a:pt x="1346" y="518"/>
                    </a:lnTo>
                    <a:lnTo>
                      <a:pt x="1352" y="502"/>
                    </a:lnTo>
                    <a:lnTo>
                      <a:pt x="1364" y="486"/>
                    </a:lnTo>
                    <a:lnTo>
                      <a:pt x="1376" y="472"/>
                    </a:lnTo>
                    <a:lnTo>
                      <a:pt x="1386" y="458"/>
                    </a:lnTo>
                    <a:lnTo>
                      <a:pt x="1394" y="442"/>
                    </a:lnTo>
                    <a:lnTo>
                      <a:pt x="1398" y="424"/>
                    </a:lnTo>
                    <a:lnTo>
                      <a:pt x="1398" y="410"/>
                    </a:lnTo>
                    <a:lnTo>
                      <a:pt x="1394" y="396"/>
                    </a:lnTo>
                    <a:lnTo>
                      <a:pt x="1388" y="386"/>
                    </a:lnTo>
                    <a:lnTo>
                      <a:pt x="1378" y="382"/>
                    </a:lnTo>
                    <a:lnTo>
                      <a:pt x="1364" y="384"/>
                    </a:lnTo>
                    <a:lnTo>
                      <a:pt x="1362" y="380"/>
                    </a:lnTo>
                    <a:lnTo>
                      <a:pt x="1360" y="376"/>
                    </a:lnTo>
                    <a:lnTo>
                      <a:pt x="1360" y="374"/>
                    </a:lnTo>
                    <a:lnTo>
                      <a:pt x="1356" y="374"/>
                    </a:lnTo>
                    <a:lnTo>
                      <a:pt x="1352" y="374"/>
                    </a:lnTo>
                    <a:lnTo>
                      <a:pt x="1346" y="374"/>
                    </a:lnTo>
                    <a:lnTo>
                      <a:pt x="1342" y="374"/>
                    </a:lnTo>
                    <a:lnTo>
                      <a:pt x="1338" y="374"/>
                    </a:lnTo>
                    <a:lnTo>
                      <a:pt x="1334" y="372"/>
                    </a:lnTo>
                    <a:lnTo>
                      <a:pt x="1332" y="370"/>
                    </a:lnTo>
                    <a:lnTo>
                      <a:pt x="1330" y="366"/>
                    </a:lnTo>
                    <a:lnTo>
                      <a:pt x="1330" y="362"/>
                    </a:lnTo>
                    <a:lnTo>
                      <a:pt x="1332" y="356"/>
                    </a:lnTo>
                    <a:lnTo>
                      <a:pt x="1340" y="350"/>
                    </a:lnTo>
                    <a:lnTo>
                      <a:pt x="1352" y="346"/>
                    </a:lnTo>
                    <a:lnTo>
                      <a:pt x="1366" y="344"/>
                    </a:lnTo>
                    <a:lnTo>
                      <a:pt x="1376" y="340"/>
                    </a:lnTo>
                    <a:lnTo>
                      <a:pt x="1384" y="334"/>
                    </a:lnTo>
                    <a:lnTo>
                      <a:pt x="1390" y="328"/>
                    </a:lnTo>
                    <a:lnTo>
                      <a:pt x="1396" y="320"/>
                    </a:lnTo>
                    <a:lnTo>
                      <a:pt x="1402" y="312"/>
                    </a:lnTo>
                    <a:lnTo>
                      <a:pt x="1424" y="294"/>
                    </a:lnTo>
                    <a:lnTo>
                      <a:pt x="1446" y="282"/>
                    </a:lnTo>
                    <a:lnTo>
                      <a:pt x="1472" y="278"/>
                    </a:lnTo>
                    <a:lnTo>
                      <a:pt x="1500" y="278"/>
                    </a:lnTo>
                    <a:lnTo>
                      <a:pt x="1498" y="290"/>
                    </a:lnTo>
                    <a:lnTo>
                      <a:pt x="1494" y="300"/>
                    </a:lnTo>
                    <a:lnTo>
                      <a:pt x="1508" y="300"/>
                    </a:lnTo>
                    <a:lnTo>
                      <a:pt x="1518" y="294"/>
                    </a:lnTo>
                    <a:lnTo>
                      <a:pt x="1524" y="284"/>
                    </a:lnTo>
                    <a:lnTo>
                      <a:pt x="1532" y="274"/>
                    </a:lnTo>
                    <a:lnTo>
                      <a:pt x="1540" y="264"/>
                    </a:lnTo>
                    <a:lnTo>
                      <a:pt x="1548" y="260"/>
                    </a:lnTo>
                    <a:lnTo>
                      <a:pt x="1560" y="258"/>
                    </a:lnTo>
                    <a:lnTo>
                      <a:pt x="1570" y="258"/>
                    </a:lnTo>
                    <a:lnTo>
                      <a:pt x="1578" y="262"/>
                    </a:lnTo>
                    <a:lnTo>
                      <a:pt x="1580" y="270"/>
                    </a:lnTo>
                    <a:lnTo>
                      <a:pt x="1588" y="258"/>
                    </a:lnTo>
                    <a:lnTo>
                      <a:pt x="1600" y="246"/>
                    </a:lnTo>
                    <a:lnTo>
                      <a:pt x="1614" y="242"/>
                    </a:lnTo>
                    <a:lnTo>
                      <a:pt x="1614" y="260"/>
                    </a:lnTo>
                    <a:lnTo>
                      <a:pt x="1608" y="274"/>
                    </a:lnTo>
                    <a:lnTo>
                      <a:pt x="1598" y="286"/>
                    </a:lnTo>
                    <a:lnTo>
                      <a:pt x="1584" y="296"/>
                    </a:lnTo>
                    <a:lnTo>
                      <a:pt x="1572" y="306"/>
                    </a:lnTo>
                    <a:lnTo>
                      <a:pt x="1560" y="316"/>
                    </a:lnTo>
                    <a:lnTo>
                      <a:pt x="1550" y="330"/>
                    </a:lnTo>
                    <a:lnTo>
                      <a:pt x="1540" y="358"/>
                    </a:lnTo>
                    <a:lnTo>
                      <a:pt x="1538" y="388"/>
                    </a:lnTo>
                    <a:lnTo>
                      <a:pt x="1544" y="420"/>
                    </a:lnTo>
                    <a:lnTo>
                      <a:pt x="1552" y="406"/>
                    </a:lnTo>
                    <a:lnTo>
                      <a:pt x="1560" y="390"/>
                    </a:lnTo>
                    <a:lnTo>
                      <a:pt x="1568" y="376"/>
                    </a:lnTo>
                    <a:lnTo>
                      <a:pt x="1574" y="372"/>
                    </a:lnTo>
                    <a:lnTo>
                      <a:pt x="1578" y="368"/>
                    </a:lnTo>
                    <a:lnTo>
                      <a:pt x="1584" y="364"/>
                    </a:lnTo>
                    <a:lnTo>
                      <a:pt x="1588" y="358"/>
                    </a:lnTo>
                    <a:lnTo>
                      <a:pt x="1592" y="352"/>
                    </a:lnTo>
                    <a:lnTo>
                      <a:pt x="1598" y="336"/>
                    </a:lnTo>
                    <a:lnTo>
                      <a:pt x="1602" y="322"/>
                    </a:lnTo>
                    <a:lnTo>
                      <a:pt x="1606" y="308"/>
                    </a:lnTo>
                    <a:lnTo>
                      <a:pt x="1614" y="296"/>
                    </a:lnTo>
                    <a:lnTo>
                      <a:pt x="1628" y="284"/>
                    </a:lnTo>
                    <a:lnTo>
                      <a:pt x="1632" y="284"/>
                    </a:lnTo>
                    <a:lnTo>
                      <a:pt x="1638" y="282"/>
                    </a:lnTo>
                    <a:lnTo>
                      <a:pt x="1644" y="282"/>
                    </a:lnTo>
                    <a:lnTo>
                      <a:pt x="1650" y="280"/>
                    </a:lnTo>
                    <a:lnTo>
                      <a:pt x="1654" y="280"/>
                    </a:lnTo>
                    <a:lnTo>
                      <a:pt x="1656" y="278"/>
                    </a:lnTo>
                    <a:lnTo>
                      <a:pt x="1658" y="278"/>
                    </a:lnTo>
                    <a:lnTo>
                      <a:pt x="1660" y="278"/>
                    </a:lnTo>
                    <a:lnTo>
                      <a:pt x="1662" y="278"/>
                    </a:lnTo>
                    <a:lnTo>
                      <a:pt x="1664" y="276"/>
                    </a:lnTo>
                    <a:lnTo>
                      <a:pt x="1666" y="274"/>
                    </a:lnTo>
                    <a:lnTo>
                      <a:pt x="1672" y="270"/>
                    </a:lnTo>
                    <a:lnTo>
                      <a:pt x="1688" y="256"/>
                    </a:lnTo>
                    <a:lnTo>
                      <a:pt x="1700" y="250"/>
                    </a:lnTo>
                    <a:lnTo>
                      <a:pt x="1714" y="248"/>
                    </a:lnTo>
                    <a:lnTo>
                      <a:pt x="1732" y="248"/>
                    </a:lnTo>
                    <a:lnTo>
                      <a:pt x="1732" y="242"/>
                    </a:lnTo>
                    <a:lnTo>
                      <a:pt x="1730" y="238"/>
                    </a:lnTo>
                    <a:lnTo>
                      <a:pt x="1728" y="232"/>
                    </a:lnTo>
                    <a:lnTo>
                      <a:pt x="1724" y="228"/>
                    </a:lnTo>
                    <a:lnTo>
                      <a:pt x="1736" y="226"/>
                    </a:lnTo>
                    <a:lnTo>
                      <a:pt x="1744" y="218"/>
                    </a:lnTo>
                    <a:lnTo>
                      <a:pt x="1746" y="208"/>
                    </a:lnTo>
                    <a:lnTo>
                      <a:pt x="1746" y="194"/>
                    </a:lnTo>
                    <a:lnTo>
                      <a:pt x="1752" y="194"/>
                    </a:lnTo>
                    <a:lnTo>
                      <a:pt x="1758" y="198"/>
                    </a:lnTo>
                    <a:lnTo>
                      <a:pt x="1764" y="202"/>
                    </a:lnTo>
                    <a:lnTo>
                      <a:pt x="1768" y="206"/>
                    </a:lnTo>
                    <a:lnTo>
                      <a:pt x="1774" y="210"/>
                    </a:lnTo>
                    <a:lnTo>
                      <a:pt x="1778" y="214"/>
                    </a:lnTo>
                    <a:lnTo>
                      <a:pt x="1792" y="204"/>
                    </a:lnTo>
                    <a:lnTo>
                      <a:pt x="1796" y="194"/>
                    </a:lnTo>
                    <a:lnTo>
                      <a:pt x="1790" y="184"/>
                    </a:lnTo>
                    <a:lnTo>
                      <a:pt x="1778" y="172"/>
                    </a:lnTo>
                    <a:lnTo>
                      <a:pt x="1764" y="162"/>
                    </a:lnTo>
                    <a:lnTo>
                      <a:pt x="1746" y="154"/>
                    </a:lnTo>
                    <a:lnTo>
                      <a:pt x="1728" y="146"/>
                    </a:lnTo>
                    <a:lnTo>
                      <a:pt x="1712" y="142"/>
                    </a:lnTo>
                    <a:lnTo>
                      <a:pt x="1702" y="14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gray">
              <a:xfrm>
                <a:off x="4500" y="474"/>
                <a:ext cx="54" cy="52"/>
              </a:xfrm>
              <a:custGeom>
                <a:avLst/>
                <a:gdLst>
                  <a:gd name="T0" fmla="*/ 28 w 54"/>
                  <a:gd name="T1" fmla="*/ 48 h 52"/>
                  <a:gd name="T2" fmla="*/ 32 w 54"/>
                  <a:gd name="T3" fmla="*/ 40 h 52"/>
                  <a:gd name="T4" fmla="*/ 34 w 54"/>
                  <a:gd name="T5" fmla="*/ 34 h 52"/>
                  <a:gd name="T6" fmla="*/ 38 w 54"/>
                  <a:gd name="T7" fmla="*/ 26 h 52"/>
                  <a:gd name="T8" fmla="*/ 34 w 54"/>
                  <a:gd name="T9" fmla="*/ 24 h 52"/>
                  <a:gd name="T10" fmla="*/ 32 w 54"/>
                  <a:gd name="T11" fmla="*/ 22 h 52"/>
                  <a:gd name="T12" fmla="*/ 28 w 54"/>
                  <a:gd name="T13" fmla="*/ 28 h 52"/>
                  <a:gd name="T14" fmla="*/ 26 w 54"/>
                  <a:gd name="T15" fmla="*/ 34 h 52"/>
                  <a:gd name="T16" fmla="*/ 22 w 54"/>
                  <a:gd name="T17" fmla="*/ 40 h 52"/>
                  <a:gd name="T18" fmla="*/ 18 w 54"/>
                  <a:gd name="T19" fmla="*/ 46 h 52"/>
                  <a:gd name="T20" fmla="*/ 14 w 54"/>
                  <a:gd name="T21" fmla="*/ 50 h 52"/>
                  <a:gd name="T22" fmla="*/ 8 w 54"/>
                  <a:gd name="T23" fmla="*/ 52 h 52"/>
                  <a:gd name="T24" fmla="*/ 2 w 54"/>
                  <a:gd name="T25" fmla="*/ 52 h 52"/>
                  <a:gd name="T26" fmla="*/ 0 w 54"/>
                  <a:gd name="T27" fmla="*/ 46 h 52"/>
                  <a:gd name="T28" fmla="*/ 0 w 54"/>
                  <a:gd name="T29" fmla="*/ 42 h 52"/>
                  <a:gd name="T30" fmla="*/ 2 w 54"/>
                  <a:gd name="T31" fmla="*/ 38 h 52"/>
                  <a:gd name="T32" fmla="*/ 4 w 54"/>
                  <a:gd name="T33" fmla="*/ 36 h 52"/>
                  <a:gd name="T34" fmla="*/ 8 w 54"/>
                  <a:gd name="T35" fmla="*/ 34 h 52"/>
                  <a:gd name="T36" fmla="*/ 12 w 54"/>
                  <a:gd name="T37" fmla="*/ 30 h 52"/>
                  <a:gd name="T38" fmla="*/ 14 w 54"/>
                  <a:gd name="T39" fmla="*/ 28 h 52"/>
                  <a:gd name="T40" fmla="*/ 18 w 54"/>
                  <a:gd name="T41" fmla="*/ 22 h 52"/>
                  <a:gd name="T42" fmla="*/ 20 w 54"/>
                  <a:gd name="T43" fmla="*/ 18 h 52"/>
                  <a:gd name="T44" fmla="*/ 22 w 54"/>
                  <a:gd name="T45" fmla="*/ 16 h 52"/>
                  <a:gd name="T46" fmla="*/ 24 w 54"/>
                  <a:gd name="T47" fmla="*/ 12 h 52"/>
                  <a:gd name="T48" fmla="*/ 24 w 54"/>
                  <a:gd name="T49" fmla="*/ 10 h 52"/>
                  <a:gd name="T50" fmla="*/ 24 w 54"/>
                  <a:gd name="T51" fmla="*/ 6 h 52"/>
                  <a:gd name="T52" fmla="*/ 22 w 54"/>
                  <a:gd name="T53" fmla="*/ 0 h 52"/>
                  <a:gd name="T54" fmla="*/ 36 w 54"/>
                  <a:gd name="T55" fmla="*/ 6 h 52"/>
                  <a:gd name="T56" fmla="*/ 44 w 54"/>
                  <a:gd name="T57" fmla="*/ 14 h 52"/>
                  <a:gd name="T58" fmla="*/ 52 w 54"/>
                  <a:gd name="T59" fmla="*/ 24 h 52"/>
                  <a:gd name="T60" fmla="*/ 54 w 54"/>
                  <a:gd name="T61" fmla="*/ 34 h 52"/>
                  <a:gd name="T62" fmla="*/ 50 w 54"/>
                  <a:gd name="T63" fmla="*/ 42 h 52"/>
                  <a:gd name="T64" fmla="*/ 42 w 54"/>
                  <a:gd name="T65" fmla="*/ 48 h 52"/>
                  <a:gd name="T66" fmla="*/ 28 w 54"/>
                  <a:gd name="T6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2">
                    <a:moveTo>
                      <a:pt x="28" y="48"/>
                    </a:moveTo>
                    <a:lnTo>
                      <a:pt x="32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28" y="28"/>
                    </a:lnTo>
                    <a:lnTo>
                      <a:pt x="26" y="34"/>
                    </a:lnTo>
                    <a:lnTo>
                      <a:pt x="22" y="40"/>
                    </a:lnTo>
                    <a:lnTo>
                      <a:pt x="18" y="46"/>
                    </a:lnTo>
                    <a:lnTo>
                      <a:pt x="14" y="50"/>
                    </a:lnTo>
                    <a:lnTo>
                      <a:pt x="8" y="52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2" y="38"/>
                    </a:lnTo>
                    <a:lnTo>
                      <a:pt x="4" y="36"/>
                    </a:lnTo>
                    <a:lnTo>
                      <a:pt x="8" y="34"/>
                    </a:lnTo>
                    <a:lnTo>
                      <a:pt x="12" y="30"/>
                    </a:lnTo>
                    <a:lnTo>
                      <a:pt x="14" y="28"/>
                    </a:lnTo>
                    <a:lnTo>
                      <a:pt x="18" y="22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2" y="0"/>
                    </a:lnTo>
                    <a:lnTo>
                      <a:pt x="36" y="6"/>
                    </a:lnTo>
                    <a:lnTo>
                      <a:pt x="44" y="14"/>
                    </a:lnTo>
                    <a:lnTo>
                      <a:pt x="52" y="24"/>
                    </a:lnTo>
                    <a:lnTo>
                      <a:pt x="54" y="34"/>
                    </a:lnTo>
                    <a:lnTo>
                      <a:pt x="50" y="42"/>
                    </a:lnTo>
                    <a:lnTo>
                      <a:pt x="42" y="48"/>
                    </a:lnTo>
                    <a:lnTo>
                      <a:pt x="28" y="4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gray">
              <a:xfrm>
                <a:off x="5006" y="690"/>
                <a:ext cx="180" cy="310"/>
              </a:xfrm>
              <a:custGeom>
                <a:avLst/>
                <a:gdLst>
                  <a:gd name="T0" fmla="*/ 118 w 180"/>
                  <a:gd name="T1" fmla="*/ 116 h 310"/>
                  <a:gd name="T2" fmla="*/ 122 w 180"/>
                  <a:gd name="T3" fmla="*/ 96 h 310"/>
                  <a:gd name="T4" fmla="*/ 144 w 180"/>
                  <a:gd name="T5" fmla="*/ 86 h 310"/>
                  <a:gd name="T6" fmla="*/ 126 w 180"/>
                  <a:gd name="T7" fmla="*/ 28 h 310"/>
                  <a:gd name="T8" fmla="*/ 110 w 180"/>
                  <a:gd name="T9" fmla="*/ 10 h 310"/>
                  <a:gd name="T10" fmla="*/ 102 w 180"/>
                  <a:gd name="T11" fmla="*/ 34 h 310"/>
                  <a:gd name="T12" fmla="*/ 106 w 180"/>
                  <a:gd name="T13" fmla="*/ 38 h 310"/>
                  <a:gd name="T14" fmla="*/ 106 w 180"/>
                  <a:gd name="T15" fmla="*/ 42 h 310"/>
                  <a:gd name="T16" fmla="*/ 108 w 180"/>
                  <a:gd name="T17" fmla="*/ 56 h 310"/>
                  <a:gd name="T18" fmla="*/ 102 w 180"/>
                  <a:gd name="T19" fmla="*/ 90 h 310"/>
                  <a:gd name="T20" fmla="*/ 102 w 180"/>
                  <a:gd name="T21" fmla="*/ 114 h 310"/>
                  <a:gd name="T22" fmla="*/ 102 w 180"/>
                  <a:gd name="T23" fmla="*/ 140 h 310"/>
                  <a:gd name="T24" fmla="*/ 98 w 180"/>
                  <a:gd name="T25" fmla="*/ 148 h 310"/>
                  <a:gd name="T26" fmla="*/ 94 w 180"/>
                  <a:gd name="T27" fmla="*/ 152 h 310"/>
                  <a:gd name="T28" fmla="*/ 92 w 180"/>
                  <a:gd name="T29" fmla="*/ 156 h 310"/>
                  <a:gd name="T30" fmla="*/ 94 w 180"/>
                  <a:gd name="T31" fmla="*/ 164 h 310"/>
                  <a:gd name="T32" fmla="*/ 96 w 180"/>
                  <a:gd name="T33" fmla="*/ 172 h 310"/>
                  <a:gd name="T34" fmla="*/ 100 w 180"/>
                  <a:gd name="T35" fmla="*/ 180 h 310"/>
                  <a:gd name="T36" fmla="*/ 100 w 180"/>
                  <a:gd name="T37" fmla="*/ 190 h 310"/>
                  <a:gd name="T38" fmla="*/ 96 w 180"/>
                  <a:gd name="T39" fmla="*/ 200 h 310"/>
                  <a:gd name="T40" fmla="*/ 92 w 180"/>
                  <a:gd name="T41" fmla="*/ 212 h 310"/>
                  <a:gd name="T42" fmla="*/ 88 w 180"/>
                  <a:gd name="T43" fmla="*/ 222 h 310"/>
                  <a:gd name="T44" fmla="*/ 52 w 180"/>
                  <a:gd name="T45" fmla="*/ 248 h 310"/>
                  <a:gd name="T46" fmla="*/ 10 w 180"/>
                  <a:gd name="T47" fmla="*/ 258 h 310"/>
                  <a:gd name="T48" fmla="*/ 0 w 180"/>
                  <a:gd name="T49" fmla="*/ 310 h 310"/>
                  <a:gd name="T50" fmla="*/ 8 w 180"/>
                  <a:gd name="T51" fmla="*/ 310 h 310"/>
                  <a:gd name="T52" fmla="*/ 10 w 180"/>
                  <a:gd name="T53" fmla="*/ 292 h 310"/>
                  <a:gd name="T54" fmla="*/ 12 w 180"/>
                  <a:gd name="T55" fmla="*/ 282 h 310"/>
                  <a:gd name="T56" fmla="*/ 24 w 180"/>
                  <a:gd name="T57" fmla="*/ 272 h 310"/>
                  <a:gd name="T58" fmla="*/ 32 w 180"/>
                  <a:gd name="T59" fmla="*/ 270 h 310"/>
                  <a:gd name="T60" fmla="*/ 38 w 180"/>
                  <a:gd name="T61" fmla="*/ 268 h 310"/>
                  <a:gd name="T62" fmla="*/ 44 w 180"/>
                  <a:gd name="T63" fmla="*/ 260 h 310"/>
                  <a:gd name="T64" fmla="*/ 48 w 180"/>
                  <a:gd name="T65" fmla="*/ 268 h 310"/>
                  <a:gd name="T66" fmla="*/ 52 w 180"/>
                  <a:gd name="T67" fmla="*/ 274 h 310"/>
                  <a:gd name="T68" fmla="*/ 76 w 180"/>
                  <a:gd name="T69" fmla="*/ 264 h 310"/>
                  <a:gd name="T70" fmla="*/ 98 w 180"/>
                  <a:gd name="T71" fmla="*/ 256 h 310"/>
                  <a:gd name="T72" fmla="*/ 108 w 180"/>
                  <a:gd name="T73" fmla="*/ 232 h 310"/>
                  <a:gd name="T74" fmla="*/ 114 w 180"/>
                  <a:gd name="T75" fmla="*/ 204 h 310"/>
                  <a:gd name="T76" fmla="*/ 118 w 180"/>
                  <a:gd name="T77" fmla="*/ 194 h 310"/>
                  <a:gd name="T78" fmla="*/ 120 w 180"/>
                  <a:gd name="T79" fmla="*/ 182 h 310"/>
                  <a:gd name="T80" fmla="*/ 118 w 180"/>
                  <a:gd name="T81" fmla="*/ 176 h 310"/>
                  <a:gd name="T82" fmla="*/ 112 w 180"/>
                  <a:gd name="T83" fmla="*/ 168 h 310"/>
                  <a:gd name="T84" fmla="*/ 108 w 180"/>
                  <a:gd name="T85" fmla="*/ 162 h 310"/>
                  <a:gd name="T86" fmla="*/ 104 w 180"/>
                  <a:gd name="T87" fmla="*/ 160 h 310"/>
                  <a:gd name="T88" fmla="*/ 122 w 180"/>
                  <a:gd name="T89" fmla="*/ 154 h 310"/>
                  <a:gd name="T90" fmla="*/ 140 w 180"/>
                  <a:gd name="T91" fmla="*/ 138 h 310"/>
                  <a:gd name="T92" fmla="*/ 166 w 180"/>
                  <a:gd name="T93" fmla="*/ 128 h 310"/>
                  <a:gd name="T94" fmla="*/ 180 w 180"/>
                  <a:gd name="T95" fmla="*/ 106 h 310"/>
                  <a:gd name="T96" fmla="*/ 154 w 180"/>
                  <a:gd name="T97" fmla="*/ 124 h 310"/>
                  <a:gd name="T98" fmla="*/ 126 w 180"/>
                  <a:gd name="T99" fmla="*/ 126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0" h="310">
                    <a:moveTo>
                      <a:pt x="126" y="126"/>
                    </a:moveTo>
                    <a:lnTo>
                      <a:pt x="118" y="116"/>
                    </a:lnTo>
                    <a:lnTo>
                      <a:pt x="116" y="106"/>
                    </a:lnTo>
                    <a:lnTo>
                      <a:pt x="122" y="96"/>
                    </a:lnTo>
                    <a:lnTo>
                      <a:pt x="132" y="88"/>
                    </a:lnTo>
                    <a:lnTo>
                      <a:pt x="144" y="86"/>
                    </a:lnTo>
                    <a:lnTo>
                      <a:pt x="132" y="58"/>
                    </a:lnTo>
                    <a:lnTo>
                      <a:pt x="126" y="28"/>
                    </a:lnTo>
                    <a:lnTo>
                      <a:pt x="118" y="0"/>
                    </a:lnTo>
                    <a:lnTo>
                      <a:pt x="110" y="10"/>
                    </a:lnTo>
                    <a:lnTo>
                      <a:pt x="104" y="22"/>
                    </a:lnTo>
                    <a:lnTo>
                      <a:pt x="102" y="34"/>
                    </a:lnTo>
                    <a:lnTo>
                      <a:pt x="104" y="36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6" y="42"/>
                    </a:lnTo>
                    <a:lnTo>
                      <a:pt x="110" y="42"/>
                    </a:lnTo>
                    <a:lnTo>
                      <a:pt x="108" y="56"/>
                    </a:lnTo>
                    <a:lnTo>
                      <a:pt x="106" y="74"/>
                    </a:lnTo>
                    <a:lnTo>
                      <a:pt x="102" y="90"/>
                    </a:lnTo>
                    <a:lnTo>
                      <a:pt x="100" y="102"/>
                    </a:lnTo>
                    <a:lnTo>
                      <a:pt x="102" y="114"/>
                    </a:lnTo>
                    <a:lnTo>
                      <a:pt x="104" y="128"/>
                    </a:lnTo>
                    <a:lnTo>
                      <a:pt x="102" y="140"/>
                    </a:lnTo>
                    <a:lnTo>
                      <a:pt x="100" y="146"/>
                    </a:lnTo>
                    <a:lnTo>
                      <a:pt x="98" y="148"/>
                    </a:lnTo>
                    <a:lnTo>
                      <a:pt x="96" y="150"/>
                    </a:lnTo>
                    <a:lnTo>
                      <a:pt x="94" y="152"/>
                    </a:lnTo>
                    <a:lnTo>
                      <a:pt x="94" y="154"/>
                    </a:lnTo>
                    <a:lnTo>
                      <a:pt x="92" y="156"/>
                    </a:lnTo>
                    <a:lnTo>
                      <a:pt x="92" y="160"/>
                    </a:lnTo>
                    <a:lnTo>
                      <a:pt x="94" y="164"/>
                    </a:lnTo>
                    <a:lnTo>
                      <a:pt x="94" y="168"/>
                    </a:lnTo>
                    <a:lnTo>
                      <a:pt x="96" y="172"/>
                    </a:lnTo>
                    <a:lnTo>
                      <a:pt x="98" y="176"/>
                    </a:lnTo>
                    <a:lnTo>
                      <a:pt x="100" y="180"/>
                    </a:lnTo>
                    <a:lnTo>
                      <a:pt x="100" y="184"/>
                    </a:lnTo>
                    <a:lnTo>
                      <a:pt x="100" y="190"/>
                    </a:lnTo>
                    <a:lnTo>
                      <a:pt x="98" y="194"/>
                    </a:lnTo>
                    <a:lnTo>
                      <a:pt x="96" y="200"/>
                    </a:lnTo>
                    <a:lnTo>
                      <a:pt x="94" y="206"/>
                    </a:lnTo>
                    <a:lnTo>
                      <a:pt x="92" y="212"/>
                    </a:lnTo>
                    <a:lnTo>
                      <a:pt x="90" y="218"/>
                    </a:lnTo>
                    <a:lnTo>
                      <a:pt x="88" y="222"/>
                    </a:lnTo>
                    <a:lnTo>
                      <a:pt x="74" y="236"/>
                    </a:lnTo>
                    <a:lnTo>
                      <a:pt x="52" y="248"/>
                    </a:lnTo>
                    <a:lnTo>
                      <a:pt x="30" y="256"/>
                    </a:lnTo>
                    <a:lnTo>
                      <a:pt x="10" y="258"/>
                    </a:lnTo>
                    <a:lnTo>
                      <a:pt x="2" y="284"/>
                    </a:lnTo>
                    <a:lnTo>
                      <a:pt x="0" y="310"/>
                    </a:lnTo>
                    <a:lnTo>
                      <a:pt x="4" y="310"/>
                    </a:lnTo>
                    <a:lnTo>
                      <a:pt x="8" y="310"/>
                    </a:lnTo>
                    <a:lnTo>
                      <a:pt x="10" y="300"/>
                    </a:lnTo>
                    <a:lnTo>
                      <a:pt x="10" y="292"/>
                    </a:lnTo>
                    <a:lnTo>
                      <a:pt x="10" y="288"/>
                    </a:lnTo>
                    <a:lnTo>
                      <a:pt x="12" y="282"/>
                    </a:lnTo>
                    <a:lnTo>
                      <a:pt x="20" y="274"/>
                    </a:lnTo>
                    <a:lnTo>
                      <a:pt x="24" y="272"/>
                    </a:lnTo>
                    <a:lnTo>
                      <a:pt x="28" y="270"/>
                    </a:lnTo>
                    <a:lnTo>
                      <a:pt x="32" y="270"/>
                    </a:lnTo>
                    <a:lnTo>
                      <a:pt x="34" y="270"/>
                    </a:lnTo>
                    <a:lnTo>
                      <a:pt x="38" y="268"/>
                    </a:lnTo>
                    <a:lnTo>
                      <a:pt x="40" y="266"/>
                    </a:lnTo>
                    <a:lnTo>
                      <a:pt x="44" y="260"/>
                    </a:lnTo>
                    <a:lnTo>
                      <a:pt x="46" y="264"/>
                    </a:lnTo>
                    <a:lnTo>
                      <a:pt x="48" y="268"/>
                    </a:lnTo>
                    <a:lnTo>
                      <a:pt x="50" y="270"/>
                    </a:lnTo>
                    <a:lnTo>
                      <a:pt x="52" y="274"/>
                    </a:lnTo>
                    <a:lnTo>
                      <a:pt x="64" y="266"/>
                    </a:lnTo>
                    <a:lnTo>
                      <a:pt x="76" y="264"/>
                    </a:lnTo>
                    <a:lnTo>
                      <a:pt x="86" y="262"/>
                    </a:lnTo>
                    <a:lnTo>
                      <a:pt x="98" y="256"/>
                    </a:lnTo>
                    <a:lnTo>
                      <a:pt x="104" y="246"/>
                    </a:lnTo>
                    <a:lnTo>
                      <a:pt x="108" y="232"/>
                    </a:lnTo>
                    <a:lnTo>
                      <a:pt x="112" y="216"/>
                    </a:lnTo>
                    <a:lnTo>
                      <a:pt x="114" y="204"/>
                    </a:lnTo>
                    <a:lnTo>
                      <a:pt x="116" y="198"/>
                    </a:lnTo>
                    <a:lnTo>
                      <a:pt x="118" y="194"/>
                    </a:lnTo>
                    <a:lnTo>
                      <a:pt x="120" y="188"/>
                    </a:lnTo>
                    <a:lnTo>
                      <a:pt x="120" y="182"/>
                    </a:lnTo>
                    <a:lnTo>
                      <a:pt x="120" y="180"/>
                    </a:lnTo>
                    <a:lnTo>
                      <a:pt x="118" y="176"/>
                    </a:lnTo>
                    <a:lnTo>
                      <a:pt x="114" y="172"/>
                    </a:lnTo>
                    <a:lnTo>
                      <a:pt x="112" y="168"/>
                    </a:lnTo>
                    <a:lnTo>
                      <a:pt x="108" y="164"/>
                    </a:lnTo>
                    <a:lnTo>
                      <a:pt x="108" y="162"/>
                    </a:lnTo>
                    <a:lnTo>
                      <a:pt x="106" y="160"/>
                    </a:lnTo>
                    <a:lnTo>
                      <a:pt x="104" y="160"/>
                    </a:lnTo>
                    <a:lnTo>
                      <a:pt x="112" y="158"/>
                    </a:lnTo>
                    <a:lnTo>
                      <a:pt x="122" y="154"/>
                    </a:lnTo>
                    <a:lnTo>
                      <a:pt x="132" y="148"/>
                    </a:lnTo>
                    <a:lnTo>
                      <a:pt x="140" y="138"/>
                    </a:lnTo>
                    <a:lnTo>
                      <a:pt x="152" y="136"/>
                    </a:lnTo>
                    <a:lnTo>
                      <a:pt x="166" y="128"/>
                    </a:lnTo>
                    <a:lnTo>
                      <a:pt x="176" y="120"/>
                    </a:lnTo>
                    <a:lnTo>
                      <a:pt x="180" y="106"/>
                    </a:lnTo>
                    <a:lnTo>
                      <a:pt x="166" y="116"/>
                    </a:lnTo>
                    <a:lnTo>
                      <a:pt x="154" y="124"/>
                    </a:lnTo>
                    <a:lnTo>
                      <a:pt x="138" y="128"/>
                    </a:lnTo>
                    <a:lnTo>
                      <a:pt x="126" y="12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  <a:lnTo>
                      <a:pt x="110" y="8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gray">
              <a:xfrm>
                <a:off x="4818" y="1050"/>
                <a:ext cx="156" cy="344"/>
              </a:xfrm>
              <a:custGeom>
                <a:avLst/>
                <a:gdLst>
                  <a:gd name="T0" fmla="*/ 116 w 156"/>
                  <a:gd name="T1" fmla="*/ 82 h 344"/>
                  <a:gd name="T2" fmla="*/ 116 w 156"/>
                  <a:gd name="T3" fmla="*/ 108 h 344"/>
                  <a:gd name="T4" fmla="*/ 124 w 156"/>
                  <a:gd name="T5" fmla="*/ 130 h 344"/>
                  <a:gd name="T6" fmla="*/ 148 w 156"/>
                  <a:gd name="T7" fmla="*/ 146 h 344"/>
                  <a:gd name="T8" fmla="*/ 150 w 156"/>
                  <a:gd name="T9" fmla="*/ 170 h 344"/>
                  <a:gd name="T10" fmla="*/ 152 w 156"/>
                  <a:gd name="T11" fmla="*/ 196 h 344"/>
                  <a:gd name="T12" fmla="*/ 154 w 156"/>
                  <a:gd name="T13" fmla="*/ 224 h 344"/>
                  <a:gd name="T14" fmla="*/ 136 w 156"/>
                  <a:gd name="T15" fmla="*/ 216 h 344"/>
                  <a:gd name="T16" fmla="*/ 118 w 156"/>
                  <a:gd name="T17" fmla="*/ 208 h 344"/>
                  <a:gd name="T18" fmla="*/ 122 w 156"/>
                  <a:gd name="T19" fmla="*/ 198 h 344"/>
                  <a:gd name="T20" fmla="*/ 126 w 156"/>
                  <a:gd name="T21" fmla="*/ 188 h 344"/>
                  <a:gd name="T22" fmla="*/ 132 w 156"/>
                  <a:gd name="T23" fmla="*/ 168 h 344"/>
                  <a:gd name="T24" fmla="*/ 132 w 156"/>
                  <a:gd name="T25" fmla="*/ 150 h 344"/>
                  <a:gd name="T26" fmla="*/ 118 w 156"/>
                  <a:gd name="T27" fmla="*/ 152 h 344"/>
                  <a:gd name="T28" fmla="*/ 100 w 156"/>
                  <a:gd name="T29" fmla="*/ 176 h 344"/>
                  <a:gd name="T30" fmla="*/ 88 w 156"/>
                  <a:gd name="T31" fmla="*/ 196 h 344"/>
                  <a:gd name="T32" fmla="*/ 92 w 156"/>
                  <a:gd name="T33" fmla="*/ 218 h 344"/>
                  <a:gd name="T34" fmla="*/ 100 w 156"/>
                  <a:gd name="T35" fmla="*/ 238 h 344"/>
                  <a:gd name="T36" fmla="*/ 100 w 156"/>
                  <a:gd name="T37" fmla="*/ 250 h 344"/>
                  <a:gd name="T38" fmla="*/ 96 w 156"/>
                  <a:gd name="T39" fmla="*/ 256 h 344"/>
                  <a:gd name="T40" fmla="*/ 86 w 156"/>
                  <a:gd name="T41" fmla="*/ 266 h 344"/>
                  <a:gd name="T42" fmla="*/ 76 w 156"/>
                  <a:gd name="T43" fmla="*/ 282 h 344"/>
                  <a:gd name="T44" fmla="*/ 82 w 156"/>
                  <a:gd name="T45" fmla="*/ 296 h 344"/>
                  <a:gd name="T46" fmla="*/ 86 w 156"/>
                  <a:gd name="T47" fmla="*/ 320 h 344"/>
                  <a:gd name="T48" fmla="*/ 74 w 156"/>
                  <a:gd name="T49" fmla="*/ 336 h 344"/>
                  <a:gd name="T50" fmla="*/ 44 w 156"/>
                  <a:gd name="T51" fmla="*/ 330 h 344"/>
                  <a:gd name="T52" fmla="*/ 10 w 156"/>
                  <a:gd name="T53" fmla="*/ 296 h 344"/>
                  <a:gd name="T54" fmla="*/ 18 w 156"/>
                  <a:gd name="T55" fmla="*/ 272 h 344"/>
                  <a:gd name="T56" fmla="*/ 44 w 156"/>
                  <a:gd name="T57" fmla="*/ 248 h 344"/>
                  <a:gd name="T58" fmla="*/ 74 w 156"/>
                  <a:gd name="T59" fmla="*/ 226 h 344"/>
                  <a:gd name="T60" fmla="*/ 82 w 156"/>
                  <a:gd name="T61" fmla="*/ 184 h 344"/>
                  <a:gd name="T62" fmla="*/ 106 w 156"/>
                  <a:gd name="T63" fmla="*/ 144 h 344"/>
                  <a:gd name="T64" fmla="*/ 128 w 156"/>
                  <a:gd name="T65" fmla="*/ 72 h 344"/>
                  <a:gd name="T66" fmla="*/ 132 w 156"/>
                  <a:gd name="T67" fmla="*/ 46 h 344"/>
                  <a:gd name="T68" fmla="*/ 130 w 156"/>
                  <a:gd name="T69" fmla="*/ 18 h 344"/>
                  <a:gd name="T70" fmla="*/ 120 w 156"/>
                  <a:gd name="T71" fmla="*/ 2 h 344"/>
                  <a:gd name="T72" fmla="*/ 92 w 156"/>
                  <a:gd name="T73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6" h="344">
                    <a:moveTo>
                      <a:pt x="110" y="82"/>
                    </a:moveTo>
                    <a:lnTo>
                      <a:pt x="116" y="82"/>
                    </a:lnTo>
                    <a:lnTo>
                      <a:pt x="124" y="84"/>
                    </a:lnTo>
                    <a:lnTo>
                      <a:pt x="116" y="108"/>
                    </a:lnTo>
                    <a:lnTo>
                      <a:pt x="108" y="130"/>
                    </a:lnTo>
                    <a:lnTo>
                      <a:pt x="124" y="130"/>
                    </a:lnTo>
                    <a:lnTo>
                      <a:pt x="136" y="136"/>
                    </a:lnTo>
                    <a:lnTo>
                      <a:pt x="148" y="146"/>
                    </a:lnTo>
                    <a:lnTo>
                      <a:pt x="156" y="158"/>
                    </a:lnTo>
                    <a:lnTo>
                      <a:pt x="150" y="170"/>
                    </a:lnTo>
                    <a:lnTo>
                      <a:pt x="150" y="184"/>
                    </a:lnTo>
                    <a:lnTo>
                      <a:pt x="152" y="196"/>
                    </a:lnTo>
                    <a:lnTo>
                      <a:pt x="156" y="210"/>
                    </a:lnTo>
                    <a:lnTo>
                      <a:pt x="154" y="224"/>
                    </a:lnTo>
                    <a:lnTo>
                      <a:pt x="146" y="220"/>
                    </a:lnTo>
                    <a:lnTo>
                      <a:pt x="136" y="216"/>
                    </a:lnTo>
                    <a:lnTo>
                      <a:pt x="126" y="212"/>
                    </a:lnTo>
                    <a:lnTo>
                      <a:pt x="118" y="208"/>
                    </a:lnTo>
                    <a:lnTo>
                      <a:pt x="118" y="198"/>
                    </a:lnTo>
                    <a:lnTo>
                      <a:pt x="122" y="198"/>
                    </a:lnTo>
                    <a:lnTo>
                      <a:pt x="126" y="196"/>
                    </a:lnTo>
                    <a:lnTo>
                      <a:pt x="126" y="188"/>
                    </a:lnTo>
                    <a:lnTo>
                      <a:pt x="128" y="178"/>
                    </a:lnTo>
                    <a:lnTo>
                      <a:pt x="132" y="168"/>
                    </a:lnTo>
                    <a:lnTo>
                      <a:pt x="134" y="158"/>
                    </a:lnTo>
                    <a:lnTo>
                      <a:pt x="132" y="150"/>
                    </a:lnTo>
                    <a:lnTo>
                      <a:pt x="124" y="148"/>
                    </a:lnTo>
                    <a:lnTo>
                      <a:pt x="118" y="152"/>
                    </a:lnTo>
                    <a:lnTo>
                      <a:pt x="108" y="162"/>
                    </a:lnTo>
                    <a:lnTo>
                      <a:pt x="100" y="176"/>
                    </a:lnTo>
                    <a:lnTo>
                      <a:pt x="92" y="188"/>
                    </a:lnTo>
                    <a:lnTo>
                      <a:pt x="88" y="196"/>
                    </a:lnTo>
                    <a:lnTo>
                      <a:pt x="88" y="208"/>
                    </a:lnTo>
                    <a:lnTo>
                      <a:pt x="92" y="218"/>
                    </a:lnTo>
                    <a:lnTo>
                      <a:pt x="98" y="226"/>
                    </a:lnTo>
                    <a:lnTo>
                      <a:pt x="100" y="238"/>
                    </a:lnTo>
                    <a:lnTo>
                      <a:pt x="100" y="244"/>
                    </a:lnTo>
                    <a:lnTo>
                      <a:pt x="100" y="250"/>
                    </a:lnTo>
                    <a:lnTo>
                      <a:pt x="98" y="252"/>
                    </a:lnTo>
                    <a:lnTo>
                      <a:pt x="96" y="256"/>
                    </a:lnTo>
                    <a:lnTo>
                      <a:pt x="92" y="260"/>
                    </a:lnTo>
                    <a:lnTo>
                      <a:pt x="86" y="266"/>
                    </a:lnTo>
                    <a:lnTo>
                      <a:pt x="78" y="276"/>
                    </a:lnTo>
                    <a:lnTo>
                      <a:pt x="76" y="282"/>
                    </a:lnTo>
                    <a:lnTo>
                      <a:pt x="78" y="288"/>
                    </a:lnTo>
                    <a:lnTo>
                      <a:pt x="82" y="296"/>
                    </a:lnTo>
                    <a:lnTo>
                      <a:pt x="86" y="308"/>
                    </a:lnTo>
                    <a:lnTo>
                      <a:pt x="86" y="320"/>
                    </a:lnTo>
                    <a:lnTo>
                      <a:pt x="82" y="330"/>
                    </a:lnTo>
                    <a:lnTo>
                      <a:pt x="74" y="336"/>
                    </a:lnTo>
                    <a:lnTo>
                      <a:pt x="60" y="344"/>
                    </a:lnTo>
                    <a:lnTo>
                      <a:pt x="44" y="330"/>
                    </a:lnTo>
                    <a:lnTo>
                      <a:pt x="26" y="314"/>
                    </a:lnTo>
                    <a:lnTo>
                      <a:pt x="10" y="296"/>
                    </a:lnTo>
                    <a:lnTo>
                      <a:pt x="0" y="278"/>
                    </a:lnTo>
                    <a:lnTo>
                      <a:pt x="18" y="272"/>
                    </a:lnTo>
                    <a:lnTo>
                      <a:pt x="32" y="260"/>
                    </a:lnTo>
                    <a:lnTo>
                      <a:pt x="44" y="248"/>
                    </a:lnTo>
                    <a:lnTo>
                      <a:pt x="56" y="234"/>
                    </a:lnTo>
                    <a:lnTo>
                      <a:pt x="74" y="226"/>
                    </a:lnTo>
                    <a:lnTo>
                      <a:pt x="72" y="204"/>
                    </a:lnTo>
                    <a:lnTo>
                      <a:pt x="82" y="184"/>
                    </a:lnTo>
                    <a:lnTo>
                      <a:pt x="94" y="164"/>
                    </a:lnTo>
                    <a:lnTo>
                      <a:pt x="106" y="144"/>
                    </a:lnTo>
                    <a:lnTo>
                      <a:pt x="120" y="110"/>
                    </a:lnTo>
                    <a:lnTo>
                      <a:pt x="128" y="72"/>
                    </a:lnTo>
                    <a:lnTo>
                      <a:pt x="130" y="60"/>
                    </a:lnTo>
                    <a:lnTo>
                      <a:pt x="132" y="46"/>
                    </a:lnTo>
                    <a:lnTo>
                      <a:pt x="132" y="32"/>
                    </a:lnTo>
                    <a:lnTo>
                      <a:pt x="130" y="18"/>
                    </a:lnTo>
                    <a:lnTo>
                      <a:pt x="126" y="8"/>
                    </a:lnTo>
                    <a:lnTo>
                      <a:pt x="120" y="2"/>
                    </a:lnTo>
                    <a:lnTo>
                      <a:pt x="108" y="0"/>
                    </a:lnTo>
                    <a:lnTo>
                      <a:pt x="92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gray">
              <a:xfrm>
                <a:off x="4702" y="1270"/>
                <a:ext cx="268" cy="184"/>
              </a:xfrm>
              <a:custGeom>
                <a:avLst/>
                <a:gdLst>
                  <a:gd name="T0" fmla="*/ 6 w 268"/>
                  <a:gd name="T1" fmla="*/ 2 h 184"/>
                  <a:gd name="T2" fmla="*/ 22 w 268"/>
                  <a:gd name="T3" fmla="*/ 4 h 184"/>
                  <a:gd name="T4" fmla="*/ 40 w 268"/>
                  <a:gd name="T5" fmla="*/ 24 h 184"/>
                  <a:gd name="T6" fmla="*/ 54 w 268"/>
                  <a:gd name="T7" fmla="*/ 44 h 184"/>
                  <a:gd name="T8" fmla="*/ 74 w 268"/>
                  <a:gd name="T9" fmla="*/ 62 h 184"/>
                  <a:gd name="T10" fmla="*/ 102 w 268"/>
                  <a:gd name="T11" fmla="*/ 84 h 184"/>
                  <a:gd name="T12" fmla="*/ 108 w 268"/>
                  <a:gd name="T13" fmla="*/ 104 h 184"/>
                  <a:gd name="T14" fmla="*/ 106 w 268"/>
                  <a:gd name="T15" fmla="*/ 120 h 184"/>
                  <a:gd name="T16" fmla="*/ 102 w 268"/>
                  <a:gd name="T17" fmla="*/ 124 h 184"/>
                  <a:gd name="T18" fmla="*/ 100 w 268"/>
                  <a:gd name="T19" fmla="*/ 130 h 184"/>
                  <a:gd name="T20" fmla="*/ 102 w 268"/>
                  <a:gd name="T21" fmla="*/ 134 h 184"/>
                  <a:gd name="T22" fmla="*/ 114 w 268"/>
                  <a:gd name="T23" fmla="*/ 140 h 184"/>
                  <a:gd name="T24" fmla="*/ 144 w 268"/>
                  <a:gd name="T25" fmla="*/ 140 h 184"/>
                  <a:gd name="T26" fmla="*/ 164 w 268"/>
                  <a:gd name="T27" fmla="*/ 148 h 184"/>
                  <a:gd name="T28" fmla="*/ 176 w 268"/>
                  <a:gd name="T29" fmla="*/ 156 h 184"/>
                  <a:gd name="T30" fmla="*/ 190 w 268"/>
                  <a:gd name="T31" fmla="*/ 164 h 184"/>
                  <a:gd name="T32" fmla="*/ 218 w 268"/>
                  <a:gd name="T33" fmla="*/ 164 h 184"/>
                  <a:gd name="T34" fmla="*/ 240 w 268"/>
                  <a:gd name="T35" fmla="*/ 162 h 184"/>
                  <a:gd name="T36" fmla="*/ 260 w 268"/>
                  <a:gd name="T37" fmla="*/ 164 h 184"/>
                  <a:gd name="T38" fmla="*/ 268 w 268"/>
                  <a:gd name="T39" fmla="*/ 176 h 184"/>
                  <a:gd name="T40" fmla="*/ 250 w 268"/>
                  <a:gd name="T41" fmla="*/ 184 h 184"/>
                  <a:gd name="T42" fmla="*/ 222 w 268"/>
                  <a:gd name="T43" fmla="*/ 184 h 184"/>
                  <a:gd name="T44" fmla="*/ 198 w 268"/>
                  <a:gd name="T45" fmla="*/ 182 h 184"/>
                  <a:gd name="T46" fmla="*/ 176 w 268"/>
                  <a:gd name="T47" fmla="*/ 174 h 184"/>
                  <a:gd name="T48" fmla="*/ 148 w 268"/>
                  <a:gd name="T49" fmla="*/ 162 h 184"/>
                  <a:gd name="T50" fmla="*/ 114 w 268"/>
                  <a:gd name="T51" fmla="*/ 158 h 184"/>
                  <a:gd name="T52" fmla="*/ 86 w 268"/>
                  <a:gd name="T53" fmla="*/ 146 h 184"/>
                  <a:gd name="T54" fmla="*/ 84 w 268"/>
                  <a:gd name="T55" fmla="*/ 136 h 184"/>
                  <a:gd name="T56" fmla="*/ 82 w 268"/>
                  <a:gd name="T57" fmla="*/ 128 h 184"/>
                  <a:gd name="T58" fmla="*/ 78 w 268"/>
                  <a:gd name="T59" fmla="*/ 120 h 184"/>
                  <a:gd name="T60" fmla="*/ 70 w 268"/>
                  <a:gd name="T61" fmla="*/ 116 h 184"/>
                  <a:gd name="T62" fmla="*/ 56 w 268"/>
                  <a:gd name="T63" fmla="*/ 96 h 184"/>
                  <a:gd name="T64" fmla="*/ 38 w 268"/>
                  <a:gd name="T65" fmla="*/ 66 h 184"/>
                  <a:gd name="T66" fmla="*/ 18 w 268"/>
                  <a:gd name="T67" fmla="*/ 40 h 184"/>
                  <a:gd name="T68" fmla="*/ 4 w 268"/>
                  <a:gd name="T69" fmla="*/ 16 h 184"/>
                  <a:gd name="T70" fmla="*/ 12 w 268"/>
                  <a:gd name="T71" fmla="*/ 8 h 184"/>
                  <a:gd name="T72" fmla="*/ 16 w 268"/>
                  <a:gd name="T73" fmla="*/ 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8" h="184">
                    <a:moveTo>
                      <a:pt x="0" y="12"/>
                    </a:moveTo>
                    <a:lnTo>
                      <a:pt x="6" y="2"/>
                    </a:lnTo>
                    <a:lnTo>
                      <a:pt x="14" y="0"/>
                    </a:lnTo>
                    <a:lnTo>
                      <a:pt x="22" y="4"/>
                    </a:lnTo>
                    <a:lnTo>
                      <a:pt x="30" y="12"/>
                    </a:lnTo>
                    <a:lnTo>
                      <a:pt x="40" y="24"/>
                    </a:lnTo>
                    <a:lnTo>
                      <a:pt x="46" y="36"/>
                    </a:lnTo>
                    <a:lnTo>
                      <a:pt x="54" y="44"/>
                    </a:lnTo>
                    <a:lnTo>
                      <a:pt x="58" y="50"/>
                    </a:lnTo>
                    <a:lnTo>
                      <a:pt x="74" y="62"/>
                    </a:lnTo>
                    <a:lnTo>
                      <a:pt x="92" y="74"/>
                    </a:lnTo>
                    <a:lnTo>
                      <a:pt x="102" y="84"/>
                    </a:lnTo>
                    <a:lnTo>
                      <a:pt x="106" y="94"/>
                    </a:lnTo>
                    <a:lnTo>
                      <a:pt x="108" y="104"/>
                    </a:lnTo>
                    <a:lnTo>
                      <a:pt x="108" y="116"/>
                    </a:lnTo>
                    <a:lnTo>
                      <a:pt x="106" y="120"/>
                    </a:lnTo>
                    <a:lnTo>
                      <a:pt x="104" y="122"/>
                    </a:lnTo>
                    <a:lnTo>
                      <a:pt x="102" y="124"/>
                    </a:lnTo>
                    <a:lnTo>
                      <a:pt x="102" y="128"/>
                    </a:lnTo>
                    <a:lnTo>
                      <a:pt x="100" y="130"/>
                    </a:lnTo>
                    <a:lnTo>
                      <a:pt x="100" y="132"/>
                    </a:lnTo>
                    <a:lnTo>
                      <a:pt x="102" y="134"/>
                    </a:lnTo>
                    <a:lnTo>
                      <a:pt x="106" y="138"/>
                    </a:lnTo>
                    <a:lnTo>
                      <a:pt x="114" y="140"/>
                    </a:lnTo>
                    <a:lnTo>
                      <a:pt x="128" y="140"/>
                    </a:lnTo>
                    <a:lnTo>
                      <a:pt x="144" y="140"/>
                    </a:lnTo>
                    <a:lnTo>
                      <a:pt x="158" y="144"/>
                    </a:lnTo>
                    <a:lnTo>
                      <a:pt x="164" y="148"/>
                    </a:lnTo>
                    <a:lnTo>
                      <a:pt x="170" y="152"/>
                    </a:lnTo>
                    <a:lnTo>
                      <a:pt x="176" y="156"/>
                    </a:lnTo>
                    <a:lnTo>
                      <a:pt x="182" y="160"/>
                    </a:lnTo>
                    <a:lnTo>
                      <a:pt x="190" y="164"/>
                    </a:lnTo>
                    <a:lnTo>
                      <a:pt x="204" y="166"/>
                    </a:lnTo>
                    <a:lnTo>
                      <a:pt x="218" y="164"/>
                    </a:lnTo>
                    <a:lnTo>
                      <a:pt x="232" y="162"/>
                    </a:lnTo>
                    <a:lnTo>
                      <a:pt x="240" y="162"/>
                    </a:lnTo>
                    <a:lnTo>
                      <a:pt x="250" y="162"/>
                    </a:lnTo>
                    <a:lnTo>
                      <a:pt x="260" y="164"/>
                    </a:lnTo>
                    <a:lnTo>
                      <a:pt x="268" y="168"/>
                    </a:lnTo>
                    <a:lnTo>
                      <a:pt x="268" y="176"/>
                    </a:lnTo>
                    <a:lnTo>
                      <a:pt x="262" y="180"/>
                    </a:lnTo>
                    <a:lnTo>
                      <a:pt x="250" y="184"/>
                    </a:lnTo>
                    <a:lnTo>
                      <a:pt x="236" y="184"/>
                    </a:lnTo>
                    <a:lnTo>
                      <a:pt x="222" y="184"/>
                    </a:lnTo>
                    <a:lnTo>
                      <a:pt x="212" y="184"/>
                    </a:lnTo>
                    <a:lnTo>
                      <a:pt x="198" y="182"/>
                    </a:lnTo>
                    <a:lnTo>
                      <a:pt x="186" y="180"/>
                    </a:lnTo>
                    <a:lnTo>
                      <a:pt x="176" y="174"/>
                    </a:lnTo>
                    <a:lnTo>
                      <a:pt x="162" y="166"/>
                    </a:lnTo>
                    <a:lnTo>
                      <a:pt x="148" y="162"/>
                    </a:lnTo>
                    <a:lnTo>
                      <a:pt x="132" y="160"/>
                    </a:lnTo>
                    <a:lnTo>
                      <a:pt x="114" y="158"/>
                    </a:lnTo>
                    <a:lnTo>
                      <a:pt x="98" y="154"/>
                    </a:lnTo>
                    <a:lnTo>
                      <a:pt x="86" y="146"/>
                    </a:lnTo>
                    <a:lnTo>
                      <a:pt x="84" y="142"/>
                    </a:lnTo>
                    <a:lnTo>
                      <a:pt x="84" y="136"/>
                    </a:lnTo>
                    <a:lnTo>
                      <a:pt x="82" y="132"/>
                    </a:lnTo>
                    <a:lnTo>
                      <a:pt x="82" y="128"/>
                    </a:lnTo>
                    <a:lnTo>
                      <a:pt x="80" y="124"/>
                    </a:lnTo>
                    <a:lnTo>
                      <a:pt x="78" y="120"/>
                    </a:lnTo>
                    <a:lnTo>
                      <a:pt x="74" y="118"/>
                    </a:lnTo>
                    <a:lnTo>
                      <a:pt x="70" y="116"/>
                    </a:lnTo>
                    <a:lnTo>
                      <a:pt x="66" y="114"/>
                    </a:lnTo>
                    <a:lnTo>
                      <a:pt x="56" y="96"/>
                    </a:lnTo>
                    <a:lnTo>
                      <a:pt x="46" y="76"/>
                    </a:lnTo>
                    <a:lnTo>
                      <a:pt x="38" y="66"/>
                    </a:lnTo>
                    <a:lnTo>
                      <a:pt x="28" y="54"/>
                    </a:lnTo>
                    <a:lnTo>
                      <a:pt x="18" y="40"/>
                    </a:lnTo>
                    <a:lnTo>
                      <a:pt x="8" y="28"/>
                    </a:lnTo>
                    <a:lnTo>
                      <a:pt x="4" y="16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6" y="6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  <a:lnTo>
                      <a:pt x="300" y="13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gray">
              <a:xfrm>
                <a:off x="4874" y="1312"/>
                <a:ext cx="336" cy="530"/>
              </a:xfrm>
              <a:custGeom>
                <a:avLst/>
                <a:gdLst>
                  <a:gd name="T0" fmla="*/ 268 w 336"/>
                  <a:gd name="T1" fmla="*/ 126 h 530"/>
                  <a:gd name="T2" fmla="*/ 236 w 336"/>
                  <a:gd name="T3" fmla="*/ 164 h 530"/>
                  <a:gd name="T4" fmla="*/ 218 w 336"/>
                  <a:gd name="T5" fmla="*/ 228 h 530"/>
                  <a:gd name="T6" fmla="*/ 184 w 336"/>
                  <a:gd name="T7" fmla="*/ 180 h 530"/>
                  <a:gd name="T8" fmla="*/ 190 w 336"/>
                  <a:gd name="T9" fmla="*/ 166 h 530"/>
                  <a:gd name="T10" fmla="*/ 148 w 336"/>
                  <a:gd name="T11" fmla="*/ 160 h 530"/>
                  <a:gd name="T12" fmla="*/ 134 w 336"/>
                  <a:gd name="T13" fmla="*/ 174 h 530"/>
                  <a:gd name="T14" fmla="*/ 118 w 336"/>
                  <a:gd name="T15" fmla="*/ 186 h 530"/>
                  <a:gd name="T16" fmla="*/ 142 w 336"/>
                  <a:gd name="T17" fmla="*/ 208 h 530"/>
                  <a:gd name="T18" fmla="*/ 110 w 336"/>
                  <a:gd name="T19" fmla="*/ 190 h 530"/>
                  <a:gd name="T20" fmla="*/ 76 w 336"/>
                  <a:gd name="T21" fmla="*/ 210 h 530"/>
                  <a:gd name="T22" fmla="*/ 52 w 336"/>
                  <a:gd name="T23" fmla="*/ 236 h 530"/>
                  <a:gd name="T24" fmla="*/ 28 w 336"/>
                  <a:gd name="T25" fmla="*/ 258 h 530"/>
                  <a:gd name="T26" fmla="*/ 14 w 336"/>
                  <a:gd name="T27" fmla="*/ 296 h 530"/>
                  <a:gd name="T28" fmla="*/ 4 w 336"/>
                  <a:gd name="T29" fmla="*/ 334 h 530"/>
                  <a:gd name="T30" fmla="*/ 10 w 336"/>
                  <a:gd name="T31" fmla="*/ 392 h 530"/>
                  <a:gd name="T32" fmla="*/ 22 w 336"/>
                  <a:gd name="T33" fmla="*/ 414 h 530"/>
                  <a:gd name="T34" fmla="*/ 34 w 336"/>
                  <a:gd name="T35" fmla="*/ 400 h 530"/>
                  <a:gd name="T36" fmla="*/ 72 w 336"/>
                  <a:gd name="T37" fmla="*/ 402 h 530"/>
                  <a:gd name="T38" fmla="*/ 98 w 336"/>
                  <a:gd name="T39" fmla="*/ 384 h 530"/>
                  <a:gd name="T40" fmla="*/ 140 w 336"/>
                  <a:gd name="T41" fmla="*/ 372 h 530"/>
                  <a:gd name="T42" fmla="*/ 182 w 336"/>
                  <a:gd name="T43" fmla="*/ 408 h 530"/>
                  <a:gd name="T44" fmla="*/ 202 w 336"/>
                  <a:gd name="T45" fmla="*/ 402 h 530"/>
                  <a:gd name="T46" fmla="*/ 236 w 336"/>
                  <a:gd name="T47" fmla="*/ 454 h 530"/>
                  <a:gd name="T48" fmla="*/ 272 w 336"/>
                  <a:gd name="T49" fmla="*/ 470 h 530"/>
                  <a:gd name="T50" fmla="*/ 262 w 336"/>
                  <a:gd name="T51" fmla="*/ 502 h 530"/>
                  <a:gd name="T52" fmla="*/ 286 w 336"/>
                  <a:gd name="T53" fmla="*/ 526 h 530"/>
                  <a:gd name="T54" fmla="*/ 286 w 336"/>
                  <a:gd name="T55" fmla="*/ 496 h 530"/>
                  <a:gd name="T56" fmla="*/ 270 w 336"/>
                  <a:gd name="T57" fmla="*/ 486 h 530"/>
                  <a:gd name="T58" fmla="*/ 268 w 336"/>
                  <a:gd name="T59" fmla="*/ 468 h 530"/>
                  <a:gd name="T60" fmla="*/ 280 w 336"/>
                  <a:gd name="T61" fmla="*/ 462 h 530"/>
                  <a:gd name="T62" fmla="*/ 298 w 336"/>
                  <a:gd name="T63" fmla="*/ 450 h 530"/>
                  <a:gd name="T64" fmla="*/ 308 w 336"/>
                  <a:gd name="T65" fmla="*/ 428 h 530"/>
                  <a:gd name="T66" fmla="*/ 306 w 336"/>
                  <a:gd name="T67" fmla="*/ 404 h 530"/>
                  <a:gd name="T68" fmla="*/ 324 w 336"/>
                  <a:gd name="T69" fmla="*/ 384 h 530"/>
                  <a:gd name="T70" fmla="*/ 316 w 336"/>
                  <a:gd name="T71" fmla="*/ 298 h 530"/>
                  <a:gd name="T72" fmla="*/ 278 w 336"/>
                  <a:gd name="T73" fmla="*/ 236 h 530"/>
                  <a:gd name="T74" fmla="*/ 258 w 336"/>
                  <a:gd name="T75" fmla="*/ 168 h 530"/>
                  <a:gd name="T76" fmla="*/ 194 w 336"/>
                  <a:gd name="T77" fmla="*/ 132 h 530"/>
                  <a:gd name="T78" fmla="*/ 198 w 336"/>
                  <a:gd name="T79" fmla="*/ 90 h 530"/>
                  <a:gd name="T80" fmla="*/ 162 w 336"/>
                  <a:gd name="T81" fmla="*/ 64 h 530"/>
                  <a:gd name="T82" fmla="*/ 132 w 336"/>
                  <a:gd name="T83" fmla="*/ 36 h 530"/>
                  <a:gd name="T84" fmla="*/ 116 w 336"/>
                  <a:gd name="T85" fmla="*/ 0 h 530"/>
                  <a:gd name="T86" fmla="*/ 142 w 336"/>
                  <a:gd name="T87" fmla="*/ 18 h 530"/>
                  <a:gd name="T88" fmla="*/ 152 w 336"/>
                  <a:gd name="T89" fmla="*/ 26 h 530"/>
                  <a:gd name="T90" fmla="*/ 162 w 336"/>
                  <a:gd name="T91" fmla="*/ 28 h 530"/>
                  <a:gd name="T92" fmla="*/ 176 w 336"/>
                  <a:gd name="T93" fmla="*/ 36 h 530"/>
                  <a:gd name="T94" fmla="*/ 178 w 336"/>
                  <a:gd name="T95" fmla="*/ 48 h 530"/>
                  <a:gd name="T96" fmla="*/ 184 w 336"/>
                  <a:gd name="T97" fmla="*/ 66 h 530"/>
                  <a:gd name="T98" fmla="*/ 200 w 336"/>
                  <a:gd name="T99" fmla="*/ 70 h 530"/>
                  <a:gd name="T100" fmla="*/ 206 w 336"/>
                  <a:gd name="T101" fmla="*/ 48 h 530"/>
                  <a:gd name="T102" fmla="*/ 228 w 336"/>
                  <a:gd name="T103" fmla="*/ 54 h 530"/>
                  <a:gd name="T104" fmla="*/ 260 w 336"/>
                  <a:gd name="T105" fmla="*/ 80 h 530"/>
                  <a:gd name="T106" fmla="*/ 270 w 336"/>
                  <a:gd name="T107" fmla="*/ 98 h 530"/>
                  <a:gd name="T108" fmla="*/ 290 w 336"/>
                  <a:gd name="T109" fmla="*/ 116 h 530"/>
                  <a:gd name="T110" fmla="*/ 302 w 336"/>
                  <a:gd name="T111" fmla="*/ 152 h 530"/>
                  <a:gd name="T112" fmla="*/ 296 w 336"/>
                  <a:gd name="T113" fmla="*/ 15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6" h="530">
                    <a:moveTo>
                      <a:pt x="300" y="138"/>
                    </a:moveTo>
                    <a:lnTo>
                      <a:pt x="288" y="136"/>
                    </a:lnTo>
                    <a:lnTo>
                      <a:pt x="278" y="132"/>
                    </a:lnTo>
                    <a:lnTo>
                      <a:pt x="268" y="126"/>
                    </a:lnTo>
                    <a:lnTo>
                      <a:pt x="260" y="124"/>
                    </a:lnTo>
                    <a:lnTo>
                      <a:pt x="252" y="128"/>
                    </a:lnTo>
                    <a:lnTo>
                      <a:pt x="244" y="142"/>
                    </a:lnTo>
                    <a:lnTo>
                      <a:pt x="236" y="164"/>
                    </a:lnTo>
                    <a:lnTo>
                      <a:pt x="234" y="188"/>
                    </a:lnTo>
                    <a:lnTo>
                      <a:pt x="234" y="210"/>
                    </a:lnTo>
                    <a:lnTo>
                      <a:pt x="236" y="234"/>
                    </a:lnTo>
                    <a:lnTo>
                      <a:pt x="218" y="228"/>
                    </a:lnTo>
                    <a:lnTo>
                      <a:pt x="202" y="216"/>
                    </a:lnTo>
                    <a:lnTo>
                      <a:pt x="190" y="200"/>
                    </a:lnTo>
                    <a:lnTo>
                      <a:pt x="184" y="182"/>
                    </a:lnTo>
                    <a:lnTo>
                      <a:pt x="184" y="180"/>
                    </a:lnTo>
                    <a:lnTo>
                      <a:pt x="186" y="176"/>
                    </a:lnTo>
                    <a:lnTo>
                      <a:pt x="190" y="172"/>
                    </a:lnTo>
                    <a:lnTo>
                      <a:pt x="190" y="170"/>
                    </a:lnTo>
                    <a:lnTo>
                      <a:pt x="190" y="166"/>
                    </a:lnTo>
                    <a:lnTo>
                      <a:pt x="184" y="158"/>
                    </a:lnTo>
                    <a:lnTo>
                      <a:pt x="172" y="156"/>
                    </a:lnTo>
                    <a:lnTo>
                      <a:pt x="158" y="156"/>
                    </a:lnTo>
                    <a:lnTo>
                      <a:pt x="148" y="160"/>
                    </a:lnTo>
                    <a:lnTo>
                      <a:pt x="142" y="162"/>
                    </a:lnTo>
                    <a:lnTo>
                      <a:pt x="140" y="166"/>
                    </a:lnTo>
                    <a:lnTo>
                      <a:pt x="136" y="170"/>
                    </a:lnTo>
                    <a:lnTo>
                      <a:pt x="134" y="174"/>
                    </a:lnTo>
                    <a:lnTo>
                      <a:pt x="132" y="178"/>
                    </a:lnTo>
                    <a:lnTo>
                      <a:pt x="128" y="182"/>
                    </a:lnTo>
                    <a:lnTo>
                      <a:pt x="124" y="184"/>
                    </a:lnTo>
                    <a:lnTo>
                      <a:pt x="118" y="186"/>
                    </a:lnTo>
                    <a:lnTo>
                      <a:pt x="132" y="190"/>
                    </a:lnTo>
                    <a:lnTo>
                      <a:pt x="144" y="194"/>
                    </a:lnTo>
                    <a:lnTo>
                      <a:pt x="154" y="202"/>
                    </a:lnTo>
                    <a:lnTo>
                      <a:pt x="142" y="208"/>
                    </a:lnTo>
                    <a:lnTo>
                      <a:pt x="132" y="206"/>
                    </a:lnTo>
                    <a:lnTo>
                      <a:pt x="124" y="202"/>
                    </a:lnTo>
                    <a:lnTo>
                      <a:pt x="118" y="196"/>
                    </a:lnTo>
                    <a:lnTo>
                      <a:pt x="110" y="190"/>
                    </a:lnTo>
                    <a:lnTo>
                      <a:pt x="100" y="188"/>
                    </a:lnTo>
                    <a:lnTo>
                      <a:pt x="88" y="192"/>
                    </a:lnTo>
                    <a:lnTo>
                      <a:pt x="82" y="200"/>
                    </a:lnTo>
                    <a:lnTo>
                      <a:pt x="76" y="210"/>
                    </a:lnTo>
                    <a:lnTo>
                      <a:pt x="70" y="220"/>
                    </a:lnTo>
                    <a:lnTo>
                      <a:pt x="60" y="228"/>
                    </a:lnTo>
                    <a:lnTo>
                      <a:pt x="48" y="230"/>
                    </a:lnTo>
                    <a:lnTo>
                      <a:pt x="52" y="236"/>
                    </a:lnTo>
                    <a:lnTo>
                      <a:pt x="54" y="242"/>
                    </a:lnTo>
                    <a:lnTo>
                      <a:pt x="56" y="250"/>
                    </a:lnTo>
                    <a:lnTo>
                      <a:pt x="42" y="254"/>
                    </a:lnTo>
                    <a:lnTo>
                      <a:pt x="28" y="258"/>
                    </a:lnTo>
                    <a:lnTo>
                      <a:pt x="18" y="262"/>
                    </a:lnTo>
                    <a:lnTo>
                      <a:pt x="12" y="270"/>
                    </a:lnTo>
                    <a:lnTo>
                      <a:pt x="10" y="280"/>
                    </a:lnTo>
                    <a:lnTo>
                      <a:pt x="14" y="296"/>
                    </a:lnTo>
                    <a:lnTo>
                      <a:pt x="4" y="300"/>
                    </a:lnTo>
                    <a:lnTo>
                      <a:pt x="0" y="310"/>
                    </a:lnTo>
                    <a:lnTo>
                      <a:pt x="0" y="322"/>
                    </a:lnTo>
                    <a:lnTo>
                      <a:pt x="4" y="334"/>
                    </a:lnTo>
                    <a:lnTo>
                      <a:pt x="6" y="346"/>
                    </a:lnTo>
                    <a:lnTo>
                      <a:pt x="8" y="356"/>
                    </a:lnTo>
                    <a:lnTo>
                      <a:pt x="8" y="372"/>
                    </a:lnTo>
                    <a:lnTo>
                      <a:pt x="10" y="392"/>
                    </a:lnTo>
                    <a:lnTo>
                      <a:pt x="12" y="406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22" y="414"/>
                    </a:lnTo>
                    <a:lnTo>
                      <a:pt x="24" y="410"/>
                    </a:lnTo>
                    <a:lnTo>
                      <a:pt x="28" y="408"/>
                    </a:lnTo>
                    <a:lnTo>
                      <a:pt x="32" y="404"/>
                    </a:lnTo>
                    <a:lnTo>
                      <a:pt x="34" y="400"/>
                    </a:lnTo>
                    <a:lnTo>
                      <a:pt x="38" y="398"/>
                    </a:lnTo>
                    <a:lnTo>
                      <a:pt x="50" y="398"/>
                    </a:lnTo>
                    <a:lnTo>
                      <a:pt x="60" y="400"/>
                    </a:lnTo>
                    <a:lnTo>
                      <a:pt x="72" y="402"/>
                    </a:lnTo>
                    <a:lnTo>
                      <a:pt x="86" y="396"/>
                    </a:lnTo>
                    <a:lnTo>
                      <a:pt x="90" y="392"/>
                    </a:lnTo>
                    <a:lnTo>
                      <a:pt x="94" y="388"/>
                    </a:lnTo>
                    <a:lnTo>
                      <a:pt x="98" y="384"/>
                    </a:lnTo>
                    <a:lnTo>
                      <a:pt x="102" y="378"/>
                    </a:lnTo>
                    <a:lnTo>
                      <a:pt x="108" y="374"/>
                    </a:lnTo>
                    <a:lnTo>
                      <a:pt x="124" y="372"/>
                    </a:lnTo>
                    <a:lnTo>
                      <a:pt x="140" y="372"/>
                    </a:lnTo>
                    <a:lnTo>
                      <a:pt x="156" y="372"/>
                    </a:lnTo>
                    <a:lnTo>
                      <a:pt x="164" y="388"/>
                    </a:lnTo>
                    <a:lnTo>
                      <a:pt x="174" y="396"/>
                    </a:lnTo>
                    <a:lnTo>
                      <a:pt x="182" y="408"/>
                    </a:lnTo>
                    <a:lnTo>
                      <a:pt x="188" y="400"/>
                    </a:lnTo>
                    <a:lnTo>
                      <a:pt x="194" y="392"/>
                    </a:lnTo>
                    <a:lnTo>
                      <a:pt x="200" y="384"/>
                    </a:lnTo>
                    <a:lnTo>
                      <a:pt x="202" y="402"/>
                    </a:lnTo>
                    <a:lnTo>
                      <a:pt x="200" y="418"/>
                    </a:lnTo>
                    <a:lnTo>
                      <a:pt x="210" y="428"/>
                    </a:lnTo>
                    <a:lnTo>
                      <a:pt x="224" y="440"/>
                    </a:lnTo>
                    <a:lnTo>
                      <a:pt x="236" y="454"/>
                    </a:lnTo>
                    <a:lnTo>
                      <a:pt x="248" y="464"/>
                    </a:lnTo>
                    <a:lnTo>
                      <a:pt x="260" y="468"/>
                    </a:lnTo>
                    <a:lnTo>
                      <a:pt x="272" y="462"/>
                    </a:lnTo>
                    <a:lnTo>
                      <a:pt x="272" y="470"/>
                    </a:lnTo>
                    <a:lnTo>
                      <a:pt x="268" y="478"/>
                    </a:lnTo>
                    <a:lnTo>
                      <a:pt x="262" y="486"/>
                    </a:lnTo>
                    <a:lnTo>
                      <a:pt x="258" y="496"/>
                    </a:lnTo>
                    <a:lnTo>
                      <a:pt x="262" y="502"/>
                    </a:lnTo>
                    <a:lnTo>
                      <a:pt x="266" y="512"/>
                    </a:lnTo>
                    <a:lnTo>
                      <a:pt x="274" y="522"/>
                    </a:lnTo>
                    <a:lnTo>
                      <a:pt x="278" y="530"/>
                    </a:lnTo>
                    <a:lnTo>
                      <a:pt x="286" y="526"/>
                    </a:lnTo>
                    <a:lnTo>
                      <a:pt x="290" y="516"/>
                    </a:lnTo>
                    <a:lnTo>
                      <a:pt x="292" y="506"/>
                    </a:lnTo>
                    <a:lnTo>
                      <a:pt x="292" y="496"/>
                    </a:lnTo>
                    <a:lnTo>
                      <a:pt x="286" y="496"/>
                    </a:lnTo>
                    <a:lnTo>
                      <a:pt x="280" y="496"/>
                    </a:lnTo>
                    <a:lnTo>
                      <a:pt x="276" y="494"/>
                    </a:lnTo>
                    <a:lnTo>
                      <a:pt x="272" y="490"/>
                    </a:lnTo>
                    <a:lnTo>
                      <a:pt x="270" y="486"/>
                    </a:lnTo>
                    <a:lnTo>
                      <a:pt x="268" y="480"/>
                    </a:lnTo>
                    <a:lnTo>
                      <a:pt x="266" y="474"/>
                    </a:lnTo>
                    <a:lnTo>
                      <a:pt x="268" y="470"/>
                    </a:lnTo>
                    <a:lnTo>
                      <a:pt x="268" y="468"/>
                    </a:lnTo>
                    <a:lnTo>
                      <a:pt x="270" y="466"/>
                    </a:lnTo>
                    <a:lnTo>
                      <a:pt x="274" y="464"/>
                    </a:lnTo>
                    <a:lnTo>
                      <a:pt x="276" y="464"/>
                    </a:lnTo>
                    <a:lnTo>
                      <a:pt x="280" y="462"/>
                    </a:lnTo>
                    <a:lnTo>
                      <a:pt x="284" y="460"/>
                    </a:lnTo>
                    <a:lnTo>
                      <a:pt x="290" y="456"/>
                    </a:lnTo>
                    <a:lnTo>
                      <a:pt x="294" y="452"/>
                    </a:lnTo>
                    <a:lnTo>
                      <a:pt x="298" y="450"/>
                    </a:lnTo>
                    <a:lnTo>
                      <a:pt x="302" y="446"/>
                    </a:lnTo>
                    <a:lnTo>
                      <a:pt x="306" y="440"/>
                    </a:lnTo>
                    <a:lnTo>
                      <a:pt x="308" y="432"/>
                    </a:lnTo>
                    <a:lnTo>
                      <a:pt x="308" y="428"/>
                    </a:lnTo>
                    <a:lnTo>
                      <a:pt x="308" y="422"/>
                    </a:lnTo>
                    <a:lnTo>
                      <a:pt x="306" y="416"/>
                    </a:lnTo>
                    <a:lnTo>
                      <a:pt x="306" y="410"/>
                    </a:lnTo>
                    <a:lnTo>
                      <a:pt x="306" y="404"/>
                    </a:lnTo>
                    <a:lnTo>
                      <a:pt x="310" y="398"/>
                    </a:lnTo>
                    <a:lnTo>
                      <a:pt x="314" y="394"/>
                    </a:lnTo>
                    <a:lnTo>
                      <a:pt x="320" y="390"/>
                    </a:lnTo>
                    <a:lnTo>
                      <a:pt x="324" y="384"/>
                    </a:lnTo>
                    <a:lnTo>
                      <a:pt x="336" y="362"/>
                    </a:lnTo>
                    <a:lnTo>
                      <a:pt x="336" y="340"/>
                    </a:lnTo>
                    <a:lnTo>
                      <a:pt x="328" y="318"/>
                    </a:lnTo>
                    <a:lnTo>
                      <a:pt x="316" y="298"/>
                    </a:lnTo>
                    <a:lnTo>
                      <a:pt x="300" y="278"/>
                    </a:lnTo>
                    <a:lnTo>
                      <a:pt x="288" y="262"/>
                    </a:lnTo>
                    <a:lnTo>
                      <a:pt x="280" y="250"/>
                    </a:lnTo>
                    <a:lnTo>
                      <a:pt x="278" y="236"/>
                    </a:lnTo>
                    <a:lnTo>
                      <a:pt x="276" y="220"/>
                    </a:lnTo>
                    <a:lnTo>
                      <a:pt x="274" y="200"/>
                    </a:lnTo>
                    <a:lnTo>
                      <a:pt x="268" y="182"/>
                    </a:lnTo>
                    <a:lnTo>
                      <a:pt x="258" y="168"/>
                    </a:lnTo>
                    <a:lnTo>
                      <a:pt x="242" y="156"/>
                    </a:lnTo>
                    <a:lnTo>
                      <a:pt x="226" y="150"/>
                    </a:lnTo>
                    <a:lnTo>
                      <a:pt x="208" y="142"/>
                    </a:lnTo>
                    <a:lnTo>
                      <a:pt x="194" y="132"/>
                    </a:lnTo>
                    <a:lnTo>
                      <a:pt x="188" y="120"/>
                    </a:lnTo>
                    <a:lnTo>
                      <a:pt x="190" y="110"/>
                    </a:lnTo>
                    <a:lnTo>
                      <a:pt x="194" y="100"/>
                    </a:lnTo>
                    <a:lnTo>
                      <a:pt x="198" y="90"/>
                    </a:lnTo>
                    <a:lnTo>
                      <a:pt x="198" y="80"/>
                    </a:lnTo>
                    <a:lnTo>
                      <a:pt x="190" y="76"/>
                    </a:lnTo>
                    <a:lnTo>
                      <a:pt x="178" y="70"/>
                    </a:lnTo>
                    <a:lnTo>
                      <a:pt x="162" y="64"/>
                    </a:lnTo>
                    <a:lnTo>
                      <a:pt x="150" y="56"/>
                    </a:lnTo>
                    <a:lnTo>
                      <a:pt x="144" y="48"/>
                    </a:lnTo>
                    <a:lnTo>
                      <a:pt x="146" y="40"/>
                    </a:lnTo>
                    <a:lnTo>
                      <a:pt x="132" y="36"/>
                    </a:lnTo>
                    <a:lnTo>
                      <a:pt x="120" y="28"/>
                    </a:lnTo>
                    <a:lnTo>
                      <a:pt x="110" y="18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4" y="0"/>
                    </a:lnTo>
                    <a:lnTo>
                      <a:pt x="130" y="4"/>
                    </a:lnTo>
                    <a:lnTo>
                      <a:pt x="136" y="10"/>
                    </a:lnTo>
                    <a:lnTo>
                      <a:pt x="142" y="18"/>
                    </a:lnTo>
                    <a:lnTo>
                      <a:pt x="146" y="22"/>
                    </a:lnTo>
                    <a:lnTo>
                      <a:pt x="148" y="24"/>
                    </a:lnTo>
                    <a:lnTo>
                      <a:pt x="150" y="26"/>
                    </a:lnTo>
                    <a:lnTo>
                      <a:pt x="152" y="26"/>
                    </a:lnTo>
                    <a:lnTo>
                      <a:pt x="154" y="26"/>
                    </a:lnTo>
                    <a:lnTo>
                      <a:pt x="156" y="26"/>
                    </a:lnTo>
                    <a:lnTo>
                      <a:pt x="158" y="28"/>
                    </a:lnTo>
                    <a:lnTo>
                      <a:pt x="162" y="28"/>
                    </a:lnTo>
                    <a:lnTo>
                      <a:pt x="168" y="30"/>
                    </a:lnTo>
                    <a:lnTo>
                      <a:pt x="172" y="32"/>
                    </a:lnTo>
                    <a:lnTo>
                      <a:pt x="174" y="34"/>
                    </a:lnTo>
                    <a:lnTo>
                      <a:pt x="176" y="36"/>
                    </a:lnTo>
                    <a:lnTo>
                      <a:pt x="176" y="38"/>
                    </a:lnTo>
                    <a:lnTo>
                      <a:pt x="176" y="42"/>
                    </a:lnTo>
                    <a:lnTo>
                      <a:pt x="176" y="44"/>
                    </a:lnTo>
                    <a:lnTo>
                      <a:pt x="178" y="48"/>
                    </a:lnTo>
                    <a:lnTo>
                      <a:pt x="180" y="54"/>
                    </a:lnTo>
                    <a:lnTo>
                      <a:pt x="180" y="58"/>
                    </a:lnTo>
                    <a:lnTo>
                      <a:pt x="182" y="62"/>
                    </a:lnTo>
                    <a:lnTo>
                      <a:pt x="184" y="66"/>
                    </a:lnTo>
                    <a:lnTo>
                      <a:pt x="186" y="68"/>
                    </a:lnTo>
                    <a:lnTo>
                      <a:pt x="190" y="70"/>
                    </a:lnTo>
                    <a:lnTo>
                      <a:pt x="194" y="70"/>
                    </a:lnTo>
                    <a:lnTo>
                      <a:pt x="200" y="70"/>
                    </a:lnTo>
                    <a:lnTo>
                      <a:pt x="200" y="62"/>
                    </a:lnTo>
                    <a:lnTo>
                      <a:pt x="200" y="56"/>
                    </a:lnTo>
                    <a:lnTo>
                      <a:pt x="202" y="50"/>
                    </a:lnTo>
                    <a:lnTo>
                      <a:pt x="206" y="48"/>
                    </a:lnTo>
                    <a:lnTo>
                      <a:pt x="208" y="46"/>
                    </a:lnTo>
                    <a:lnTo>
                      <a:pt x="214" y="48"/>
                    </a:lnTo>
                    <a:lnTo>
                      <a:pt x="220" y="50"/>
                    </a:lnTo>
                    <a:lnTo>
                      <a:pt x="228" y="54"/>
                    </a:lnTo>
                    <a:lnTo>
                      <a:pt x="240" y="62"/>
                    </a:lnTo>
                    <a:lnTo>
                      <a:pt x="250" y="68"/>
                    </a:lnTo>
                    <a:lnTo>
                      <a:pt x="256" y="74"/>
                    </a:lnTo>
                    <a:lnTo>
                      <a:pt x="260" y="80"/>
                    </a:lnTo>
                    <a:lnTo>
                      <a:pt x="262" y="86"/>
                    </a:lnTo>
                    <a:lnTo>
                      <a:pt x="264" y="92"/>
                    </a:lnTo>
                    <a:lnTo>
                      <a:pt x="268" y="96"/>
                    </a:lnTo>
                    <a:lnTo>
                      <a:pt x="270" y="98"/>
                    </a:lnTo>
                    <a:lnTo>
                      <a:pt x="274" y="98"/>
                    </a:lnTo>
                    <a:lnTo>
                      <a:pt x="276" y="100"/>
                    </a:lnTo>
                    <a:lnTo>
                      <a:pt x="280" y="100"/>
                    </a:lnTo>
                    <a:lnTo>
                      <a:pt x="290" y="116"/>
                    </a:lnTo>
                    <a:lnTo>
                      <a:pt x="302" y="132"/>
                    </a:lnTo>
                    <a:lnTo>
                      <a:pt x="316" y="146"/>
                    </a:lnTo>
                    <a:lnTo>
                      <a:pt x="310" y="150"/>
                    </a:lnTo>
                    <a:lnTo>
                      <a:pt x="302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4" y="152"/>
                    </a:lnTo>
                    <a:lnTo>
                      <a:pt x="296" y="150"/>
                    </a:lnTo>
                    <a:lnTo>
                      <a:pt x="298" y="15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  <a:gd name="T108" fmla="*/ 68 w 68"/>
                  <a:gd name="T10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gray">
              <a:xfrm>
                <a:off x="4240" y="1476"/>
                <a:ext cx="68" cy="154"/>
              </a:xfrm>
              <a:custGeom>
                <a:avLst/>
                <a:gdLst>
                  <a:gd name="T0" fmla="*/ 68 w 68"/>
                  <a:gd name="T1" fmla="*/ 0 h 154"/>
                  <a:gd name="T2" fmla="*/ 64 w 68"/>
                  <a:gd name="T3" fmla="*/ 2 h 154"/>
                  <a:gd name="T4" fmla="*/ 60 w 68"/>
                  <a:gd name="T5" fmla="*/ 4 h 154"/>
                  <a:gd name="T6" fmla="*/ 56 w 68"/>
                  <a:gd name="T7" fmla="*/ 8 h 154"/>
                  <a:gd name="T8" fmla="*/ 50 w 68"/>
                  <a:gd name="T9" fmla="*/ 12 h 154"/>
                  <a:gd name="T10" fmla="*/ 46 w 68"/>
                  <a:gd name="T11" fmla="*/ 16 h 154"/>
                  <a:gd name="T12" fmla="*/ 44 w 68"/>
                  <a:gd name="T13" fmla="*/ 20 h 154"/>
                  <a:gd name="T14" fmla="*/ 44 w 68"/>
                  <a:gd name="T15" fmla="*/ 24 h 154"/>
                  <a:gd name="T16" fmla="*/ 42 w 68"/>
                  <a:gd name="T17" fmla="*/ 30 h 154"/>
                  <a:gd name="T18" fmla="*/ 42 w 68"/>
                  <a:gd name="T19" fmla="*/ 34 h 154"/>
                  <a:gd name="T20" fmla="*/ 40 w 68"/>
                  <a:gd name="T21" fmla="*/ 36 h 154"/>
                  <a:gd name="T22" fmla="*/ 34 w 68"/>
                  <a:gd name="T23" fmla="*/ 42 h 154"/>
                  <a:gd name="T24" fmla="*/ 28 w 68"/>
                  <a:gd name="T25" fmla="*/ 44 h 154"/>
                  <a:gd name="T26" fmla="*/ 24 w 68"/>
                  <a:gd name="T27" fmla="*/ 48 h 154"/>
                  <a:gd name="T28" fmla="*/ 18 w 68"/>
                  <a:gd name="T29" fmla="*/ 50 h 154"/>
                  <a:gd name="T30" fmla="*/ 14 w 68"/>
                  <a:gd name="T31" fmla="*/ 54 h 154"/>
                  <a:gd name="T32" fmla="*/ 10 w 68"/>
                  <a:gd name="T33" fmla="*/ 60 h 154"/>
                  <a:gd name="T34" fmla="*/ 6 w 68"/>
                  <a:gd name="T35" fmla="*/ 70 h 154"/>
                  <a:gd name="T36" fmla="*/ 6 w 68"/>
                  <a:gd name="T37" fmla="*/ 80 h 154"/>
                  <a:gd name="T38" fmla="*/ 8 w 68"/>
                  <a:gd name="T39" fmla="*/ 88 h 154"/>
                  <a:gd name="T40" fmla="*/ 12 w 68"/>
                  <a:gd name="T41" fmla="*/ 100 h 154"/>
                  <a:gd name="T42" fmla="*/ 14 w 68"/>
                  <a:gd name="T43" fmla="*/ 104 h 154"/>
                  <a:gd name="T44" fmla="*/ 16 w 68"/>
                  <a:gd name="T45" fmla="*/ 106 h 154"/>
                  <a:gd name="T46" fmla="*/ 16 w 68"/>
                  <a:gd name="T47" fmla="*/ 108 h 154"/>
                  <a:gd name="T48" fmla="*/ 18 w 68"/>
                  <a:gd name="T49" fmla="*/ 108 h 154"/>
                  <a:gd name="T50" fmla="*/ 18 w 68"/>
                  <a:gd name="T51" fmla="*/ 110 h 154"/>
                  <a:gd name="T52" fmla="*/ 16 w 68"/>
                  <a:gd name="T53" fmla="*/ 114 h 154"/>
                  <a:gd name="T54" fmla="*/ 14 w 68"/>
                  <a:gd name="T55" fmla="*/ 118 h 154"/>
                  <a:gd name="T56" fmla="*/ 12 w 68"/>
                  <a:gd name="T57" fmla="*/ 120 h 154"/>
                  <a:gd name="T58" fmla="*/ 8 w 68"/>
                  <a:gd name="T59" fmla="*/ 124 h 154"/>
                  <a:gd name="T60" fmla="*/ 4 w 68"/>
                  <a:gd name="T61" fmla="*/ 126 h 154"/>
                  <a:gd name="T62" fmla="*/ 0 w 68"/>
                  <a:gd name="T63" fmla="*/ 128 h 154"/>
                  <a:gd name="T64" fmla="*/ 0 w 68"/>
                  <a:gd name="T65" fmla="*/ 132 h 154"/>
                  <a:gd name="T66" fmla="*/ 0 w 68"/>
                  <a:gd name="T67" fmla="*/ 136 h 154"/>
                  <a:gd name="T68" fmla="*/ 2 w 68"/>
                  <a:gd name="T69" fmla="*/ 140 h 154"/>
                  <a:gd name="T70" fmla="*/ 8 w 68"/>
                  <a:gd name="T71" fmla="*/ 144 h 154"/>
                  <a:gd name="T72" fmla="*/ 12 w 68"/>
                  <a:gd name="T73" fmla="*/ 148 h 154"/>
                  <a:gd name="T74" fmla="*/ 18 w 68"/>
                  <a:gd name="T75" fmla="*/ 152 h 154"/>
                  <a:gd name="T76" fmla="*/ 24 w 68"/>
                  <a:gd name="T77" fmla="*/ 154 h 154"/>
                  <a:gd name="T78" fmla="*/ 28 w 68"/>
                  <a:gd name="T79" fmla="*/ 154 h 154"/>
                  <a:gd name="T80" fmla="*/ 38 w 68"/>
                  <a:gd name="T81" fmla="*/ 148 h 154"/>
                  <a:gd name="T82" fmla="*/ 44 w 68"/>
                  <a:gd name="T83" fmla="*/ 132 h 154"/>
                  <a:gd name="T84" fmla="*/ 48 w 68"/>
                  <a:gd name="T85" fmla="*/ 114 h 154"/>
                  <a:gd name="T86" fmla="*/ 50 w 68"/>
                  <a:gd name="T87" fmla="*/ 96 h 154"/>
                  <a:gd name="T88" fmla="*/ 54 w 68"/>
                  <a:gd name="T89" fmla="*/ 82 h 154"/>
                  <a:gd name="T90" fmla="*/ 56 w 68"/>
                  <a:gd name="T91" fmla="*/ 74 h 154"/>
                  <a:gd name="T92" fmla="*/ 60 w 68"/>
                  <a:gd name="T93" fmla="*/ 62 h 154"/>
                  <a:gd name="T94" fmla="*/ 62 w 68"/>
                  <a:gd name="T95" fmla="*/ 50 h 154"/>
                  <a:gd name="T96" fmla="*/ 66 w 68"/>
                  <a:gd name="T97" fmla="*/ 36 h 154"/>
                  <a:gd name="T98" fmla="*/ 66 w 68"/>
                  <a:gd name="T99" fmla="*/ 24 h 154"/>
                  <a:gd name="T100" fmla="*/ 64 w 68"/>
                  <a:gd name="T101" fmla="*/ 14 h 154"/>
                  <a:gd name="T102" fmla="*/ 60 w 68"/>
                  <a:gd name="T103" fmla="*/ 6 h 154"/>
                  <a:gd name="T104" fmla="*/ 52 w 68"/>
                  <a:gd name="T105" fmla="*/ 6 h 154"/>
                  <a:gd name="T106" fmla="*/ 38 w 68"/>
                  <a:gd name="T10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154">
                    <a:moveTo>
                      <a:pt x="68" y="0"/>
                    </a:moveTo>
                    <a:lnTo>
                      <a:pt x="64" y="2"/>
                    </a:lnTo>
                    <a:lnTo>
                      <a:pt x="60" y="4"/>
                    </a:lnTo>
                    <a:lnTo>
                      <a:pt x="56" y="8"/>
                    </a:lnTo>
                    <a:lnTo>
                      <a:pt x="50" y="12"/>
                    </a:lnTo>
                    <a:lnTo>
                      <a:pt x="46" y="16"/>
                    </a:lnTo>
                    <a:lnTo>
                      <a:pt x="44" y="20"/>
                    </a:lnTo>
                    <a:lnTo>
                      <a:pt x="44" y="24"/>
                    </a:lnTo>
                    <a:lnTo>
                      <a:pt x="42" y="30"/>
                    </a:lnTo>
                    <a:lnTo>
                      <a:pt x="42" y="34"/>
                    </a:lnTo>
                    <a:lnTo>
                      <a:pt x="40" y="36"/>
                    </a:lnTo>
                    <a:lnTo>
                      <a:pt x="34" y="42"/>
                    </a:lnTo>
                    <a:lnTo>
                      <a:pt x="28" y="44"/>
                    </a:lnTo>
                    <a:lnTo>
                      <a:pt x="24" y="48"/>
                    </a:lnTo>
                    <a:lnTo>
                      <a:pt x="18" y="50"/>
                    </a:lnTo>
                    <a:lnTo>
                      <a:pt x="14" y="54"/>
                    </a:lnTo>
                    <a:lnTo>
                      <a:pt x="10" y="60"/>
                    </a:lnTo>
                    <a:lnTo>
                      <a:pt x="6" y="70"/>
                    </a:lnTo>
                    <a:lnTo>
                      <a:pt x="6" y="80"/>
                    </a:lnTo>
                    <a:lnTo>
                      <a:pt x="8" y="88"/>
                    </a:lnTo>
                    <a:lnTo>
                      <a:pt x="12" y="100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8"/>
                    </a:lnTo>
                    <a:lnTo>
                      <a:pt x="18" y="108"/>
                    </a:lnTo>
                    <a:lnTo>
                      <a:pt x="18" y="110"/>
                    </a:lnTo>
                    <a:lnTo>
                      <a:pt x="16" y="114"/>
                    </a:lnTo>
                    <a:lnTo>
                      <a:pt x="14" y="118"/>
                    </a:lnTo>
                    <a:lnTo>
                      <a:pt x="12" y="120"/>
                    </a:lnTo>
                    <a:lnTo>
                      <a:pt x="8" y="124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0" y="136"/>
                    </a:lnTo>
                    <a:lnTo>
                      <a:pt x="2" y="140"/>
                    </a:lnTo>
                    <a:lnTo>
                      <a:pt x="8" y="144"/>
                    </a:lnTo>
                    <a:lnTo>
                      <a:pt x="12" y="148"/>
                    </a:lnTo>
                    <a:lnTo>
                      <a:pt x="18" y="152"/>
                    </a:lnTo>
                    <a:lnTo>
                      <a:pt x="24" y="154"/>
                    </a:lnTo>
                    <a:lnTo>
                      <a:pt x="28" y="154"/>
                    </a:lnTo>
                    <a:lnTo>
                      <a:pt x="38" y="148"/>
                    </a:lnTo>
                    <a:lnTo>
                      <a:pt x="44" y="132"/>
                    </a:lnTo>
                    <a:lnTo>
                      <a:pt x="48" y="114"/>
                    </a:lnTo>
                    <a:lnTo>
                      <a:pt x="50" y="96"/>
                    </a:lnTo>
                    <a:lnTo>
                      <a:pt x="54" y="82"/>
                    </a:lnTo>
                    <a:lnTo>
                      <a:pt x="56" y="74"/>
                    </a:lnTo>
                    <a:lnTo>
                      <a:pt x="60" y="62"/>
                    </a:lnTo>
                    <a:lnTo>
                      <a:pt x="62" y="50"/>
                    </a:lnTo>
                    <a:lnTo>
                      <a:pt x="66" y="36"/>
                    </a:lnTo>
                    <a:lnTo>
                      <a:pt x="66" y="24"/>
                    </a:lnTo>
                    <a:lnTo>
                      <a:pt x="64" y="14"/>
                    </a:lnTo>
                    <a:lnTo>
                      <a:pt x="60" y="6"/>
                    </a:lnTo>
                    <a:lnTo>
                      <a:pt x="52" y="6"/>
                    </a:lnTo>
                    <a:lnTo>
                      <a:pt x="38" y="1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gray">
              <a:xfrm>
                <a:off x="5356" y="1890"/>
                <a:ext cx="6" cy="8"/>
              </a:xfrm>
              <a:custGeom>
                <a:avLst/>
                <a:gdLst>
                  <a:gd name="T0" fmla="*/ 4 w 6"/>
                  <a:gd name="T1" fmla="*/ 8 h 8"/>
                  <a:gd name="T2" fmla="*/ 4 w 6"/>
                  <a:gd name="T3" fmla="*/ 4 h 8"/>
                  <a:gd name="T4" fmla="*/ 6 w 6"/>
                  <a:gd name="T5" fmla="*/ 0 h 8"/>
                  <a:gd name="T6" fmla="*/ 2 w 6"/>
                  <a:gd name="T7" fmla="*/ 4 h 8"/>
                  <a:gd name="T8" fmla="*/ 0 w 6"/>
                  <a:gd name="T9" fmla="*/ 6 h 8"/>
                  <a:gd name="T10" fmla="*/ 4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4" y="4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gray">
              <a:xfrm>
                <a:off x="5362" y="1734"/>
                <a:ext cx="68" cy="156"/>
              </a:xfrm>
              <a:custGeom>
                <a:avLst/>
                <a:gdLst>
                  <a:gd name="T0" fmla="*/ 68 w 68"/>
                  <a:gd name="T1" fmla="*/ 30 h 156"/>
                  <a:gd name="T2" fmla="*/ 54 w 68"/>
                  <a:gd name="T3" fmla="*/ 28 h 156"/>
                  <a:gd name="T4" fmla="*/ 46 w 68"/>
                  <a:gd name="T5" fmla="*/ 22 h 156"/>
                  <a:gd name="T6" fmla="*/ 40 w 68"/>
                  <a:gd name="T7" fmla="*/ 14 h 156"/>
                  <a:gd name="T8" fmla="*/ 36 w 68"/>
                  <a:gd name="T9" fmla="*/ 0 h 156"/>
                  <a:gd name="T10" fmla="*/ 32 w 68"/>
                  <a:gd name="T11" fmla="*/ 0 h 156"/>
                  <a:gd name="T12" fmla="*/ 26 w 68"/>
                  <a:gd name="T13" fmla="*/ 2 h 156"/>
                  <a:gd name="T14" fmla="*/ 22 w 68"/>
                  <a:gd name="T15" fmla="*/ 6 h 156"/>
                  <a:gd name="T16" fmla="*/ 28 w 68"/>
                  <a:gd name="T17" fmla="*/ 22 h 156"/>
                  <a:gd name="T18" fmla="*/ 28 w 68"/>
                  <a:gd name="T19" fmla="*/ 40 h 156"/>
                  <a:gd name="T20" fmla="*/ 24 w 68"/>
                  <a:gd name="T21" fmla="*/ 60 h 156"/>
                  <a:gd name="T22" fmla="*/ 18 w 68"/>
                  <a:gd name="T23" fmla="*/ 78 h 156"/>
                  <a:gd name="T24" fmla="*/ 14 w 68"/>
                  <a:gd name="T25" fmla="*/ 96 h 156"/>
                  <a:gd name="T26" fmla="*/ 8 w 68"/>
                  <a:gd name="T27" fmla="*/ 118 h 156"/>
                  <a:gd name="T28" fmla="*/ 4 w 68"/>
                  <a:gd name="T29" fmla="*/ 136 h 156"/>
                  <a:gd name="T30" fmla="*/ 0 w 68"/>
                  <a:gd name="T31" fmla="*/ 156 h 156"/>
                  <a:gd name="T32" fmla="*/ 12 w 68"/>
                  <a:gd name="T33" fmla="*/ 144 h 156"/>
                  <a:gd name="T34" fmla="*/ 24 w 68"/>
                  <a:gd name="T35" fmla="*/ 126 h 156"/>
                  <a:gd name="T36" fmla="*/ 38 w 68"/>
                  <a:gd name="T37" fmla="*/ 104 h 156"/>
                  <a:gd name="T38" fmla="*/ 50 w 68"/>
                  <a:gd name="T39" fmla="*/ 84 h 156"/>
                  <a:gd name="T40" fmla="*/ 60 w 68"/>
                  <a:gd name="T41" fmla="*/ 62 h 156"/>
                  <a:gd name="T42" fmla="*/ 66 w 68"/>
                  <a:gd name="T43" fmla="*/ 44 h 156"/>
                  <a:gd name="T44" fmla="*/ 68 w 68"/>
                  <a:gd name="T45" fmla="*/ 3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56">
                    <a:moveTo>
                      <a:pt x="68" y="30"/>
                    </a:moveTo>
                    <a:lnTo>
                      <a:pt x="54" y="28"/>
                    </a:lnTo>
                    <a:lnTo>
                      <a:pt x="46" y="22"/>
                    </a:lnTo>
                    <a:lnTo>
                      <a:pt x="40" y="14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2" y="6"/>
                    </a:lnTo>
                    <a:lnTo>
                      <a:pt x="28" y="22"/>
                    </a:lnTo>
                    <a:lnTo>
                      <a:pt x="28" y="4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14" y="96"/>
                    </a:lnTo>
                    <a:lnTo>
                      <a:pt x="8" y="118"/>
                    </a:lnTo>
                    <a:lnTo>
                      <a:pt x="4" y="136"/>
                    </a:lnTo>
                    <a:lnTo>
                      <a:pt x="0" y="156"/>
                    </a:lnTo>
                    <a:lnTo>
                      <a:pt x="12" y="144"/>
                    </a:lnTo>
                    <a:lnTo>
                      <a:pt x="24" y="126"/>
                    </a:lnTo>
                    <a:lnTo>
                      <a:pt x="38" y="104"/>
                    </a:lnTo>
                    <a:lnTo>
                      <a:pt x="50" y="84"/>
                    </a:lnTo>
                    <a:lnTo>
                      <a:pt x="60" y="62"/>
                    </a:lnTo>
                    <a:lnTo>
                      <a:pt x="66" y="44"/>
                    </a:lnTo>
                    <a:lnTo>
                      <a:pt x="68" y="30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0F0F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gray">
              <a:xfrm>
                <a:off x="3286" y="802"/>
                <a:ext cx="10" cy="2"/>
              </a:xfrm>
              <a:custGeom>
                <a:avLst/>
                <a:gdLst>
                  <a:gd name="T0" fmla="*/ 10 w 10"/>
                  <a:gd name="T1" fmla="*/ 2 h 2"/>
                  <a:gd name="T2" fmla="*/ 4 w 10"/>
                  <a:gd name="T3" fmla="*/ 0 h 2"/>
                  <a:gd name="T4" fmla="*/ 0 w 10"/>
                  <a:gd name="T5" fmla="*/ 0 h 2"/>
                  <a:gd name="T6" fmla="*/ 10 w 10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10" y="2"/>
                    </a:lnTo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31251"/>
            <a:ext cx="536958" cy="565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联成科大软件研发规范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联成科大信息系统有限公司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1219200" y="1600200"/>
            <a:ext cx="6781800" cy="4114800"/>
            <a:chOff x="768" y="1008"/>
            <a:chExt cx="4272" cy="2592"/>
          </a:xfrm>
        </p:grpSpPr>
        <p:sp>
          <p:nvSpPr>
            <p:cNvPr id="14338" name="AutoShape 2"/>
            <p:cNvSpPr>
              <a:spLocks noChangeArrowheads="1"/>
            </p:cNvSpPr>
            <p:nvPr/>
          </p:nvSpPr>
          <p:spPr bwMode="auto">
            <a:xfrm>
              <a:off x="2345" y="2160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14339" name="AutoShape 3"/>
            <p:cNvSpPr>
              <a:spLocks noChangeArrowheads="1"/>
            </p:cNvSpPr>
            <p:nvPr/>
          </p:nvSpPr>
          <p:spPr bwMode="auto">
            <a:xfrm>
              <a:off x="768" y="2160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>
              <a:off x="3936" y="2160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ThemeGallery is a Design Digital Content &amp; Contents mall developed by Guild Design Inc.</a:t>
              </a: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gray">
            <a:xfrm>
              <a:off x="1985" y="1401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gray">
            <a:xfrm>
              <a:off x="3536" y="1401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gray">
            <a:xfrm>
              <a:off x="3919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gray">
            <a:xfrm>
              <a:off x="3919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gray">
            <a:xfrm>
              <a:off x="3989" y="10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gray">
            <a:xfrm>
              <a:off x="4005" y="10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gray">
            <a:xfrm>
              <a:off x="4039" y="1126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gray">
            <a:xfrm>
              <a:off x="816" y="100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gray">
            <a:xfrm>
              <a:off x="816" y="100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gray">
            <a:xfrm>
              <a:off x="886" y="1077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gray">
            <a:xfrm>
              <a:off x="887" y="1079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gray">
            <a:xfrm>
              <a:off x="933" y="1124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54" name="Group 18"/>
            <p:cNvGrpSpPr>
              <a:grpSpLocks/>
            </p:cNvGrpSpPr>
            <p:nvPr/>
          </p:nvGrpSpPr>
          <p:grpSpPr bwMode="auto">
            <a:xfrm>
              <a:off x="946" y="1136"/>
              <a:ext cx="813" cy="805"/>
              <a:chOff x="4166" y="1706"/>
              <a:chExt cx="1252" cy="1252"/>
            </a:xfrm>
          </p:grpSpPr>
          <p:sp>
            <p:nvSpPr>
              <p:cNvPr id="14355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58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9" name="Oval 23"/>
            <p:cNvSpPr>
              <a:spLocks noChangeArrowheads="1"/>
            </p:cNvSpPr>
            <p:nvPr/>
          </p:nvSpPr>
          <p:spPr bwMode="gray">
            <a:xfrm>
              <a:off x="2368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gray">
            <a:xfrm>
              <a:off x="2368" y="101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gray">
            <a:xfrm>
              <a:off x="2438" y="1081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gray">
            <a:xfrm>
              <a:off x="2439" y="1082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gray">
            <a:xfrm>
              <a:off x="2484" y="1126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64" name="Group 28"/>
            <p:cNvGrpSpPr>
              <a:grpSpLocks/>
            </p:cNvGrpSpPr>
            <p:nvPr/>
          </p:nvGrpSpPr>
          <p:grpSpPr bwMode="auto">
            <a:xfrm>
              <a:off x="2498" y="1136"/>
              <a:ext cx="813" cy="805"/>
              <a:chOff x="4166" y="1706"/>
              <a:chExt cx="1252" cy="1252"/>
            </a:xfrm>
          </p:grpSpPr>
          <p:sp>
            <p:nvSpPr>
              <p:cNvPr id="14365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9" name="Group 33"/>
            <p:cNvGrpSpPr>
              <a:grpSpLocks/>
            </p:cNvGrpSpPr>
            <p:nvPr/>
          </p:nvGrpSpPr>
          <p:grpSpPr bwMode="auto">
            <a:xfrm>
              <a:off x="4054" y="1136"/>
              <a:ext cx="814" cy="805"/>
              <a:chOff x="4166" y="1706"/>
              <a:chExt cx="1252" cy="1252"/>
            </a:xfrm>
          </p:grpSpPr>
          <p:sp>
            <p:nvSpPr>
              <p:cNvPr id="14370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4373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4" name="Text Box 38"/>
            <p:cNvSpPr txBox="1">
              <a:spLocks noChangeArrowheads="1"/>
            </p:cNvSpPr>
            <p:nvPr/>
          </p:nvSpPr>
          <p:spPr bwMode="gray">
            <a:xfrm>
              <a:off x="1111" y="14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gray">
            <a:xfrm>
              <a:off x="2666" y="14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gray">
            <a:xfrm>
              <a:off x="4220" y="14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Marketing Diagram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905000" y="1295400"/>
            <a:ext cx="5410200" cy="4800600"/>
            <a:chOff x="816" y="624"/>
            <a:chExt cx="3984" cy="3646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gray">
            <a:xfrm rot="13770025">
              <a:off x="3148" y="2393"/>
              <a:ext cx="695" cy="13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gray">
            <a:xfrm rot="-743917">
              <a:off x="1728" y="2064"/>
              <a:ext cx="722" cy="1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gray">
            <a:xfrm rot="-3205350">
              <a:off x="3240" y="1272"/>
              <a:ext cx="432" cy="9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67" name="Group 7"/>
            <p:cNvGrpSpPr>
              <a:grpSpLocks/>
            </p:cNvGrpSpPr>
            <p:nvPr/>
          </p:nvGrpSpPr>
          <p:grpSpPr bwMode="auto">
            <a:xfrm>
              <a:off x="2400" y="1296"/>
              <a:ext cx="1152" cy="1152"/>
              <a:chOff x="2400" y="1488"/>
              <a:chExt cx="1152" cy="1152"/>
            </a:xfrm>
          </p:grpSpPr>
          <p:grpSp>
            <p:nvGrpSpPr>
              <p:cNvPr id="15368" name="Group 8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5369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0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1" name="Text Box 11"/>
              <p:cNvSpPr txBox="1">
                <a:spLocks noChangeArrowheads="1"/>
              </p:cNvSpPr>
              <p:nvPr/>
            </p:nvSpPr>
            <p:spPr bwMode="gray">
              <a:xfrm>
                <a:off x="2444" y="1989"/>
                <a:ext cx="1034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15372" name="Group 12"/>
            <p:cNvGrpSpPr>
              <a:grpSpLocks/>
            </p:cNvGrpSpPr>
            <p:nvPr/>
          </p:nvGrpSpPr>
          <p:grpSpPr bwMode="auto">
            <a:xfrm>
              <a:off x="3373" y="624"/>
              <a:ext cx="728" cy="624"/>
              <a:chOff x="3565" y="960"/>
              <a:chExt cx="728" cy="624"/>
            </a:xfrm>
          </p:grpSpPr>
          <p:grpSp>
            <p:nvGrpSpPr>
              <p:cNvPr id="15373" name="Group 13"/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15374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5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6" name="Text Box 16"/>
              <p:cNvSpPr txBox="1">
                <a:spLocks noChangeArrowheads="1"/>
              </p:cNvSpPr>
              <p:nvPr/>
            </p:nvSpPr>
            <p:spPr bwMode="gray">
              <a:xfrm>
                <a:off x="3565" y="1200"/>
                <a:ext cx="7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charset="0"/>
                  </a:rPr>
                  <a:t>Concept</a:t>
                </a:r>
              </a:p>
            </p:txBody>
          </p:sp>
        </p:grpSp>
        <p:grpSp>
          <p:nvGrpSpPr>
            <p:cNvPr id="15377" name="Group 17"/>
            <p:cNvGrpSpPr>
              <a:grpSpLocks/>
            </p:cNvGrpSpPr>
            <p:nvPr/>
          </p:nvGrpSpPr>
          <p:grpSpPr bwMode="auto">
            <a:xfrm>
              <a:off x="816" y="1536"/>
              <a:ext cx="1248" cy="1296"/>
              <a:chOff x="624" y="1584"/>
              <a:chExt cx="1248" cy="1296"/>
            </a:xfrm>
          </p:grpSpPr>
          <p:grpSp>
            <p:nvGrpSpPr>
              <p:cNvPr id="15378" name="Group 1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5379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0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gray">
              <a:xfrm>
                <a:off x="674" y="2160"/>
                <a:ext cx="114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grpSp>
          <p:nvGrpSpPr>
            <p:cNvPr id="15382" name="Group 22"/>
            <p:cNvGrpSpPr>
              <a:grpSpLocks/>
            </p:cNvGrpSpPr>
            <p:nvPr/>
          </p:nvGrpSpPr>
          <p:grpSpPr bwMode="auto">
            <a:xfrm>
              <a:off x="3360" y="2496"/>
              <a:ext cx="1440" cy="1440"/>
              <a:chOff x="3360" y="2688"/>
              <a:chExt cx="1440" cy="1440"/>
            </a:xfrm>
          </p:grpSpPr>
          <p:grpSp>
            <p:nvGrpSpPr>
              <p:cNvPr id="15383" name="Group 23"/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15384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gray">
              <a:xfrm>
                <a:off x="3546" y="3312"/>
                <a:ext cx="1185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5387" name="Oval 27"/>
            <p:cNvSpPr>
              <a:spLocks noChangeArrowheads="1"/>
            </p:cNvSpPr>
            <p:nvPr/>
          </p:nvSpPr>
          <p:spPr bwMode="gray">
            <a:xfrm>
              <a:off x="960" y="2880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gray">
            <a:xfrm>
              <a:off x="2496" y="2450"/>
              <a:ext cx="1015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gray">
            <a:xfrm>
              <a:off x="3600" y="3936"/>
              <a:ext cx="1014" cy="334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gray">
            <a:xfrm>
              <a:off x="3504" y="1296"/>
              <a:ext cx="465" cy="16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749300" y="1828800"/>
            <a:ext cx="7289800" cy="3770313"/>
            <a:chOff x="472" y="1152"/>
            <a:chExt cx="4592" cy="2375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gray">
            <a:xfrm rot="39573186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" name="AutoShape 4"/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AutoShape 5"/>
            <p:cNvSpPr>
              <a:spLocks noChangeArrowheads="1"/>
            </p:cNvSpPr>
            <p:nvPr/>
          </p:nvSpPr>
          <p:spPr bwMode="gray">
            <a:xfrm rot="35969022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AutoShape 6"/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AutoShape 7"/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gray">
            <a:xfrm rot="-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1578" y="1168"/>
              <a:ext cx="2358" cy="2359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349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048" y="1152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4" name="Text Box 40"/>
            <p:cNvSpPr txBox="1">
              <a:spLocks noChangeArrowheads="1"/>
            </p:cNvSpPr>
            <p:nvPr/>
          </p:nvSpPr>
          <p:spPr bwMode="auto">
            <a:xfrm>
              <a:off x="4074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3498" y="3264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472" y="2256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7" name="Text Box 43"/>
            <p:cNvSpPr txBox="1">
              <a:spLocks noChangeArrowheads="1"/>
            </p:cNvSpPr>
            <p:nvPr/>
          </p:nvSpPr>
          <p:spPr bwMode="auto">
            <a:xfrm>
              <a:off x="1000" y="3225"/>
              <a:ext cx="9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600" b="1"/>
                <a:t>Add Your Text</a:t>
              </a:r>
            </a:p>
          </p:txBody>
        </p:sp>
        <p:sp>
          <p:nvSpPr>
            <p:cNvPr id="16428" name="Oval 44"/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Oval 45"/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Oval 47"/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Oval 48"/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Oval 49"/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6" name="Oval 52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7" name="Oval 53"/>
            <p:cNvSpPr>
              <a:spLocks noChangeArrowheads="1"/>
            </p:cNvSpPr>
            <p:nvPr/>
          </p:nvSpPr>
          <p:spPr bwMode="gray">
            <a:xfrm>
              <a:off x="2233" y="1817"/>
              <a:ext cx="1073" cy="10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8" name="Oval 54"/>
            <p:cNvSpPr>
              <a:spLocks noChangeArrowheads="1"/>
            </p:cNvSpPr>
            <p:nvPr/>
          </p:nvSpPr>
          <p:spPr bwMode="gray">
            <a:xfrm>
              <a:off x="2303" y="1886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9" name="Oval 55"/>
            <p:cNvSpPr>
              <a:spLocks noChangeArrowheads="1"/>
            </p:cNvSpPr>
            <p:nvPr/>
          </p:nvSpPr>
          <p:spPr bwMode="gray">
            <a:xfrm>
              <a:off x="2304" y="1888"/>
              <a:ext cx="933" cy="92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0" name="Oval 56"/>
            <p:cNvSpPr>
              <a:spLocks noChangeArrowheads="1"/>
            </p:cNvSpPr>
            <p:nvPr/>
          </p:nvSpPr>
          <p:spPr bwMode="gray">
            <a:xfrm>
              <a:off x="2350" y="1933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41" name="Group 57"/>
            <p:cNvGrpSpPr>
              <a:grpSpLocks/>
            </p:cNvGrpSpPr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16442" name="Oval 5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443" name="Oval 59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444" name="Oval 6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6445" name="Oval 6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46" name="Text Box 62"/>
            <p:cNvSpPr txBox="1">
              <a:spLocks noChangeArrowheads="1"/>
            </p:cNvSpPr>
            <p:nvPr/>
          </p:nvSpPr>
          <p:spPr bwMode="gray">
            <a:xfrm>
              <a:off x="2528" y="2243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7501" name="Group 93"/>
          <p:cNvGrpSpPr>
            <a:grpSpLocks/>
          </p:cNvGrpSpPr>
          <p:nvPr/>
        </p:nvGrpSpPr>
        <p:grpSpPr bwMode="auto">
          <a:xfrm>
            <a:off x="1182688" y="2168525"/>
            <a:ext cx="2163762" cy="3165475"/>
            <a:chOff x="745" y="1366"/>
            <a:chExt cx="1363" cy="1994"/>
          </a:xfrm>
        </p:grpSpPr>
        <p:sp>
          <p:nvSpPr>
            <p:cNvPr id="17502" name="AutoShape 94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3" name="AutoShape 95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4" name="AutoShape 96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5" name="AutoShape 97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06" name="Group 98"/>
            <p:cNvGrpSpPr>
              <a:grpSpLocks/>
            </p:cNvGrpSpPr>
            <p:nvPr/>
          </p:nvGrpSpPr>
          <p:grpSpPr bwMode="auto">
            <a:xfrm>
              <a:off x="1214" y="1366"/>
              <a:ext cx="405" cy="405"/>
              <a:chOff x="1289" y="582"/>
              <a:chExt cx="668" cy="668"/>
            </a:xfrm>
          </p:grpSpPr>
          <p:sp>
            <p:nvSpPr>
              <p:cNvPr id="17507" name="Oval 9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08" name="Oval 10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Oval 10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10" name="Oval 10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Oval 10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512" name="Text Box 104"/>
            <p:cNvSpPr txBox="1">
              <a:spLocks noChangeArrowheads="1"/>
            </p:cNvSpPr>
            <p:nvPr/>
          </p:nvSpPr>
          <p:spPr bwMode="gray">
            <a:xfrm>
              <a:off x="1301" y="14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7513" name="Text Box 105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charset="0"/>
                </a:rPr>
                <a:t>ThemeGallery is a Design Digital Content &amp; Contents mall developed by Guild Design Inc.</a:t>
              </a:r>
              <a:endParaRPr lang="en-US" altLang="zh-CN"/>
            </a:p>
          </p:txBody>
        </p:sp>
      </p:grpSp>
      <p:grpSp>
        <p:nvGrpSpPr>
          <p:cNvPr id="17514" name="Group 106"/>
          <p:cNvGrpSpPr>
            <a:grpSpLocks/>
          </p:cNvGrpSpPr>
          <p:nvPr/>
        </p:nvGrpSpPr>
        <p:grpSpPr bwMode="auto">
          <a:xfrm>
            <a:off x="5913438" y="2165350"/>
            <a:ext cx="2163762" cy="3165475"/>
            <a:chOff x="3725" y="1364"/>
            <a:chExt cx="1363" cy="1994"/>
          </a:xfrm>
        </p:grpSpPr>
        <p:sp>
          <p:nvSpPr>
            <p:cNvPr id="17515" name="AutoShape 107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6" name="AutoShape 108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7" name="AutoShape 109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8" name="AutoShape 110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19" name="Group 111"/>
            <p:cNvGrpSpPr>
              <a:grpSpLocks/>
            </p:cNvGrpSpPr>
            <p:nvPr/>
          </p:nvGrpSpPr>
          <p:grpSpPr bwMode="auto">
            <a:xfrm>
              <a:off x="4194" y="1364"/>
              <a:ext cx="405" cy="405"/>
              <a:chOff x="1289" y="582"/>
              <a:chExt cx="668" cy="668"/>
            </a:xfrm>
          </p:grpSpPr>
          <p:sp>
            <p:nvSpPr>
              <p:cNvPr id="17520" name="Oval 11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21" name="Oval 11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22" name="Oval 11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23" name="Oval 11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7524" name="Oval 11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525" name="Text Box 117"/>
            <p:cNvSpPr txBox="1">
              <a:spLocks noChangeArrowheads="1"/>
            </p:cNvSpPr>
            <p:nvPr/>
          </p:nvSpPr>
          <p:spPr bwMode="gray">
            <a:xfrm>
              <a:off x="4281" y="142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7526" name="Text Box 118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charset="0"/>
                </a:rPr>
                <a:t>ThemeGallery is a Design Digital Content &amp; Contents mall developed by Guild Design Inc.</a:t>
              </a:r>
              <a:endParaRPr lang="en-US" altLang="zh-CN"/>
            </a:p>
          </p:txBody>
        </p:sp>
      </p:grpSp>
      <p:grpSp>
        <p:nvGrpSpPr>
          <p:cNvPr id="17527" name="Group 119"/>
          <p:cNvGrpSpPr>
            <a:grpSpLocks/>
          </p:cNvGrpSpPr>
          <p:nvPr/>
        </p:nvGrpSpPr>
        <p:grpSpPr bwMode="auto">
          <a:xfrm>
            <a:off x="3544888" y="2168525"/>
            <a:ext cx="2163762" cy="3165475"/>
            <a:chOff x="2256" y="1154"/>
            <a:chExt cx="1363" cy="1994"/>
          </a:xfrm>
        </p:grpSpPr>
        <p:sp>
          <p:nvSpPr>
            <p:cNvPr id="17528" name="AutoShape 120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29" name="AutoShape 121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0" name="AutoShape 122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1" name="AutoShape 123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32" name="Oval 124"/>
            <p:cNvSpPr>
              <a:spLocks noChangeArrowheads="1"/>
            </p:cNvSpPr>
            <p:nvPr/>
          </p:nvSpPr>
          <p:spPr bwMode="gray">
            <a:xfrm>
              <a:off x="2725" y="1154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33" name="Oval 125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4" name="Oval 126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5" name="Oval 127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6" name="Oval 128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37" name="Text Box 129"/>
            <p:cNvSpPr txBox="1">
              <a:spLocks noChangeArrowheads="1"/>
            </p:cNvSpPr>
            <p:nvPr/>
          </p:nvSpPr>
          <p:spPr bwMode="gray">
            <a:xfrm>
              <a:off x="2812" y="12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7538" name="Text Box 130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Verdana" charset="0"/>
                </a:rPr>
                <a:t>ThemeGallery is a Design Digital Content &amp; Contents mall developed by Guild Design Inc.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8529" name="Group 97"/>
          <p:cNvGrpSpPr>
            <a:grpSpLocks/>
          </p:cNvGrpSpPr>
          <p:nvPr/>
        </p:nvGrpSpPr>
        <p:grpSpPr bwMode="auto">
          <a:xfrm>
            <a:off x="260350" y="1828800"/>
            <a:ext cx="8626475" cy="4114800"/>
            <a:chOff x="164" y="1152"/>
            <a:chExt cx="5434" cy="2592"/>
          </a:xfrm>
        </p:grpSpPr>
        <p:grpSp>
          <p:nvGrpSpPr>
            <p:cNvPr id="18435" name="Group 3"/>
            <p:cNvGrpSpPr>
              <a:grpSpLocks/>
            </p:cNvGrpSpPr>
            <p:nvPr/>
          </p:nvGrpSpPr>
          <p:grpSpPr bwMode="auto">
            <a:xfrm>
              <a:off x="164" y="2066"/>
              <a:ext cx="5434" cy="105"/>
              <a:chOff x="0" y="1896"/>
              <a:chExt cx="5760" cy="120"/>
            </a:xfrm>
          </p:grpSpPr>
          <p:sp>
            <p:nvSpPr>
              <p:cNvPr id="18436" name="Rectangle 4"/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7" name="Rectangle 5"/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25" name="Group 93"/>
            <p:cNvGrpSpPr>
              <a:grpSpLocks/>
            </p:cNvGrpSpPr>
            <p:nvPr/>
          </p:nvGrpSpPr>
          <p:grpSpPr bwMode="auto">
            <a:xfrm>
              <a:off x="480" y="1692"/>
              <a:ext cx="1079" cy="2010"/>
              <a:chOff x="480" y="1692"/>
              <a:chExt cx="1079" cy="2010"/>
            </a:xfrm>
          </p:grpSpPr>
          <p:grpSp>
            <p:nvGrpSpPr>
              <p:cNvPr id="18491" name="Group 59"/>
              <p:cNvGrpSpPr>
                <a:grpSpLocks/>
              </p:cNvGrpSpPr>
              <p:nvPr/>
            </p:nvGrpSpPr>
            <p:grpSpPr bwMode="auto">
              <a:xfrm rot="3877067">
                <a:off x="573" y="2715"/>
                <a:ext cx="1432" cy="541"/>
                <a:chOff x="2290" y="2725"/>
                <a:chExt cx="1832" cy="713"/>
              </a:xfrm>
            </p:grpSpPr>
            <p:grpSp>
              <p:nvGrpSpPr>
                <p:cNvPr id="18492" name="Group 60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93" name="Freeform 61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4" name="Freeform 62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95" name="Group 63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96" name="Freeform 64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7" name="Freeform 65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98" name="Group 66"/>
              <p:cNvGrpSpPr>
                <a:grpSpLocks/>
              </p:cNvGrpSpPr>
              <p:nvPr/>
            </p:nvGrpSpPr>
            <p:grpSpPr bwMode="auto">
              <a:xfrm>
                <a:off x="480" y="1692"/>
                <a:ext cx="799" cy="824"/>
                <a:chOff x="2789" y="1625"/>
                <a:chExt cx="907" cy="907"/>
              </a:xfrm>
            </p:grpSpPr>
            <p:sp>
              <p:nvSpPr>
                <p:cNvPr id="18499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0" name="Oval 6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1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2" name="Oval 70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3" name="Oval 71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504" name="Group 72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8505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6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7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8" name="Oval 76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509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710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0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003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26" name="Group 94"/>
            <p:cNvGrpSpPr>
              <a:grpSpLocks/>
            </p:cNvGrpSpPr>
            <p:nvPr/>
          </p:nvGrpSpPr>
          <p:grpSpPr bwMode="auto">
            <a:xfrm>
              <a:off x="1581" y="1692"/>
              <a:ext cx="1078" cy="2010"/>
              <a:chOff x="1581" y="1692"/>
              <a:chExt cx="1078" cy="2010"/>
            </a:xfrm>
          </p:grpSpPr>
          <p:grpSp>
            <p:nvGrpSpPr>
              <p:cNvPr id="18473" name="Group 41"/>
              <p:cNvGrpSpPr>
                <a:grpSpLocks/>
              </p:cNvGrpSpPr>
              <p:nvPr/>
            </p:nvGrpSpPr>
            <p:grpSpPr bwMode="auto">
              <a:xfrm rot="3877067">
                <a:off x="1673" y="2715"/>
                <a:ext cx="1432" cy="541"/>
                <a:chOff x="2290" y="2725"/>
                <a:chExt cx="1832" cy="713"/>
              </a:xfrm>
            </p:grpSpPr>
            <p:grpSp>
              <p:nvGrpSpPr>
                <p:cNvPr id="18474" name="Group 42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75" name="Freeform 43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6" name="Freeform 44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77" name="Group 45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78" name="Freeform 46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9" name="Freeform 47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80" name="Group 48"/>
              <p:cNvGrpSpPr>
                <a:grpSpLocks/>
              </p:cNvGrpSpPr>
              <p:nvPr/>
            </p:nvGrpSpPr>
            <p:grpSpPr bwMode="auto">
              <a:xfrm>
                <a:off x="1581" y="1692"/>
                <a:ext cx="799" cy="824"/>
                <a:chOff x="2789" y="1625"/>
                <a:chExt cx="907" cy="907"/>
              </a:xfrm>
            </p:grpSpPr>
            <p:sp>
              <p:nvSpPr>
                <p:cNvPr id="18481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2" name="Oval 50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3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4" name="Oval 52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5" name="Oval 53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486" name="Group 54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8487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8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9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0" name="Oval 58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511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1807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2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2100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27" name="Group 95"/>
            <p:cNvGrpSpPr>
              <a:grpSpLocks/>
            </p:cNvGrpSpPr>
            <p:nvPr/>
          </p:nvGrpSpPr>
          <p:grpSpPr bwMode="auto">
            <a:xfrm>
              <a:off x="2717" y="1692"/>
              <a:ext cx="1079" cy="2010"/>
              <a:chOff x="2717" y="1692"/>
              <a:chExt cx="1079" cy="2010"/>
            </a:xfrm>
          </p:grpSpPr>
          <p:grpSp>
            <p:nvGrpSpPr>
              <p:cNvPr id="18438" name="Group 6"/>
              <p:cNvGrpSpPr>
                <a:grpSpLocks/>
              </p:cNvGrpSpPr>
              <p:nvPr/>
            </p:nvGrpSpPr>
            <p:grpSpPr bwMode="auto">
              <a:xfrm rot="3877067">
                <a:off x="2810" y="2715"/>
                <a:ext cx="1432" cy="541"/>
                <a:chOff x="2290" y="2725"/>
                <a:chExt cx="1832" cy="713"/>
              </a:xfrm>
            </p:grpSpPr>
            <p:grpSp>
              <p:nvGrpSpPr>
                <p:cNvPr id="18439" name="Group 7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40" name="Freeform 8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1" name="Freeform 9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42" name="Group 10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43" name="Freeform 11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4" name="Freeform 12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45" name="Group 13"/>
              <p:cNvGrpSpPr>
                <a:grpSpLocks/>
              </p:cNvGrpSpPr>
              <p:nvPr/>
            </p:nvGrpSpPr>
            <p:grpSpPr bwMode="auto">
              <a:xfrm>
                <a:off x="2717" y="1692"/>
                <a:ext cx="800" cy="824"/>
                <a:chOff x="2789" y="1625"/>
                <a:chExt cx="907" cy="907"/>
              </a:xfrm>
            </p:grpSpPr>
            <p:sp>
              <p:nvSpPr>
                <p:cNvPr id="18446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7" name="Oval 15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8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9" name="Oval 17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50" name="Oval 18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9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109250" dir="3267739" algn="ctr" rotWithShape="0">
                          <a:srgbClr val="00000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451" name="Group 19"/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8452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2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3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82" y="1713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4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5"/>
                    <a:ext cx="1162" cy="114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5" name="Oval 23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513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2949" y="283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4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3242" y="266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28" name="Group 96"/>
            <p:cNvGrpSpPr>
              <a:grpSpLocks/>
            </p:cNvGrpSpPr>
            <p:nvPr/>
          </p:nvGrpSpPr>
          <p:grpSpPr bwMode="auto">
            <a:xfrm>
              <a:off x="3836" y="1601"/>
              <a:ext cx="1199" cy="2143"/>
              <a:chOff x="3836" y="1601"/>
              <a:chExt cx="1199" cy="2143"/>
            </a:xfrm>
          </p:grpSpPr>
          <p:grpSp>
            <p:nvGrpSpPr>
              <p:cNvPr id="18456" name="Group 24"/>
              <p:cNvGrpSpPr>
                <a:grpSpLocks/>
              </p:cNvGrpSpPr>
              <p:nvPr/>
            </p:nvGrpSpPr>
            <p:grpSpPr bwMode="auto">
              <a:xfrm rot="3877067">
                <a:off x="4049" y="2757"/>
                <a:ext cx="1432" cy="541"/>
                <a:chOff x="2290" y="2725"/>
                <a:chExt cx="1832" cy="713"/>
              </a:xfrm>
            </p:grpSpPr>
            <p:grpSp>
              <p:nvGrpSpPr>
                <p:cNvPr id="18457" name="Group 25"/>
                <p:cNvGrpSpPr>
                  <a:grpSpLocks/>
                </p:cNvGrpSpPr>
                <p:nvPr/>
              </p:nvGrpSpPr>
              <p:grpSpPr bwMode="auto">
                <a:xfrm>
                  <a:off x="2290" y="3030"/>
                  <a:ext cx="1832" cy="408"/>
                  <a:chOff x="2290" y="3030"/>
                  <a:chExt cx="1832" cy="408"/>
                </a:xfrm>
              </p:grpSpPr>
              <p:sp>
                <p:nvSpPr>
                  <p:cNvPr id="18458" name="Freeform 26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9" name="Freeform 27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0" name="Group 28"/>
                <p:cNvGrpSpPr>
                  <a:grpSpLocks/>
                </p:cNvGrpSpPr>
                <p:nvPr/>
              </p:nvGrpSpPr>
              <p:grpSpPr bwMode="auto">
                <a:xfrm flipV="1">
                  <a:off x="2290" y="2725"/>
                  <a:ext cx="1406" cy="313"/>
                  <a:chOff x="2290" y="3030"/>
                  <a:chExt cx="1832" cy="408"/>
                </a:xfrm>
              </p:grpSpPr>
              <p:sp>
                <p:nvSpPr>
                  <p:cNvPr id="18461" name="Freeform 29"/>
                  <p:cNvSpPr>
                    <a:spLocks/>
                  </p:cNvSpPr>
                  <p:nvPr/>
                </p:nvSpPr>
                <p:spPr bwMode="gray">
                  <a:xfrm>
                    <a:off x="2290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DF5908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2" name="Freeform 30"/>
                  <p:cNvSpPr>
                    <a:spLocks/>
                  </p:cNvSpPr>
                  <p:nvPr/>
                </p:nvSpPr>
                <p:spPr bwMode="gray">
                  <a:xfrm>
                    <a:off x="3810" y="3058"/>
                    <a:ext cx="288" cy="334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463" name="Oval 31"/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4" name="Oval 32"/>
              <p:cNvSpPr>
                <a:spLocks noChangeArrowheads="1"/>
              </p:cNvSpPr>
              <p:nvPr/>
            </p:nvSpPr>
            <p:spPr bwMode="gray">
              <a:xfrm>
                <a:off x="3836" y="1601"/>
                <a:ext cx="960" cy="98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5" name="Oval 33"/>
              <p:cNvSpPr>
                <a:spLocks noChangeArrowheads="1"/>
              </p:cNvSpPr>
              <p:nvPr/>
            </p:nvSpPr>
            <p:spPr bwMode="gray">
              <a:xfrm>
                <a:off x="3900" y="1666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6" name="Oval 34"/>
              <p:cNvSpPr>
                <a:spLocks noChangeArrowheads="1"/>
              </p:cNvSpPr>
              <p:nvPr/>
            </p:nvSpPr>
            <p:spPr bwMode="gray">
              <a:xfrm>
                <a:off x="3901" y="1668"/>
                <a:ext cx="834" cy="858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7" name="Oval 35"/>
              <p:cNvSpPr>
                <a:spLocks noChangeArrowheads="1"/>
              </p:cNvSpPr>
              <p:nvPr/>
            </p:nvSpPr>
            <p:spPr bwMode="gray">
              <a:xfrm>
                <a:off x="3941" y="1709"/>
                <a:ext cx="751" cy="7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8468" name="Group 36"/>
              <p:cNvGrpSpPr>
                <a:grpSpLocks/>
              </p:cNvGrpSpPr>
              <p:nvPr/>
            </p:nvGrpSpPr>
            <p:grpSpPr bwMode="auto">
              <a:xfrm>
                <a:off x="3953" y="1721"/>
                <a:ext cx="728" cy="749"/>
                <a:chOff x="4166" y="1706"/>
                <a:chExt cx="1252" cy="1252"/>
              </a:xfrm>
            </p:grpSpPr>
            <p:sp>
              <p:nvSpPr>
                <p:cNvPr id="18469" name="Oval 3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0" name="Oval 3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1" name="Oval 3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2" name="Oval 4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515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179" y="2926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bg1"/>
                    </a:solidFill>
                  </a:rPr>
                  <a:t>Your Text</a:t>
                </a:r>
              </a:p>
            </p:txBody>
          </p:sp>
          <p:sp>
            <p:nvSpPr>
              <p:cNvPr id="18516" name="Text Box 84"/>
              <p:cNvSpPr txBox="1">
                <a:spLocks noChangeArrowheads="1"/>
              </p:cNvSpPr>
              <p:nvPr/>
            </p:nvSpPr>
            <p:spPr bwMode="gray">
              <a:xfrm rot="3925970">
                <a:off x="4471" y="2753"/>
                <a:ext cx="6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400" b="1"/>
                  <a:t>Your Text</a:t>
                </a:r>
              </a:p>
            </p:txBody>
          </p:sp>
        </p:grpSp>
        <p:grpSp>
          <p:nvGrpSpPr>
            <p:cNvPr id="18517" name="Group 85"/>
            <p:cNvGrpSpPr>
              <a:grpSpLocks/>
            </p:cNvGrpSpPr>
            <p:nvPr/>
          </p:nvGrpSpPr>
          <p:grpSpPr bwMode="auto">
            <a:xfrm>
              <a:off x="674" y="1152"/>
              <a:ext cx="3880" cy="256"/>
              <a:chOff x="967" y="1152"/>
              <a:chExt cx="3880" cy="256"/>
            </a:xfrm>
          </p:grpSpPr>
          <p:sp>
            <p:nvSpPr>
              <p:cNvPr id="18518" name="Text Box 86"/>
              <p:cNvSpPr txBox="1">
                <a:spLocks noChangeArrowheads="1"/>
              </p:cNvSpPr>
              <p:nvPr/>
            </p:nvSpPr>
            <p:spPr bwMode="gray">
              <a:xfrm>
                <a:off x="967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charset="0"/>
                  </a:rPr>
                  <a:t>2001</a:t>
                </a: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gray">
              <a:xfrm>
                <a:off x="20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charset="0"/>
                  </a:rPr>
                  <a:t>2002</a:t>
                </a:r>
              </a:p>
            </p:txBody>
          </p:sp>
          <p:sp>
            <p:nvSpPr>
              <p:cNvPr id="18520" name="Text Box 88"/>
              <p:cNvSpPr txBox="1">
                <a:spLocks noChangeArrowheads="1"/>
              </p:cNvSpPr>
              <p:nvPr/>
            </p:nvSpPr>
            <p:spPr bwMode="gray">
              <a:xfrm>
                <a:off x="3172" y="1177"/>
                <a:ext cx="4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solidFill>
                      <a:schemeClr val="tx2"/>
                    </a:solidFill>
                    <a:latin typeface="Verdana" charset="0"/>
                  </a:rPr>
                  <a:t>2003</a:t>
                </a:r>
              </a:p>
            </p:txBody>
          </p:sp>
          <p:sp>
            <p:nvSpPr>
              <p:cNvPr id="18521" name="Text Box 89"/>
              <p:cNvSpPr txBox="1">
                <a:spLocks noChangeArrowheads="1"/>
              </p:cNvSpPr>
              <p:nvPr/>
            </p:nvSpPr>
            <p:spPr bwMode="gray">
              <a:xfrm>
                <a:off x="4275" y="1152"/>
                <a:ext cx="5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solidFill>
                      <a:schemeClr val="tx2"/>
                    </a:solidFill>
                    <a:latin typeface="Verdana" charset="0"/>
                  </a:rPr>
                  <a:t>2004</a:t>
                </a:r>
              </a:p>
            </p:txBody>
          </p:sp>
          <p:cxnSp>
            <p:nvCxnSpPr>
              <p:cNvPr id="18522" name="AutoShape 90"/>
              <p:cNvCxnSpPr>
                <a:cxnSpLocks noChangeShapeType="1"/>
                <a:stCxn id="18518" idx="3"/>
                <a:endCxn id="18519" idx="1"/>
              </p:cNvCxnSpPr>
              <p:nvPr/>
            </p:nvCxnSpPr>
            <p:spPr bwMode="gray">
              <a:xfrm>
                <a:off x="1451" y="1293"/>
                <a:ext cx="621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23" name="AutoShape 91"/>
              <p:cNvCxnSpPr>
                <a:cxnSpLocks noChangeShapeType="1"/>
                <a:stCxn id="18519" idx="3"/>
                <a:endCxn id="18520" idx="1"/>
              </p:cNvCxnSpPr>
              <p:nvPr/>
            </p:nvCxnSpPr>
            <p:spPr bwMode="gray">
              <a:xfrm>
                <a:off x="2556" y="1293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24" name="AutoShape 92"/>
              <p:cNvCxnSpPr>
                <a:cxnSpLocks noChangeShapeType="1"/>
              </p:cNvCxnSpPr>
              <p:nvPr/>
            </p:nvCxnSpPr>
            <p:spPr bwMode="gray">
              <a:xfrm>
                <a:off x="3656" y="1296"/>
                <a:ext cx="616" cy="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Diagram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676400" y="1524000"/>
            <a:ext cx="5867400" cy="1301750"/>
            <a:chOff x="912" y="1008"/>
            <a:chExt cx="3984" cy="912"/>
          </a:xfrm>
        </p:grpSpPr>
        <p:sp>
          <p:nvSpPr>
            <p:cNvPr id="19460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19462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63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4" name="Text Box 8"/>
              <p:cNvSpPr txBox="1">
                <a:spLocks noChangeArrowheads="1"/>
              </p:cNvSpPr>
              <p:nvPr/>
            </p:nvSpPr>
            <p:spPr bwMode="gray">
              <a:xfrm>
                <a:off x="1083" y="1295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19465" name="Text Box 9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1676400" y="3054350"/>
            <a:ext cx="5867400" cy="1301750"/>
            <a:chOff x="912" y="2016"/>
            <a:chExt cx="3984" cy="912"/>
          </a:xfrm>
        </p:grpSpPr>
        <p:sp>
          <p:nvSpPr>
            <p:cNvPr id="19467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999" y="2100"/>
              <a:ext cx="768" cy="746"/>
              <a:chOff x="999" y="2100"/>
              <a:chExt cx="768" cy="746"/>
            </a:xfrm>
          </p:grpSpPr>
          <p:sp>
            <p:nvSpPr>
              <p:cNvPr id="19469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0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Text Box 15"/>
              <p:cNvSpPr txBox="1">
                <a:spLocks noChangeArrowheads="1"/>
              </p:cNvSpPr>
              <p:nvPr/>
            </p:nvSpPr>
            <p:spPr bwMode="gray">
              <a:xfrm>
                <a:off x="1083" y="230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19472" name="Text Box 16"/>
            <p:cNvSpPr txBox="1">
              <a:spLocks noChangeArrowheads="1"/>
            </p:cNvSpPr>
            <p:nvPr/>
          </p:nvSpPr>
          <p:spPr bwMode="gray">
            <a:xfrm>
              <a:off x="1872" y="2141"/>
              <a:ext cx="2928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</a:rPr>
                <a:t>ThemeGallery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1676400" y="4594225"/>
            <a:ext cx="5867400" cy="1301750"/>
            <a:chOff x="912" y="3036"/>
            <a:chExt cx="3984" cy="912"/>
          </a:xfrm>
        </p:grpSpPr>
        <p:sp>
          <p:nvSpPr>
            <p:cNvPr id="19474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75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46"/>
              <a:chOff x="999" y="3120"/>
              <a:chExt cx="768" cy="746"/>
            </a:xfrm>
          </p:grpSpPr>
          <p:sp>
            <p:nvSpPr>
              <p:cNvPr id="19476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Text Box 22"/>
              <p:cNvSpPr txBox="1">
                <a:spLocks noChangeArrowheads="1"/>
              </p:cNvSpPr>
              <p:nvPr/>
            </p:nvSpPr>
            <p:spPr bwMode="gray">
              <a:xfrm>
                <a:off x="1083" y="3324"/>
                <a:ext cx="583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Title</a:t>
                </a:r>
              </a:p>
            </p:txBody>
          </p:sp>
        </p:grpSp>
        <p:sp>
          <p:nvSpPr>
            <p:cNvPr id="19479" name="Text Box 23"/>
            <p:cNvSpPr txBox="1">
              <a:spLocks noChangeArrowheads="1"/>
            </p:cNvSpPr>
            <p:nvPr/>
          </p:nvSpPr>
          <p:spPr bwMode="gray">
            <a:xfrm>
              <a:off x="1872" y="3161"/>
              <a:ext cx="2928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Block Diagram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6151563" y="3052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4456113" y="3052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773363" y="3052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066800" y="3052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1287463" y="1676400"/>
            <a:ext cx="5895975" cy="936625"/>
            <a:chOff x="624" y="1152"/>
            <a:chExt cx="4080" cy="720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20490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3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4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20496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7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8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0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20501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20502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3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6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contourW="127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0507" name="Rectangle 27"/>
          <p:cNvSpPr>
            <a:spLocks noChangeArrowheads="1"/>
          </p:cNvSpPr>
          <p:nvPr/>
        </p:nvSpPr>
        <p:spPr bwMode="gray">
          <a:xfrm>
            <a:off x="1441450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gray">
          <a:xfrm>
            <a:off x="3136900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gray">
          <a:xfrm>
            <a:off x="4683125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gray">
          <a:xfrm>
            <a:off x="6378575" y="1978025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447800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3141663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4837113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6532563" y="327025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</a:t>
            </a:r>
          </a:p>
        </p:txBody>
      </p:sp>
      <p:graphicFrame>
        <p:nvGraphicFramePr>
          <p:cNvPr id="21570" name="Group 66"/>
          <p:cNvGraphicFramePr>
            <a:graphicFrameLocks noGrp="1"/>
          </p:cNvGraphicFramePr>
          <p:nvPr>
            <p:ph idx="1"/>
          </p:nvPr>
        </p:nvGraphicFramePr>
        <p:xfrm>
          <a:off x="838200" y="2297113"/>
          <a:ext cx="7467600" cy="2917825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228600"/>
            <a:ext cx="5076825" cy="609600"/>
          </a:xfrm>
        </p:spPr>
        <p:txBody>
          <a:bodyPr/>
          <a:lstStyle/>
          <a:p>
            <a:r>
              <a:rPr lang="en-US" altLang="zh-CN"/>
              <a:t>3-D Pie Chart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371600" y="1981200"/>
            <a:ext cx="6332538" cy="3711575"/>
            <a:chOff x="1003" y="1344"/>
            <a:chExt cx="3989" cy="2338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gray">
            <a:xfrm>
              <a:off x="1488" y="2847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1842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gray">
            <a:xfrm rot="-998297">
              <a:off x="1054" y="1517"/>
              <a:ext cx="3582" cy="1900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39216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gray">
            <a:xfrm rot="-998297">
              <a:off x="1066" y="1414"/>
              <a:ext cx="3505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弧 7"/>
            <p:cNvSpPr>
              <a:spLocks/>
            </p:cNvSpPr>
            <p:nvPr/>
          </p:nvSpPr>
          <p:spPr bwMode="gray">
            <a:xfrm rot="-998297">
              <a:off x="2740" y="1344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弧 8"/>
            <p:cNvSpPr>
              <a:spLocks/>
            </p:cNvSpPr>
            <p:nvPr/>
          </p:nvSpPr>
          <p:spPr bwMode="gray">
            <a:xfrm rot="20601703" flipH="1">
              <a:off x="1221" y="2525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弧 9"/>
            <p:cNvSpPr>
              <a:spLocks/>
            </p:cNvSpPr>
            <p:nvPr/>
          </p:nvSpPr>
          <p:spPr bwMode="gray">
            <a:xfrm rot="-998297">
              <a:off x="1779" y="1401"/>
              <a:ext cx="2006" cy="892"/>
            </a:xfrm>
            <a:custGeom>
              <a:avLst/>
              <a:gdLst>
                <a:gd name="G0" fmla="+- 10427 0 0"/>
                <a:gd name="G1" fmla="+- 21600 0 0"/>
                <a:gd name="G2" fmla="+- 21600 0 0"/>
                <a:gd name="T0" fmla="*/ 0 w 23826"/>
                <a:gd name="T1" fmla="*/ 2683 h 21600"/>
                <a:gd name="T2" fmla="*/ 23826 w 23826"/>
                <a:gd name="T3" fmla="*/ 4658 h 21600"/>
                <a:gd name="T4" fmla="*/ 10427 w 238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26" h="21600" fill="none" extrusionOk="0">
                  <a:moveTo>
                    <a:pt x="0" y="2683"/>
                  </a:moveTo>
                  <a:cubicBezTo>
                    <a:pt x="3193" y="923"/>
                    <a:pt x="6780" y="-1"/>
                    <a:pt x="10427" y="-1"/>
                  </a:cubicBezTo>
                  <a:cubicBezTo>
                    <a:pt x="15290" y="-1"/>
                    <a:pt x="20011" y="1641"/>
                    <a:pt x="23825" y="4658"/>
                  </a:cubicBezTo>
                </a:path>
                <a:path w="23826" h="21600" stroke="0" extrusionOk="0">
                  <a:moveTo>
                    <a:pt x="0" y="2683"/>
                  </a:moveTo>
                  <a:cubicBezTo>
                    <a:pt x="3193" y="923"/>
                    <a:pt x="6780" y="-1"/>
                    <a:pt x="10427" y="-1"/>
                  </a:cubicBezTo>
                  <a:cubicBezTo>
                    <a:pt x="15290" y="-1"/>
                    <a:pt x="20011" y="1641"/>
                    <a:pt x="23825" y="4658"/>
                  </a:cubicBezTo>
                  <a:lnTo>
                    <a:pt x="10427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弧 10"/>
            <p:cNvSpPr>
              <a:spLocks/>
            </p:cNvSpPr>
            <p:nvPr/>
          </p:nvSpPr>
          <p:spPr bwMode="gray">
            <a:xfrm rot="20601703" flipH="1">
              <a:off x="1003" y="1728"/>
              <a:ext cx="1795" cy="1330"/>
            </a:xfrm>
            <a:custGeom>
              <a:avLst/>
              <a:gdLst>
                <a:gd name="G0" fmla="+- 0 0 0"/>
                <a:gd name="G1" fmla="+- 20162 0 0"/>
                <a:gd name="G2" fmla="+- 21600 0 0"/>
                <a:gd name="T0" fmla="*/ 7749 w 21600"/>
                <a:gd name="T1" fmla="*/ 0 h 30685"/>
                <a:gd name="T2" fmla="*/ 18863 w 21600"/>
                <a:gd name="T3" fmla="*/ 30685 h 30685"/>
                <a:gd name="T4" fmla="*/ 0 w 21600"/>
                <a:gd name="T5" fmla="*/ 20162 h 30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85" fill="none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</a:path>
                <a:path w="21600" h="30685" stroke="0" extrusionOk="0">
                  <a:moveTo>
                    <a:pt x="7749" y="-1"/>
                  </a:moveTo>
                  <a:cubicBezTo>
                    <a:pt x="16093" y="3206"/>
                    <a:pt x="21600" y="11222"/>
                    <a:pt x="21600" y="20162"/>
                  </a:cubicBezTo>
                  <a:cubicBezTo>
                    <a:pt x="21600" y="23845"/>
                    <a:pt x="20657" y="27468"/>
                    <a:pt x="18863" y="30685"/>
                  </a:cubicBezTo>
                  <a:lnTo>
                    <a:pt x="0" y="20162"/>
                  </a:lnTo>
                  <a:close/>
                </a:path>
              </a:pathLst>
            </a:custGeom>
            <a:gradFill rotWithShape="1">
              <a:gsLst>
                <a:gs pos="0">
                  <a:srgbClr val="6D7BA5"/>
                </a:gs>
                <a:gs pos="100000">
                  <a:srgbClr val="6D7BA5">
                    <a:gamma/>
                    <a:tint val="7254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gray">
            <a:xfrm rot="-998297">
              <a:off x="1987" y="1864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gray">
            <a:xfrm>
              <a:off x="1320" y="229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Text1</a:t>
              </a:r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gray">
            <a:xfrm>
              <a:off x="2520" y="1524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Text2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gray">
            <a:xfrm>
              <a:off x="3672" y="17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Text3</a:t>
              </a:r>
            </a:p>
          </p:txBody>
        </p: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2981" y="1931"/>
              <a:ext cx="1719" cy="1511"/>
              <a:chOff x="2981" y="1931"/>
              <a:chExt cx="1719" cy="1511"/>
            </a:xfrm>
          </p:grpSpPr>
          <p:sp>
            <p:nvSpPr>
              <p:cNvPr id="22544" name="Freeform 16"/>
              <p:cNvSpPr>
                <a:spLocks/>
              </p:cNvSpPr>
              <p:nvPr/>
            </p:nvSpPr>
            <p:spPr bwMode="gray">
              <a:xfrm>
                <a:off x="3571" y="2316"/>
                <a:ext cx="1117" cy="1119"/>
              </a:xfrm>
              <a:custGeom>
                <a:avLst/>
                <a:gdLst>
                  <a:gd name="T0" fmla="*/ 21 w 1117"/>
                  <a:gd name="T1" fmla="*/ 888 h 1119"/>
                  <a:gd name="T2" fmla="*/ 1117 w 1117"/>
                  <a:gd name="T3" fmla="*/ 0 h 1119"/>
                  <a:gd name="T4" fmla="*/ 1093 w 1117"/>
                  <a:gd name="T5" fmla="*/ 256 h 1119"/>
                  <a:gd name="T6" fmla="*/ 717 w 1117"/>
                  <a:gd name="T7" fmla="*/ 704 h 1119"/>
                  <a:gd name="T8" fmla="*/ 17 w 1117"/>
                  <a:gd name="T9" fmla="*/ 1119 h 1119"/>
                  <a:gd name="T10" fmla="*/ 21 w 1117"/>
                  <a:gd name="T11" fmla="*/ 888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7" h="1119">
                    <a:moveTo>
                      <a:pt x="21" y="888"/>
                    </a:moveTo>
                    <a:lnTo>
                      <a:pt x="1117" y="0"/>
                    </a:lnTo>
                    <a:lnTo>
                      <a:pt x="1093" y="256"/>
                    </a:lnTo>
                    <a:cubicBezTo>
                      <a:pt x="1026" y="373"/>
                      <a:pt x="896" y="560"/>
                      <a:pt x="717" y="704"/>
                    </a:cubicBezTo>
                    <a:cubicBezTo>
                      <a:pt x="538" y="848"/>
                      <a:pt x="133" y="1088"/>
                      <a:pt x="17" y="1119"/>
                    </a:cubicBezTo>
                    <a:cubicBezTo>
                      <a:pt x="0" y="1037"/>
                      <a:pt x="21" y="888"/>
                      <a:pt x="21" y="88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60784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5" name="弧 17"/>
              <p:cNvSpPr>
                <a:spLocks/>
              </p:cNvSpPr>
              <p:nvPr/>
            </p:nvSpPr>
            <p:spPr bwMode="gray">
              <a:xfrm rot="-1060795">
                <a:off x="2981" y="1931"/>
                <a:ext cx="1719" cy="1171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016 w 18016"/>
                  <a:gd name="T1" fmla="*/ 11915 h 21282"/>
                  <a:gd name="T2" fmla="*/ 3695 w 18016"/>
                  <a:gd name="T3" fmla="*/ 21282 h 21282"/>
                  <a:gd name="T4" fmla="*/ 0 w 18016"/>
                  <a:gd name="T5" fmla="*/ 0 h 2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016" h="21282" fill="none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</a:path>
                  <a:path w="18016" h="21282" stroke="0" extrusionOk="0">
                    <a:moveTo>
                      <a:pt x="18016" y="11915"/>
                    </a:moveTo>
                    <a:cubicBezTo>
                      <a:pt x="14735" y="16875"/>
                      <a:pt x="9554" y="20264"/>
                      <a:pt x="3694" y="2128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gray">
              <a:xfrm>
                <a:off x="3026" y="2616"/>
                <a:ext cx="582" cy="826"/>
              </a:xfrm>
              <a:custGeom>
                <a:avLst/>
                <a:gdLst>
                  <a:gd name="T0" fmla="*/ 582 w 582"/>
                  <a:gd name="T1" fmla="*/ 572 h 826"/>
                  <a:gd name="T2" fmla="*/ 562 w 582"/>
                  <a:gd name="T3" fmla="*/ 826 h 826"/>
                  <a:gd name="T4" fmla="*/ 0 w 582"/>
                  <a:gd name="T5" fmla="*/ 42 h 826"/>
                  <a:gd name="T6" fmla="*/ 90 w 582"/>
                  <a:gd name="T7" fmla="*/ 0 h 826"/>
                  <a:gd name="T8" fmla="*/ 582 w 582"/>
                  <a:gd name="T9" fmla="*/ 57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826">
                    <a:moveTo>
                      <a:pt x="582" y="572"/>
                    </a:moveTo>
                    <a:lnTo>
                      <a:pt x="562" y="826"/>
                    </a:lnTo>
                    <a:lnTo>
                      <a:pt x="0" y="42"/>
                    </a:lnTo>
                    <a:lnTo>
                      <a:pt x="90" y="0"/>
                    </a:lnTo>
                    <a:lnTo>
                      <a:pt x="582" y="5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7" name="Text Box 19"/>
              <p:cNvSpPr txBox="1">
                <a:spLocks noChangeArrowheads="1"/>
              </p:cNvSpPr>
              <p:nvPr/>
            </p:nvSpPr>
            <p:spPr bwMode="gray">
              <a:xfrm>
                <a:off x="3480" y="2484"/>
                <a:ext cx="5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solidFill>
                      <a:srgbClr val="FFFFFF"/>
                    </a:solidFill>
                    <a:latin typeface="Verdana" charset="0"/>
                  </a:rPr>
                  <a:t>Text4</a:t>
                </a:r>
              </a:p>
            </p:txBody>
          </p:sp>
        </p:grpSp>
        <p:sp>
          <p:nvSpPr>
            <p:cNvPr id="22548" name="Text Box 20"/>
            <p:cNvSpPr txBox="1">
              <a:spLocks noChangeArrowheads="1"/>
            </p:cNvSpPr>
            <p:nvPr/>
          </p:nvSpPr>
          <p:spPr bwMode="gray">
            <a:xfrm>
              <a:off x="2088" y="2916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latin typeface="Verdana" charset="0"/>
                </a:rPr>
                <a:t>Text5</a:t>
              </a:r>
            </a:p>
          </p:txBody>
        </p:sp>
        <p:sp>
          <p:nvSpPr>
            <p:cNvPr id="22549" name="Freeform 21"/>
            <p:cNvSpPr>
              <a:spLocks/>
            </p:cNvSpPr>
            <p:nvPr/>
          </p:nvSpPr>
          <p:spPr bwMode="gray">
            <a:xfrm>
              <a:off x="2928" y="2658"/>
              <a:ext cx="528" cy="698"/>
            </a:xfrm>
            <a:custGeom>
              <a:avLst/>
              <a:gdLst>
                <a:gd name="T0" fmla="*/ 0 w 528"/>
                <a:gd name="T1" fmla="*/ 34 h 698"/>
                <a:gd name="T2" fmla="*/ 248 w 528"/>
                <a:gd name="T3" fmla="*/ 546 h 698"/>
                <a:gd name="T4" fmla="*/ 256 w 528"/>
                <a:gd name="T5" fmla="*/ 698 h 698"/>
                <a:gd name="T6" fmla="*/ 435 w 528"/>
                <a:gd name="T7" fmla="*/ 642 h 698"/>
                <a:gd name="T8" fmla="*/ 528 w 528"/>
                <a:gd name="T9" fmla="*/ 594 h 698"/>
                <a:gd name="T10" fmla="*/ 119 w 528"/>
                <a:gd name="T11" fmla="*/ 0 h 698"/>
                <a:gd name="T12" fmla="*/ 0 w 528"/>
                <a:gd name="T13" fmla="*/ 34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698">
                  <a:moveTo>
                    <a:pt x="0" y="34"/>
                  </a:moveTo>
                  <a:lnTo>
                    <a:pt x="248" y="546"/>
                  </a:lnTo>
                  <a:lnTo>
                    <a:pt x="256" y="698"/>
                  </a:lnTo>
                  <a:lnTo>
                    <a:pt x="435" y="642"/>
                  </a:lnTo>
                  <a:lnTo>
                    <a:pt x="528" y="594"/>
                  </a:lnTo>
                  <a:lnTo>
                    <a:pt x="119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tx2">
                <a:alpha val="49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gray">
            <a:xfrm rot="-998297">
              <a:off x="2052" y="2022"/>
              <a:ext cx="1630" cy="7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Block Diagram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143000" y="1600200"/>
            <a:ext cx="6781800" cy="4267200"/>
            <a:chOff x="576" y="1104"/>
            <a:chExt cx="4656" cy="2976"/>
          </a:xfrm>
        </p:grpSpPr>
        <p:sp>
          <p:nvSpPr>
            <p:cNvPr id="23556" name="AutoShape 4"/>
            <p:cNvSpPr>
              <a:spLocks noChangeArrowheads="1"/>
            </p:cNvSpPr>
            <p:nvPr/>
          </p:nvSpPr>
          <p:spPr bwMode="gray">
            <a:xfrm>
              <a:off x="1200" y="1584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AutoShape 5"/>
            <p:cNvSpPr>
              <a:spLocks noChangeArrowheads="1"/>
            </p:cNvSpPr>
            <p:nvPr/>
          </p:nvSpPr>
          <p:spPr bwMode="gray">
            <a:xfrm>
              <a:off x="1056" y="1104"/>
              <a:ext cx="3648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6431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63500" dir="3187806" algn="ctr" rotWithShape="0">
                <a:srgbClr val="001D3A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charset="0"/>
                </a:rPr>
                <a:t>Add Your Text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gray">
            <a:xfrm>
              <a:off x="2253" y="1968"/>
              <a:ext cx="12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/>
                <a:t>Add Your Text</a:t>
              </a:r>
            </a:p>
          </p:txBody>
        </p:sp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576" y="2764"/>
              <a:ext cx="936" cy="1253"/>
              <a:chOff x="768" y="2736"/>
              <a:chExt cx="936" cy="1253"/>
            </a:xfrm>
          </p:grpSpPr>
          <p:grpSp>
            <p:nvGrpSpPr>
              <p:cNvPr id="23560" name="Group 8"/>
              <p:cNvGrpSpPr>
                <a:grpSpLocks/>
              </p:cNvGrpSpPr>
              <p:nvPr/>
            </p:nvGrpSpPr>
            <p:grpSpPr bwMode="auto">
              <a:xfrm>
                <a:off x="768" y="2736"/>
                <a:ext cx="936" cy="954"/>
                <a:chOff x="624" y="1584"/>
                <a:chExt cx="1248" cy="1296"/>
              </a:xfrm>
            </p:grpSpPr>
            <p:grpSp>
              <p:nvGrpSpPr>
                <p:cNvPr id="23561" name="Group 9"/>
                <p:cNvGrpSpPr>
                  <a:grpSpLocks/>
                </p:cNvGrpSpPr>
                <p:nvPr/>
              </p:nvGrpSpPr>
              <p:grpSpPr bwMode="auto">
                <a:xfrm>
                  <a:off x="624" y="1584"/>
                  <a:ext cx="1248" cy="1296"/>
                  <a:chOff x="2016" y="1920"/>
                  <a:chExt cx="1680" cy="1680"/>
                </a:xfrm>
              </p:grpSpPr>
              <p:sp>
                <p:nvSpPr>
                  <p:cNvPr id="23562" name="Oval 10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63529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63" name="Freeform 11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564" name="Text Box 12"/>
                <p:cNvSpPr txBox="1">
                  <a:spLocks noChangeArrowheads="1"/>
                </p:cNvSpPr>
                <p:nvPr/>
              </p:nvSpPr>
              <p:spPr bwMode="gray">
                <a:xfrm>
                  <a:off x="713" y="2243"/>
                  <a:ext cx="1060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23565" name="Oval 13"/>
              <p:cNvSpPr>
                <a:spLocks noChangeArrowheads="1"/>
              </p:cNvSpPr>
              <p:nvPr/>
            </p:nvSpPr>
            <p:spPr bwMode="gray">
              <a:xfrm>
                <a:off x="864" y="3744"/>
                <a:ext cx="760" cy="24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4272" y="2736"/>
              <a:ext cx="960" cy="1302"/>
              <a:chOff x="3120" y="2784"/>
              <a:chExt cx="960" cy="1302"/>
            </a:xfrm>
          </p:grpSpPr>
          <p:grpSp>
            <p:nvGrpSpPr>
              <p:cNvPr id="23567" name="Group 15"/>
              <p:cNvGrpSpPr>
                <a:grpSpLocks/>
              </p:cNvGrpSpPr>
              <p:nvPr/>
            </p:nvGrpSpPr>
            <p:grpSpPr bwMode="auto">
              <a:xfrm>
                <a:off x="3120" y="2784"/>
                <a:ext cx="960" cy="965"/>
                <a:chOff x="2400" y="1488"/>
                <a:chExt cx="1152" cy="1152"/>
              </a:xfrm>
            </p:grpSpPr>
            <p:grpSp>
              <p:nvGrpSpPr>
                <p:cNvPr id="23568" name="Group 16"/>
                <p:cNvGrpSpPr>
                  <a:grpSpLocks/>
                </p:cNvGrpSpPr>
                <p:nvPr/>
              </p:nvGrpSpPr>
              <p:grpSpPr bwMode="auto">
                <a:xfrm>
                  <a:off x="2400" y="1488"/>
                  <a:ext cx="1152" cy="1152"/>
                  <a:chOff x="2016" y="1920"/>
                  <a:chExt cx="1680" cy="1680"/>
                </a:xfrm>
              </p:grpSpPr>
              <p:sp>
                <p:nvSpPr>
                  <p:cNvPr id="23569" name="Oval 17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0" name="Freeform 18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301 w 1321"/>
                      <a:gd name="T1" fmla="*/ 401 h 712"/>
                      <a:gd name="T2" fmla="*/ 1317 w 1321"/>
                      <a:gd name="T3" fmla="*/ 442 h 712"/>
                      <a:gd name="T4" fmla="*/ 1321 w 1321"/>
                      <a:gd name="T5" fmla="*/ 481 h 712"/>
                      <a:gd name="T6" fmla="*/ 1315 w 1321"/>
                      <a:gd name="T7" fmla="*/ 516 h 712"/>
                      <a:gd name="T8" fmla="*/ 1298 w 1321"/>
                      <a:gd name="T9" fmla="*/ 550 h 712"/>
                      <a:gd name="T10" fmla="*/ 1272 w 1321"/>
                      <a:gd name="T11" fmla="*/ 579 h 712"/>
                      <a:gd name="T12" fmla="*/ 1239 w 1321"/>
                      <a:gd name="T13" fmla="*/ 604 h 712"/>
                      <a:gd name="T14" fmla="*/ 1196 w 1321"/>
                      <a:gd name="T15" fmla="*/ 628 h 712"/>
                      <a:gd name="T16" fmla="*/ 1147 w 1321"/>
                      <a:gd name="T17" fmla="*/ 649 h 712"/>
                      <a:gd name="T18" fmla="*/ 1092 w 1321"/>
                      <a:gd name="T19" fmla="*/ 667 h 712"/>
                      <a:gd name="T20" fmla="*/ 1031 w 1321"/>
                      <a:gd name="T21" fmla="*/ 683 h 712"/>
                      <a:gd name="T22" fmla="*/ 967 w 1321"/>
                      <a:gd name="T23" fmla="*/ 694 h 712"/>
                      <a:gd name="T24" fmla="*/ 896 w 1321"/>
                      <a:gd name="T25" fmla="*/ 704 h 712"/>
                      <a:gd name="T26" fmla="*/ 824 w 1321"/>
                      <a:gd name="T27" fmla="*/ 710 h 712"/>
                      <a:gd name="T28" fmla="*/ 795 w 1321"/>
                      <a:gd name="T29" fmla="*/ 712 h 712"/>
                      <a:gd name="T30" fmla="*/ 476 w 1321"/>
                      <a:gd name="T31" fmla="*/ 712 h 712"/>
                      <a:gd name="T32" fmla="*/ 472 w 1321"/>
                      <a:gd name="T33" fmla="*/ 712 h 712"/>
                      <a:gd name="T34" fmla="*/ 409 w 1321"/>
                      <a:gd name="T35" fmla="*/ 708 h 712"/>
                      <a:gd name="T36" fmla="*/ 348 w 1321"/>
                      <a:gd name="T37" fmla="*/ 704 h 712"/>
                      <a:gd name="T38" fmla="*/ 290 w 1321"/>
                      <a:gd name="T39" fmla="*/ 696 h 712"/>
                      <a:gd name="T40" fmla="*/ 235 w 1321"/>
                      <a:gd name="T41" fmla="*/ 689 h 712"/>
                      <a:gd name="T42" fmla="*/ 186 w 1321"/>
                      <a:gd name="T43" fmla="*/ 677 h 712"/>
                      <a:gd name="T44" fmla="*/ 141 w 1321"/>
                      <a:gd name="T45" fmla="*/ 663 h 712"/>
                      <a:gd name="T46" fmla="*/ 102 w 1321"/>
                      <a:gd name="T47" fmla="*/ 648 h 712"/>
                      <a:gd name="T48" fmla="*/ 67 w 1321"/>
                      <a:gd name="T49" fmla="*/ 630 h 712"/>
                      <a:gd name="T50" fmla="*/ 39 w 1321"/>
                      <a:gd name="T51" fmla="*/ 608 h 712"/>
                      <a:gd name="T52" fmla="*/ 18 w 1321"/>
                      <a:gd name="T53" fmla="*/ 583 h 712"/>
                      <a:gd name="T54" fmla="*/ 6 w 1321"/>
                      <a:gd name="T55" fmla="*/ 554 h 712"/>
                      <a:gd name="T56" fmla="*/ 0 w 1321"/>
                      <a:gd name="T57" fmla="*/ 524 h 712"/>
                      <a:gd name="T58" fmla="*/ 0 w 1321"/>
                      <a:gd name="T59" fmla="*/ 520 h 712"/>
                      <a:gd name="T60" fmla="*/ 4 w 1321"/>
                      <a:gd name="T61" fmla="*/ 487 h 712"/>
                      <a:gd name="T62" fmla="*/ 16 w 1321"/>
                      <a:gd name="T63" fmla="*/ 446 h 712"/>
                      <a:gd name="T64" fmla="*/ 51 w 1321"/>
                      <a:gd name="T65" fmla="*/ 370 h 712"/>
                      <a:gd name="T66" fmla="*/ 94 w 1321"/>
                      <a:gd name="T67" fmla="*/ 299 h 712"/>
                      <a:gd name="T68" fmla="*/ 147 w 1321"/>
                      <a:gd name="T69" fmla="*/ 235 h 712"/>
                      <a:gd name="T70" fmla="*/ 204 w 1321"/>
                      <a:gd name="T71" fmla="*/ 176 h 712"/>
                      <a:gd name="T72" fmla="*/ 270 w 1321"/>
                      <a:gd name="T73" fmla="*/ 125 h 712"/>
                      <a:gd name="T74" fmla="*/ 341 w 1321"/>
                      <a:gd name="T75" fmla="*/ 82 h 712"/>
                      <a:gd name="T76" fmla="*/ 415 w 1321"/>
                      <a:gd name="T77" fmla="*/ 47 h 712"/>
                      <a:gd name="T78" fmla="*/ 497 w 1321"/>
                      <a:gd name="T79" fmla="*/ 21 h 712"/>
                      <a:gd name="T80" fmla="*/ 581 w 1321"/>
                      <a:gd name="T81" fmla="*/ 6 h 712"/>
                      <a:gd name="T82" fmla="*/ 667 w 1321"/>
                      <a:gd name="T83" fmla="*/ 0 h 712"/>
                      <a:gd name="T84" fmla="*/ 667 w 1321"/>
                      <a:gd name="T85" fmla="*/ 0 h 712"/>
                      <a:gd name="T86" fmla="*/ 759 w 1321"/>
                      <a:gd name="T87" fmla="*/ 6 h 712"/>
                      <a:gd name="T88" fmla="*/ 847 w 1321"/>
                      <a:gd name="T89" fmla="*/ 23 h 712"/>
                      <a:gd name="T90" fmla="*/ 932 w 1321"/>
                      <a:gd name="T91" fmla="*/ 53 h 712"/>
                      <a:gd name="T92" fmla="*/ 1010 w 1321"/>
                      <a:gd name="T93" fmla="*/ 90 h 712"/>
                      <a:gd name="T94" fmla="*/ 1082 w 1321"/>
                      <a:gd name="T95" fmla="*/ 137 h 712"/>
                      <a:gd name="T96" fmla="*/ 1149 w 1321"/>
                      <a:gd name="T97" fmla="*/ 194 h 712"/>
                      <a:gd name="T98" fmla="*/ 1208 w 1321"/>
                      <a:gd name="T99" fmla="*/ 256 h 712"/>
                      <a:gd name="T100" fmla="*/ 1258 w 1321"/>
                      <a:gd name="T101" fmla="*/ 325 h 712"/>
                      <a:gd name="T102" fmla="*/ 1301 w 1321"/>
                      <a:gd name="T103" fmla="*/ 401 h 712"/>
                      <a:gd name="T104" fmla="*/ 1301 w 1321"/>
                      <a:gd name="T105" fmla="*/ 401 h 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571" name="Text Box 19"/>
                <p:cNvSpPr txBox="1">
                  <a:spLocks noChangeArrowheads="1"/>
                </p:cNvSpPr>
                <p:nvPr/>
              </p:nvSpPr>
              <p:spPr bwMode="gray">
                <a:xfrm>
                  <a:off x="2467" y="2024"/>
                  <a:ext cx="99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Concept</a:t>
                  </a:r>
                </a:p>
              </p:txBody>
            </p:sp>
          </p:grpSp>
          <p:sp>
            <p:nvSpPr>
              <p:cNvPr id="23572" name="Oval 20"/>
              <p:cNvSpPr>
                <a:spLocks noChangeArrowheads="1"/>
              </p:cNvSpPr>
              <p:nvPr/>
            </p:nvSpPr>
            <p:spPr bwMode="gray">
              <a:xfrm>
                <a:off x="3147" y="3779"/>
                <a:ext cx="917" cy="307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3" name="Group 21"/>
            <p:cNvGrpSpPr>
              <a:grpSpLocks/>
            </p:cNvGrpSpPr>
            <p:nvPr/>
          </p:nvGrpSpPr>
          <p:grpSpPr bwMode="auto">
            <a:xfrm>
              <a:off x="1776" y="2764"/>
              <a:ext cx="960" cy="1316"/>
              <a:chOff x="1968" y="2784"/>
              <a:chExt cx="960" cy="1316"/>
            </a:xfrm>
          </p:grpSpPr>
          <p:grpSp>
            <p:nvGrpSpPr>
              <p:cNvPr id="23574" name="Group 22"/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23575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6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23578" name="Oval 26"/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072" y="2736"/>
              <a:ext cx="960" cy="1316"/>
              <a:chOff x="1968" y="2784"/>
              <a:chExt cx="960" cy="1316"/>
            </a:xfrm>
          </p:grpSpPr>
          <p:grpSp>
            <p:nvGrpSpPr>
              <p:cNvPr id="23580" name="Group 28"/>
              <p:cNvGrpSpPr>
                <a:grpSpLocks/>
              </p:cNvGrpSpPr>
              <p:nvPr/>
            </p:nvGrpSpPr>
            <p:grpSpPr bwMode="auto">
              <a:xfrm>
                <a:off x="1968" y="2784"/>
                <a:ext cx="960" cy="958"/>
                <a:chOff x="2016" y="1920"/>
                <a:chExt cx="1680" cy="1680"/>
              </a:xfrm>
            </p:grpSpPr>
            <p:sp>
              <p:nvSpPr>
                <p:cNvPr id="23581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2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83" name="Text Box 31"/>
              <p:cNvSpPr txBox="1">
                <a:spLocks noChangeArrowheads="1"/>
              </p:cNvSpPr>
              <p:nvPr/>
            </p:nvSpPr>
            <p:spPr bwMode="gray">
              <a:xfrm>
                <a:off x="2016" y="3244"/>
                <a:ext cx="864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  <p:sp>
            <p:nvSpPr>
              <p:cNvPr id="23584" name="Oval 32"/>
              <p:cNvSpPr>
                <a:spLocks noChangeArrowheads="1"/>
              </p:cNvSpPr>
              <p:nvPr/>
            </p:nvSpPr>
            <p:spPr bwMode="gray">
              <a:xfrm>
                <a:off x="1968" y="3792"/>
                <a:ext cx="916" cy="308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28600"/>
            <a:ext cx="7610475" cy="762000"/>
          </a:xfrm>
        </p:spPr>
        <p:txBody>
          <a:bodyPr/>
          <a:lstStyle/>
          <a:p>
            <a:r>
              <a:rPr lang="en-US" altLang="zh-CN"/>
              <a:t>Contents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部门建设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2133600" y="2780928"/>
            <a:ext cx="4724400" cy="685800"/>
            <a:chOff x="1296" y="1824"/>
            <a:chExt cx="2976" cy="432"/>
          </a:xfrm>
        </p:grpSpPr>
        <p:sp>
          <p:nvSpPr>
            <p:cNvPr id="6154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项目管理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2133600" y="3679304"/>
            <a:ext cx="4724400" cy="685800"/>
            <a:chOff x="1296" y="1824"/>
            <a:chExt cx="2976" cy="432"/>
          </a:xfrm>
        </p:grpSpPr>
        <p:sp>
          <p:nvSpPr>
            <p:cNvPr id="6159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新年规划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164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92892" dir="9788475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invGray">
          <a:xfrm>
            <a:off x="1676400" y="2362200"/>
            <a:ext cx="5791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blurRad="63500" dist="53882" dir="2700000" algn="ctr" rotWithShape="0">
                    <a:schemeClr val="tx1">
                      <a:alpha val="50000"/>
                    </a:schemeClr>
                  </a:outerShdw>
                </a:effectLst>
                <a:ea typeface="Arial" charset="0"/>
                <a:cs typeface="Arial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blurRad="63500" dist="53882" dir="2700000" algn="ctr" rotWithShape="0">
                  <a:schemeClr val="tx1">
                    <a:alpha val="50000"/>
                  </a:scheme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796136" y="5750396"/>
            <a:ext cx="2304256" cy="342900"/>
          </a:xfrm>
          <a:noFill/>
          <a:ln/>
        </p:spPr>
        <p:txBody>
          <a:bodyPr/>
          <a:lstStyle/>
          <a:p>
            <a:r>
              <a:rPr lang="en-US" altLang="zh-CN" dirty="0" err="1" smtClean="0"/>
              <a:t>www.cdlckd.cn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Hot Tip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00963" cy="4022725"/>
          </a:xfrm>
        </p:spPr>
        <p:txBody>
          <a:bodyPr/>
          <a:lstStyle/>
          <a:p>
            <a:r>
              <a:rPr lang="en-US" altLang="zh-CN" b="1"/>
              <a:t>How do I incorporate my logo to a slide that will apply to all the other slides?</a:t>
            </a:r>
            <a:r>
              <a:rPr lang="en-US" altLang="zh-CN" sz="3600" b="1"/>
              <a:t> </a:t>
            </a:r>
          </a:p>
          <a:p>
            <a:endParaRPr lang="en-US" altLang="zh-CN" sz="2400" b="1"/>
          </a:p>
          <a:p>
            <a:pPr lvl="1"/>
            <a:r>
              <a:rPr lang="en-US" altLang="zh-CN" sz="2400">
                <a:solidFill>
                  <a:schemeClr val="tx2"/>
                </a:solidFill>
              </a:rPr>
              <a:t>On the </a:t>
            </a:r>
            <a:r>
              <a:rPr lang="en-US" altLang="zh-CN" sz="2400">
                <a:solidFill>
                  <a:schemeClr val="hlink"/>
                </a:solidFill>
              </a:rPr>
              <a:t>[View]</a:t>
            </a:r>
            <a:r>
              <a:rPr lang="en-US" altLang="zh-CN" sz="2400">
                <a:solidFill>
                  <a:schemeClr val="tx2"/>
                </a:solidFill>
              </a:rPr>
              <a:t> menu, point to </a:t>
            </a:r>
            <a:r>
              <a:rPr lang="en-US" altLang="zh-CN" sz="2400">
                <a:solidFill>
                  <a:schemeClr val="hlink"/>
                </a:solidFill>
              </a:rPr>
              <a:t>[Master],</a:t>
            </a:r>
            <a:r>
              <a:rPr lang="en-US" altLang="zh-CN" sz="2400">
                <a:solidFill>
                  <a:schemeClr val="tx2"/>
                </a:solidFill>
              </a:rPr>
              <a:t> and then click </a:t>
            </a:r>
            <a:r>
              <a:rPr lang="en-US" altLang="zh-CN" sz="2400">
                <a:solidFill>
                  <a:schemeClr val="hlink"/>
                </a:solidFill>
              </a:rPr>
              <a:t>[Slide</a:t>
            </a:r>
            <a:r>
              <a:rPr lang="en-US" altLang="zh-CN" sz="2400">
                <a:solidFill>
                  <a:schemeClr val="accent1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</a:rPr>
              <a:t>Master]</a:t>
            </a:r>
            <a:r>
              <a:rPr lang="en-US" altLang="zh-CN" sz="2400">
                <a:solidFill>
                  <a:schemeClr val="tx2"/>
                </a:solidFill>
              </a:rPr>
              <a:t> or </a:t>
            </a:r>
            <a:r>
              <a:rPr lang="en-US" altLang="zh-CN" sz="2400">
                <a:solidFill>
                  <a:schemeClr val="hlink"/>
                </a:solidFill>
              </a:rPr>
              <a:t>[Notes Master].</a:t>
            </a:r>
            <a:r>
              <a:rPr lang="en-US" altLang="zh-CN" sz="2400">
                <a:solidFill>
                  <a:schemeClr val="tx2"/>
                </a:solidFill>
              </a:rPr>
              <a:t> Change images to the one you like, then it will apply to all the other slides. </a:t>
            </a:r>
            <a:br>
              <a:rPr lang="en-US" altLang="zh-CN" sz="2400">
                <a:solidFill>
                  <a:schemeClr val="tx2"/>
                </a:solidFill>
              </a:rPr>
            </a:b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0" y="5334000"/>
            <a:ext cx="6324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 b="1"/>
              <a:t>[ Image information in product ]</a:t>
            </a:r>
            <a:endParaRPr lang="en-US" altLang="zh-CN" sz="1000"/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altLang="zh-CN" sz="1000"/>
              <a:t> Image -  Themegallery</a:t>
            </a:r>
          </a:p>
          <a:p>
            <a:pPr>
              <a:lnSpc>
                <a:spcPct val="130000"/>
              </a:lnSpc>
              <a:buFont typeface="Wingdings" charset="2"/>
              <a:buChar char="§"/>
            </a:pPr>
            <a:r>
              <a:rPr lang="en-US" altLang="zh-CN" sz="1000"/>
              <a:t> Note to customers : This image has been licensed to be used within this PowerPoint template only. </a:t>
            </a:r>
          </a:p>
          <a:p>
            <a:r>
              <a:rPr lang="en-US" altLang="zh-CN" sz="1000"/>
              <a:t>                                   You may not extract the image for any other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143000" y="3171825"/>
            <a:ext cx="2286000" cy="2667000"/>
            <a:chOff x="720" y="1998"/>
            <a:chExt cx="1440" cy="1680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720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78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8198" name="Freeform 6"/>
          <p:cNvSpPr>
            <a:spLocks/>
          </p:cNvSpPr>
          <p:nvPr/>
        </p:nvSpPr>
        <p:spPr bwMode="gray">
          <a:xfrm>
            <a:off x="3222625" y="30749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3048000" y="1447800"/>
            <a:ext cx="2998788" cy="1601788"/>
            <a:chOff x="1920" y="912"/>
            <a:chExt cx="1889" cy="1009"/>
          </a:xfrm>
        </p:grpSpPr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1920" y="912"/>
              <a:ext cx="1889" cy="1009"/>
              <a:chOff x="1997" y="1314"/>
              <a:chExt cx="1889" cy="1009"/>
            </a:xfrm>
          </p:grpSpPr>
          <p:grpSp>
            <p:nvGrpSpPr>
              <p:cNvPr id="8202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8203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05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06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07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448" y="1038"/>
              <a:ext cx="77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</a:rPr>
                <a:t>Title</a:t>
              </a:r>
            </a:p>
            <a:p>
              <a:pPr algn="ctr" eaLnBrk="0" hangingPunct="0"/>
              <a:r>
                <a:rPr lang="en-US" altLang="zh-CN" sz="1400">
                  <a:solidFill>
                    <a:srgbClr val="000000"/>
                  </a:solidFill>
                </a:rPr>
                <a:t>Add your text</a:t>
              </a:r>
            </a:p>
          </p:txBody>
        </p:sp>
      </p:grp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5562600" y="3171825"/>
            <a:ext cx="2286000" cy="2667000"/>
            <a:chOff x="3504" y="1998"/>
            <a:chExt cx="1440" cy="1680"/>
          </a:xfrm>
        </p:grpSpPr>
        <p:sp>
          <p:nvSpPr>
            <p:cNvPr id="8195" name="AutoShape 3"/>
            <p:cNvSpPr>
              <a:spLocks noChangeArrowheads="1"/>
            </p:cNvSpPr>
            <p:nvPr/>
          </p:nvSpPr>
          <p:spPr bwMode="auto">
            <a:xfrm>
              <a:off x="3504" y="1998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tint val="27451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600" y="2124"/>
              <a:ext cx="1284" cy="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</a:t>
              </a:r>
              <a:r>
                <a:rPr lang="en-US" altLang="zh-CN" sz="1400">
                  <a:solidFill>
                    <a:srgbClr val="000000"/>
                  </a:solidFill>
                </a:rPr>
                <a:t>is a Design Digital Content &amp; Contents mall developed by Guild Design Inc.</a:t>
              </a:r>
            </a:p>
          </p:txBody>
        </p:sp>
      </p:grpSp>
      <p:sp>
        <p:nvSpPr>
          <p:cNvPr id="8200" name="Freeform 8"/>
          <p:cNvSpPr>
            <a:spLocks/>
          </p:cNvSpPr>
          <p:nvPr/>
        </p:nvSpPr>
        <p:spPr bwMode="gray">
          <a:xfrm flipH="1">
            <a:off x="4875213" y="30749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Cycle Diagram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762000" y="2057400"/>
            <a:ext cx="6781800" cy="3886200"/>
            <a:chOff x="480" y="1296"/>
            <a:chExt cx="4272" cy="2448"/>
          </a:xfrm>
        </p:grpSpPr>
        <p:sp>
          <p:nvSpPr>
            <p:cNvPr id="9220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white">
            <a:xfrm>
              <a:off x="1091" y="235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white">
            <a:xfrm>
              <a:off x="2542" y="152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white">
            <a:xfrm>
              <a:off x="4186" y="167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white">
            <a:xfrm>
              <a:off x="3183" y="2938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white">
            <a:xfrm>
              <a:off x="1602" y="327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817" dir="2708076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chemeClr val="bg1"/>
                  </a:solidFill>
                  <a:latin typeface="Verdana" charset="0"/>
                </a:rPr>
                <a:t>Text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b="1"/>
                <a:t>Cycle name</a:t>
              </a: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233" name="AutoShape 17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Verdana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Add Your</a:t>
              </a:r>
            </a:p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Title Text</a:t>
              </a:r>
            </a:p>
            <a:p>
              <a:pPr algn="ctr" eaLnBrk="0" hangingPunct="0"/>
              <a:endParaRPr lang="en-US" altLang="zh-CN">
                <a:solidFill>
                  <a:srgbClr val="001D3A"/>
                </a:solidFill>
                <a:latin typeface="Verdana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5</a:t>
              </a:r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charset="0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Add Your</a:t>
              </a:r>
            </a:p>
            <a:p>
              <a:pPr algn="ctr" eaLnBrk="0" hangingPunct="0"/>
              <a:r>
                <a:rPr lang="en-US" altLang="zh-CN" b="1">
                  <a:solidFill>
                    <a:srgbClr val="001D3A"/>
                  </a:solidFill>
                  <a:latin typeface="Verdana" charset="0"/>
                </a:rPr>
                <a:t>Title Text</a:t>
              </a:r>
            </a:p>
            <a:p>
              <a:pPr algn="ctr" eaLnBrk="0" hangingPunct="0"/>
              <a:endParaRPr lang="en-US" altLang="zh-CN">
                <a:solidFill>
                  <a:srgbClr val="001D3A"/>
                </a:solidFill>
                <a:latin typeface="Verdana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altLang="zh-CN" sz="1400">
                  <a:solidFill>
                    <a:srgbClr val="001D3A"/>
                  </a:solidFill>
                  <a:latin typeface="Verdana" charset="0"/>
                </a:rPr>
                <a:t>Text 5</a:t>
              </a:r>
            </a:p>
          </p:txBody>
        </p:sp>
        <p:sp>
          <p:nvSpPr>
            <p:cNvPr id="10255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59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261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Diagram</a:t>
            </a:r>
            <a:endParaRPr lang="en-US" altLang="zh-CN" sz="240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11269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0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4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5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6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78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11285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latin typeface="Verdana" charset="0"/>
                </a:rPr>
                <a:t>Add Your Text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  <a:endParaRPr lang="en-US" altLang="zh-CN" sz="2800"/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873125" y="2276475"/>
            <a:ext cx="7543800" cy="3352800"/>
            <a:chOff x="550" y="1434"/>
            <a:chExt cx="4752" cy="2112"/>
          </a:xfrm>
        </p:grpSpPr>
        <p:sp>
          <p:nvSpPr>
            <p:cNvPr id="12291" name="Line 3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gray">
            <a:xfrm>
              <a:off x="742" y="1638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gray">
            <a:xfrm>
              <a:off x="742" y="2159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gray">
            <a:xfrm>
              <a:off x="742" y="2703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gray">
            <a:xfrm>
              <a:off x="742" y="3211"/>
              <a:ext cx="9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400">
                  <a:latin typeface="Verdana" charset="0"/>
                </a:rPr>
                <a:t>Add Your Text</a:t>
              </a:r>
            </a:p>
          </p:txBody>
        </p:sp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12305" name="Freeform 17"/>
              <p:cNvSpPr>
                <a:spLocks/>
              </p:cNvSpPr>
              <p:nvPr/>
            </p:nvSpPr>
            <p:spPr bwMode="gray">
              <a:xfrm>
                <a:off x="4817" y="1446"/>
                <a:ext cx="363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Freeform 1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Freeform 1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Freeform 2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Freeform 21"/>
              <p:cNvSpPr>
                <a:spLocks/>
              </p:cNvSpPr>
              <p:nvPr/>
            </p:nvSpPr>
            <p:spPr bwMode="gray">
              <a:xfrm>
                <a:off x="4086" y="2494"/>
                <a:ext cx="361" cy="532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Freeform 2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1" name="Freeform 2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Freeform 2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2 w 1824"/>
                  <a:gd name="T1" fmla="*/ 2464 h 2648"/>
                  <a:gd name="T2" fmla="*/ 56 w 1824"/>
                  <a:gd name="T3" fmla="*/ 2120 h 2648"/>
                  <a:gd name="T4" fmla="*/ 124 w 1824"/>
                  <a:gd name="T5" fmla="*/ 1808 h 2648"/>
                  <a:gd name="T6" fmla="*/ 212 w 1824"/>
                  <a:gd name="T7" fmla="*/ 1524 h 2648"/>
                  <a:gd name="T8" fmla="*/ 316 w 1824"/>
                  <a:gd name="T9" fmla="*/ 1270 h 2648"/>
                  <a:gd name="T10" fmla="*/ 430 w 1824"/>
                  <a:gd name="T11" fmla="*/ 1044 h 2648"/>
                  <a:gd name="T12" fmla="*/ 550 w 1824"/>
                  <a:gd name="T13" fmla="*/ 846 h 2648"/>
                  <a:gd name="T14" fmla="*/ 672 w 1824"/>
                  <a:gd name="T15" fmla="*/ 674 h 2648"/>
                  <a:gd name="T16" fmla="*/ 792 w 1824"/>
                  <a:gd name="T17" fmla="*/ 528 h 2648"/>
                  <a:gd name="T18" fmla="*/ 906 w 1824"/>
                  <a:gd name="T19" fmla="*/ 408 h 2648"/>
                  <a:gd name="T20" fmla="*/ 1010 w 1824"/>
                  <a:gd name="T21" fmla="*/ 310 h 2648"/>
                  <a:gd name="T22" fmla="*/ 1096 w 1824"/>
                  <a:gd name="T23" fmla="*/ 236 h 2648"/>
                  <a:gd name="T24" fmla="*/ 1164 w 1824"/>
                  <a:gd name="T25" fmla="*/ 184 h 2648"/>
                  <a:gd name="T26" fmla="*/ 1208 w 1824"/>
                  <a:gd name="T27" fmla="*/ 154 h 2648"/>
                  <a:gd name="T28" fmla="*/ 1224 w 1824"/>
                  <a:gd name="T29" fmla="*/ 144 h 2648"/>
                  <a:gd name="T30" fmla="*/ 1728 w 1824"/>
                  <a:gd name="T31" fmla="*/ 56 h 2648"/>
                  <a:gd name="T32" fmla="*/ 1568 w 1824"/>
                  <a:gd name="T33" fmla="*/ 328 h 2648"/>
                  <a:gd name="T34" fmla="*/ 1554 w 1824"/>
                  <a:gd name="T35" fmla="*/ 332 h 2648"/>
                  <a:gd name="T36" fmla="*/ 1514 w 1824"/>
                  <a:gd name="T37" fmla="*/ 346 h 2648"/>
                  <a:gd name="T38" fmla="*/ 1452 w 1824"/>
                  <a:gd name="T39" fmla="*/ 370 h 2648"/>
                  <a:gd name="T40" fmla="*/ 1370 w 1824"/>
                  <a:gd name="T41" fmla="*/ 410 h 2648"/>
                  <a:gd name="T42" fmla="*/ 1270 w 1824"/>
                  <a:gd name="T43" fmla="*/ 466 h 2648"/>
                  <a:gd name="T44" fmla="*/ 1158 w 1824"/>
                  <a:gd name="T45" fmla="*/ 540 h 2648"/>
                  <a:gd name="T46" fmla="*/ 1034 w 1824"/>
                  <a:gd name="T47" fmla="*/ 636 h 2648"/>
                  <a:gd name="T48" fmla="*/ 904 w 1824"/>
                  <a:gd name="T49" fmla="*/ 756 h 2648"/>
                  <a:gd name="T50" fmla="*/ 770 w 1824"/>
                  <a:gd name="T51" fmla="*/ 900 h 2648"/>
                  <a:gd name="T52" fmla="*/ 632 w 1824"/>
                  <a:gd name="T53" fmla="*/ 1076 h 2648"/>
                  <a:gd name="T54" fmla="*/ 498 w 1824"/>
                  <a:gd name="T55" fmla="*/ 1280 h 2648"/>
                  <a:gd name="T56" fmla="*/ 370 w 1824"/>
                  <a:gd name="T57" fmla="*/ 1518 h 2648"/>
                  <a:gd name="T58" fmla="*/ 248 w 1824"/>
                  <a:gd name="T59" fmla="*/ 1792 h 2648"/>
                  <a:gd name="T60" fmla="*/ 138 w 1824"/>
                  <a:gd name="T61" fmla="*/ 2104 h 2648"/>
                  <a:gd name="T62" fmla="*/ 42 w 1824"/>
                  <a:gd name="T63" fmla="*/ 2456 h 2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D1136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Rectangle 2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2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shade val="72549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  <p:sp>
            <p:nvSpPr>
              <p:cNvPr id="12314" name="Rectangle 26"/>
              <p:cNvSpPr>
                <a:spLocks noChangeArrowheads="1"/>
              </p:cNvSpPr>
              <p:nvPr/>
            </p:nvSpPr>
            <p:spPr bwMode="gray">
              <a:xfrm>
                <a:off x="2556" y="2310"/>
                <a:ext cx="1900" cy="18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72549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  <p:sp>
            <p:nvSpPr>
              <p:cNvPr id="12315" name="Freeform 2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Rectangle 28"/>
              <p:cNvSpPr>
                <a:spLocks noChangeArrowheads="1"/>
              </p:cNvSpPr>
              <p:nvPr/>
            </p:nvSpPr>
            <p:spPr bwMode="gray">
              <a:xfrm>
                <a:off x="2038" y="2836"/>
                <a:ext cx="2056" cy="188"/>
              </a:xfrm>
              <a:prstGeom prst="rect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2549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  <p:sp>
            <p:nvSpPr>
              <p:cNvPr id="12317" name="Rectangle 2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72549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72549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solidFill>
                      <a:srgbClr val="FFFFFF"/>
                    </a:solidFill>
                    <a:latin typeface="Verdana" charset="0"/>
                  </a:rPr>
                  <a:t>Add Your Text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Diagram</a:t>
            </a:r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914400" y="1219200"/>
            <a:ext cx="7315200" cy="5019675"/>
            <a:chOff x="576" y="768"/>
            <a:chExt cx="4608" cy="316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gray">
            <a:xfrm>
              <a:off x="3196" y="768"/>
              <a:ext cx="924" cy="728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90980"/>
                    <a:invGamma/>
                    <a:alpha val="32001"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2157" y="1671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1D08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gray">
            <a:xfrm>
              <a:off x="2304" y="1584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 flipH="1">
              <a:off x="3360" y="1632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 flipH="1">
              <a:off x="2358" y="1626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3738" y="1355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FC5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gray">
            <a:xfrm>
              <a:off x="3874" y="1265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 flipH="1">
              <a:off x="4936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 flipH="1">
              <a:off x="3939" y="1310"/>
              <a:ext cx="45" cy="90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gray">
            <a:xfrm>
              <a:off x="1570" y="1084"/>
              <a:ext cx="924" cy="72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57647"/>
                    <a:invGamma/>
                    <a:alpha val="32001"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gray">
            <a:xfrm>
              <a:off x="2466" y="1566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chemeClr val="bg1"/>
                  </a:solidFill>
                </a:rPr>
                <a:t>Add Your Title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gray">
            <a:xfrm>
              <a:off x="4050" y="1254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</a:rPr>
                <a:t>Add Your Title</a:t>
              </a:r>
            </a:p>
          </p:txBody>
        </p:sp>
        <p:grpSp>
          <p:nvGrpSpPr>
            <p:cNvPr id="13327" name="Group 15"/>
            <p:cNvGrpSpPr>
              <a:grpSpLocks/>
            </p:cNvGrpSpPr>
            <p:nvPr/>
          </p:nvGrpSpPr>
          <p:grpSpPr bwMode="auto">
            <a:xfrm>
              <a:off x="576" y="1836"/>
              <a:ext cx="1446" cy="2094"/>
              <a:chOff x="576" y="1836"/>
              <a:chExt cx="1446" cy="2094"/>
            </a:xfrm>
          </p:grpSpPr>
          <p:sp>
            <p:nvSpPr>
              <p:cNvPr id="13328" name="AutoShape 16"/>
              <p:cNvSpPr>
                <a:spLocks noChangeArrowheads="1"/>
              </p:cNvSpPr>
              <p:nvPr/>
            </p:nvSpPr>
            <p:spPr bwMode="auto">
              <a:xfrm>
                <a:off x="576" y="1942"/>
                <a:ext cx="1446" cy="1988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2D8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AutoShape 17"/>
              <p:cNvSpPr>
                <a:spLocks noChangeArrowheads="1"/>
              </p:cNvSpPr>
              <p:nvPr/>
            </p:nvSpPr>
            <p:spPr bwMode="gray">
              <a:xfrm>
                <a:off x="712" y="1852"/>
                <a:ext cx="1174" cy="1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AutoShape 18"/>
              <p:cNvSpPr>
                <a:spLocks noChangeArrowheads="1"/>
              </p:cNvSpPr>
              <p:nvPr/>
            </p:nvSpPr>
            <p:spPr bwMode="auto">
              <a:xfrm flipH="1">
                <a:off x="1773" y="1897"/>
                <a:ext cx="45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auto">
              <a:xfrm flipH="1">
                <a:off x="776" y="1897"/>
                <a:ext cx="46" cy="91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gray">
              <a:xfrm>
                <a:off x="882" y="1836"/>
                <a:ext cx="8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>
                    <a:solidFill>
                      <a:schemeClr val="bg1"/>
                    </a:solidFill>
                  </a:rPr>
                  <a:t>Add Your Title</a:t>
                </a:r>
              </a:p>
            </p:txBody>
          </p:sp>
          <p:sp>
            <p:nvSpPr>
              <p:cNvPr id="13333" name="Text Box 21"/>
              <p:cNvSpPr txBox="1">
                <a:spLocks noChangeArrowheads="1"/>
              </p:cNvSpPr>
              <p:nvPr/>
            </p:nvSpPr>
            <p:spPr bwMode="auto">
              <a:xfrm>
                <a:off x="624" y="2106"/>
                <a:ext cx="1344" cy="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1">
                    <a:solidFill>
                      <a:srgbClr val="000000"/>
                    </a:solidFill>
                  </a:rPr>
                  <a:t>ThemeGallery</a:t>
                </a:r>
                <a:r>
                  <a:rPr lang="en-US" altLang="zh-CN">
                    <a:solidFill>
                      <a:srgbClr val="000000"/>
                    </a:solidFill>
                  </a:rPr>
                  <a:t> is a Design Digital Content &amp; Contents mall developed by Guild Design Inc.</a:t>
                </a:r>
              </a:p>
            </p:txBody>
          </p:sp>
        </p:grp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2208" y="1818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3792" y="1482"/>
              <a:ext cx="134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000000"/>
                  </a:solidFill>
                </a:rPr>
                <a:t>ThemeGallery</a:t>
              </a:r>
              <a:r>
                <a:rPr lang="en-US" altLang="zh-CN">
                  <a:solidFill>
                    <a:srgbClr val="000000"/>
                  </a:solidFill>
                </a:rPr>
                <a:t> is a Design Digital Content &amp; Contents mall developed by Guild Design Inc.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8BE3AF"/>
      </a:accent1>
      <a:accent2>
        <a:srgbClr val="8DC6FF"/>
      </a:accent2>
      <a:accent3>
        <a:srgbClr val="FFFFFF"/>
      </a:accent3>
      <a:accent4>
        <a:srgbClr val="000000"/>
      </a:accent4>
      <a:accent5>
        <a:srgbClr val="C4EFD4"/>
      </a:accent5>
      <a:accent6>
        <a:srgbClr val="7FB3E7"/>
      </a:accent6>
      <a:hlink>
        <a:srgbClr val="0066CC"/>
      </a:hlink>
      <a:folHlink>
        <a:srgbClr val="25ADBB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4162"/>
        </a:dk2>
        <a:lt2>
          <a:srgbClr val="777777"/>
        </a:lt2>
        <a:accent1>
          <a:srgbClr val="F2E678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7F0BE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61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E3A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C4EFD4"/>
        </a:accent5>
        <a:accent6>
          <a:srgbClr val="7FB3E7"/>
        </a:accent6>
        <a:hlink>
          <a:srgbClr val="0066CC"/>
        </a:hlink>
        <a:folHlink>
          <a:srgbClr val="25A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6" id="{2FC37A7F-27B8-024E-A4BB-D9C297F984D7}" vid="{FD268824-862F-B940-85A1-5800BAE57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251TGp_global_light_v2</Template>
  <TotalTime>2535</TotalTime>
  <Words>573</Words>
  <Application>Microsoft Macintosh PowerPoint</Application>
  <PresentationFormat>全屏显示(4:3)</PresentationFormat>
  <Paragraphs>192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Verdana</vt:lpstr>
      <vt:lpstr>Wingdings</vt:lpstr>
      <vt:lpstr>Office 主题</vt:lpstr>
      <vt:lpstr>联成科大软件研发规范</vt:lpstr>
      <vt:lpstr>Contents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Marketing Diagram</vt:lpstr>
      <vt:lpstr>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梁宗元</dc:creator>
  <cp:lastModifiedBy>梁宗元</cp:lastModifiedBy>
  <cp:revision>5</cp:revision>
  <dcterms:created xsi:type="dcterms:W3CDTF">2018-01-02T12:18:32Z</dcterms:created>
  <dcterms:modified xsi:type="dcterms:W3CDTF">2018-01-05T03:24:39Z</dcterms:modified>
</cp:coreProperties>
</file>