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32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2412-CC5F-47EF-9704-316E4610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60C1-FCB7-4EEC-B883-6752E8DE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615-D277-47AA-B7D1-963A5C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DEED-86A9-4F90-B322-05E446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4D3-1B9B-4C39-BC25-38730DA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67E-C03A-4078-826B-705E4CE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6EE4-A0A7-40F0-BBB8-B66F3DC0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57C0-125F-4847-AC83-12061367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D2C-C36F-46CF-9F71-72FDE78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D40B-23EA-4272-8AB2-E53B23DC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9C11-9AD0-4067-BF81-412DC2F8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36EA-0C3A-4C6D-8544-669D2DB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7E4-EE73-4AEB-9016-846E7E2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38-F992-4D14-B3F6-8355FD1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E1F6-EC25-47EA-B111-A161762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31F-DC40-4D87-ABE8-B634986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7E4-A137-43A4-BB38-0440236B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88BF-943B-4E48-9819-5D025CA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860-4377-4FD0-9658-EE4D81D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D37-382F-4730-9880-2024B2E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585-FD80-4CCD-BC20-019A8066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C075-3F7F-46C2-A62B-29C67F0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C7-A640-490D-9E5E-1D89362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D712-5207-42F4-9579-A94110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FE15-DA59-43D6-8AD3-1579D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3B5-B66C-4094-83DC-EF80120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926-0448-4C3C-9F0D-751CBBD9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BE6-4B3F-49E3-ADCB-7332BA26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F3CE-83DD-4C96-BA11-4556C69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63B-143D-4C50-AEE3-20E500B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E5E-DA41-49AB-9CAE-4FE2681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0D3-A135-4608-BA58-FD04678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239B-FCA3-42B3-AB57-6B3F0408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6803-6EA7-4E72-BDEE-A1E605E1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FC74-7612-49EA-A950-93A81940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540F-C055-4145-A975-CD70EBF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03D1-3698-4F37-B59C-75ED287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DA2C-1018-4FB8-90DD-5FD1BC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CCA4-7AC2-4BE9-B75F-BA6F072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F9A-B24A-4C51-9979-1BB2666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702-5898-4C09-A00D-45837B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CDBC-D94E-4DD2-8B78-CABA60C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5B81-008D-4002-ABC6-B036752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3A47-03B4-4554-A0FD-FE884B7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C235-82AC-42C6-B6D6-DD66712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9108-88C7-4137-8F15-92FD5152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F60-7B9B-47F3-87BE-85A3EE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8B5-13D0-42BF-AA53-94C51C1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E47-31DB-499C-872A-204854E3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4626-8BCA-4329-876E-7539AC2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3004-B2EE-4199-8D8D-513E7AE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99FC-D4B4-4163-92E8-C9D9F07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2A1-9BEB-4150-9D2F-2E5EB92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E83-8E6C-4F7C-88A4-B8E20340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EAB5-A2E1-4045-90C2-B4C9C7FA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1AB2-1A57-419D-88E1-6F13458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A312-09D1-4110-A673-883FBA87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39D2-9F10-4E64-82FA-67D48D6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F28C-6C45-4A1C-B815-FBA3CC5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348-3480-44CC-B701-8B9B6A6C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DB89-E648-407A-8094-F52250B6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1378-E626-4088-8AC9-295ABE7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95E7-AC8A-42F7-A724-8EC80F79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530-643F-4AED-A3DA-B51BEFF0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0354-8B84-4242-AE49-04959F4B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F44-1932-4890-963E-42B2A6ED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3"/>
            <a:ext cx="10515600" cy="710004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</p:txBody>
      </p:sp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6210E379-3080-43F9-8A99-5426A75B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24" y="952500"/>
            <a:ext cx="5105716" cy="58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0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87A-C116-4515-A116-1767368F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F49-AF58-45E4-AF05-A883D33D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Zongliang</dc:creator>
  <cp:lastModifiedBy>Yue, Zongliang</cp:lastModifiedBy>
  <cp:revision>6</cp:revision>
  <dcterms:created xsi:type="dcterms:W3CDTF">2021-06-28T16:33:56Z</dcterms:created>
  <dcterms:modified xsi:type="dcterms:W3CDTF">2021-07-16T14:52:48Z</dcterms:modified>
</cp:coreProperties>
</file>