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2241C-87D4-4751-B4F5-3805DCBD54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DEA8-1614-46A5-81A0-B807CE44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D450-92D2-4244-9205-05B81CD9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  <a:p>
            <a:endParaRPr lang="en-US" dirty="0"/>
          </a:p>
        </p:txBody>
      </p:sp>
      <p:pic>
        <p:nvPicPr>
          <p:cNvPr id="2050" name="Picture 2" descr="/WebMaterial/ShowPic/1203032">
            <a:extLst>
              <a:ext uri="{FF2B5EF4-FFF2-40B4-BE49-F238E27FC236}">
                <a16:creationId xmlns:a16="http://schemas.microsoft.com/office/drawing/2014/main" id="{002D1982-CB54-4F22-8BDA-082E152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70" y="243827"/>
            <a:ext cx="4724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97C8F5-8E30-4DAD-908A-B7A2679D8CC3}"/>
              </a:ext>
            </a:extLst>
          </p:cNvPr>
          <p:cNvSpPr/>
          <p:nvPr/>
        </p:nvSpPr>
        <p:spPr>
          <a:xfrm>
            <a:off x="7269636" y="2567927"/>
            <a:ext cx="474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https://www.karger.com/Article/Fulltext/508379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EDDDE-BE56-4771-AD07-61068038FD1D}"/>
              </a:ext>
            </a:extLst>
          </p:cNvPr>
          <p:cNvSpPr/>
          <p:nvPr/>
        </p:nvSpPr>
        <p:spPr>
          <a:xfrm>
            <a:off x="7269635" y="0"/>
            <a:ext cx="326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IFN role in the anti-viral infection</a:t>
            </a:r>
          </a:p>
        </p:txBody>
      </p:sp>
    </p:spTree>
    <p:extLst>
      <p:ext uri="{BB962C8B-B14F-4D97-AF65-F5344CB8AC3E}">
        <p14:creationId xmlns:p14="http://schemas.microsoft.com/office/powerpoint/2010/main" val="3493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0BFD4-01BE-4E08-8B43-867F48044403}"/>
              </a:ext>
            </a:extLst>
          </p:cNvPr>
          <p:cNvSpPr txBox="1"/>
          <p:nvPr/>
        </p:nvSpPr>
        <p:spPr>
          <a:xfrm>
            <a:off x="7124700" y="1380117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discovery: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37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15</cp:revision>
  <dcterms:created xsi:type="dcterms:W3CDTF">2021-06-28T16:33:56Z</dcterms:created>
  <dcterms:modified xsi:type="dcterms:W3CDTF">2021-07-18T20:25:42Z</dcterms:modified>
</cp:coreProperties>
</file>