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9B70A9F4-A150-4BD9-896F-4A2DC1CA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926694"/>
            <a:ext cx="5931306" cy="59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2</cp:revision>
  <dcterms:created xsi:type="dcterms:W3CDTF">2021-06-28T16:33:56Z</dcterms:created>
  <dcterms:modified xsi:type="dcterms:W3CDTF">2021-06-29T04:37:04Z</dcterms:modified>
</cp:coreProperties>
</file>