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229" r:id="rId1"/>
  </p:sldMasterIdLst>
  <p:notesMasterIdLst>
    <p:notesMasterId r:id="rId21"/>
  </p:notesMasterIdLst>
  <p:handoutMasterIdLst>
    <p:handoutMasterId r:id="rId22"/>
  </p:handoutMasterIdLst>
  <p:sldIdLst>
    <p:sldId id="256" r:id="rId2"/>
    <p:sldId id="302" r:id="rId3"/>
    <p:sldId id="257" r:id="rId4"/>
    <p:sldId id="258" r:id="rId5"/>
    <p:sldId id="290" r:id="rId6"/>
    <p:sldId id="262" r:id="rId7"/>
    <p:sldId id="291" r:id="rId8"/>
    <p:sldId id="284" r:id="rId9"/>
    <p:sldId id="288" r:id="rId10"/>
    <p:sldId id="278" r:id="rId11"/>
    <p:sldId id="294" r:id="rId12"/>
    <p:sldId id="295" r:id="rId13"/>
    <p:sldId id="296" r:id="rId14"/>
    <p:sldId id="297" r:id="rId15"/>
    <p:sldId id="298" r:id="rId16"/>
    <p:sldId id="300" r:id="rId17"/>
    <p:sldId id="303" r:id="rId18"/>
    <p:sldId id="293" r:id="rId19"/>
    <p:sldId id="301"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5" d="100"/>
          <a:sy n="125" d="100"/>
        </p:scale>
        <p:origin x="298" y="7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312E83-C94C-CA4C-620B-D0B3877EFA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3DCFB8-1B3C-F895-053B-BFBDEFBDAD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3DBBB2-C1F9-460A-AACB-2CF7C0FBBB69}" type="datetimeFigureOut">
              <a:rPr lang="en-US" smtClean="0"/>
              <a:t>5/30/2023</a:t>
            </a:fld>
            <a:endParaRPr lang="en-US"/>
          </a:p>
        </p:txBody>
      </p:sp>
      <p:sp>
        <p:nvSpPr>
          <p:cNvPr id="4" name="Footer Placeholder 3">
            <a:extLst>
              <a:ext uri="{FF2B5EF4-FFF2-40B4-BE49-F238E27FC236}">
                <a16:creationId xmlns:a16="http://schemas.microsoft.com/office/drawing/2014/main" id="{885242EA-0236-1489-111A-C3EA054CAF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56AFC7-E227-8997-BA59-1B0CEDA80C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70746C-9F28-4225-9069-078BDF2B61A1}"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14FB14-6D21-F2C8-F715-305ACC98DF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83F90B-7CEC-9B4A-FECF-E476C16A8FB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7FD64-3362-4906-A099-33FC44B77349}" type="datetimeFigureOut">
              <a:rPr lang="en-US" smtClean="0"/>
              <a:t>5/30/2023</a:t>
            </a:fld>
            <a:endParaRPr lang="en-US"/>
          </a:p>
        </p:txBody>
      </p:sp>
      <p:sp>
        <p:nvSpPr>
          <p:cNvPr id="4" name="Slide Image Placeholder 3">
            <a:extLst>
              <a:ext uri="{FF2B5EF4-FFF2-40B4-BE49-F238E27FC236}">
                <a16:creationId xmlns:a16="http://schemas.microsoft.com/office/drawing/2014/main" id="{271C7366-FB31-053D-AA8C-CC6DA0B2EEA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4D453CE5-889E-E32B-EEB9-E3A9D272448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7EBDA36-B59A-D93D-84F3-65475CF38AC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EEE122B4-0585-5A1A-DC7A-3F3595684AE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7EF25-3B0F-4B69-970F-6C028B0F7E9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199" y="3730752"/>
            <a:ext cx="9203375" cy="1285186"/>
          </a:xfrm>
          <a:noFill/>
        </p:spPr>
        <p:txBody>
          <a:bodyPr wrap="square" lIns="0" tIns="0" rIns="0" bIns="0" anchor="b" anchorCtr="0">
            <a:no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a:extLst>
              <a:ext uri="{FF2B5EF4-FFF2-40B4-BE49-F238E27FC236}">
                <a16:creationId xmlns:a16="http://schemas.microsoft.com/office/drawing/2014/main" id="{063C8DF7-52E5-4ABA-86DD-8FD6C136A4A3}"/>
              </a:ext>
            </a:extLst>
          </p:cNvPr>
          <p:cNvSpPr>
            <a:spLocks noGrp="1"/>
          </p:cNvSpPr>
          <p:nvPr>
            <p:ph type="body" sz="quarter" idx="12" hasCustomPrompt="1"/>
          </p:nvPr>
        </p:nvSpPr>
        <p:spPr>
          <a:xfrm>
            <a:off x="584200" y="5416296"/>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AC70B977-ED39-4A6F-B505-8559A07A7E86}"/>
              </a:ext>
            </a:extLst>
          </p:cNvPr>
          <p:cNvPicPr>
            <a:picLocks/>
          </p:cNvPicPr>
          <p:nvPr userDrawn="1"/>
        </p:nvPicPr>
        <p:blipFill>
          <a:blip r:embed="rId2"/>
          <a:stretch>
            <a:fillRect/>
          </a:stretch>
        </p:blipFill>
        <p:spPr>
          <a:xfrm>
            <a:off x="584200" y="585787"/>
            <a:ext cx="1227600" cy="268195"/>
          </a:xfrm>
          <a:prstGeom prst="rect">
            <a:avLst/>
          </a:prstGeom>
        </p:spPr>
      </p:pic>
    </p:spTree>
    <p:extLst>
      <p:ext uri="{BB962C8B-B14F-4D97-AF65-F5344CB8AC3E}">
        <p14:creationId xmlns:p14="http://schemas.microsoft.com/office/powerpoint/2010/main" val="249995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ith Square Picture">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p:nvPr>
        </p:nvSpPr>
        <p:spPr>
          <a:xfrm>
            <a:off x="588263" y="2262425"/>
            <a:ext cx="4158362" cy="861774"/>
          </a:xfrm>
        </p:spPr>
        <p:txBody>
          <a:bodyPr anchor="b"/>
          <a:lstStyle>
            <a:lvl1pPr>
              <a:defRPr/>
            </a:lvl1pPr>
          </a:lstStyle>
          <a:p>
            <a:r>
              <a:rPr lang="en-US" dirty="0"/>
              <a:t>Click to edit Master title style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duct/Feature - Square Photo">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091FAC0-2210-AA45-95A9-B6A721525D07}"/>
              </a:ext>
            </a:extLst>
          </p:cNvPr>
          <p:cNvSpPr>
            <a:spLocks noGrp="1"/>
          </p:cNvSpPr>
          <p:nvPr>
            <p:ph type="title"/>
          </p:nvPr>
        </p:nvSpPr>
        <p:spPr>
          <a:xfrm>
            <a:off x="5638800" y="1028700"/>
            <a:ext cx="6259511" cy="914400"/>
          </a:xfrm>
        </p:spPr>
        <p:txBody>
          <a:bodyPr anchor="b">
            <a:normAutofit/>
          </a:bodyPr>
          <a:lstStyle>
            <a:lvl1pPr>
              <a:defRPr sz="2400"/>
            </a:lvl1pPr>
          </a:lstStyle>
          <a:p>
            <a:r>
              <a:rPr lang="en-US" dirty="0"/>
              <a:t>Click to edit Master title style</a:t>
            </a:r>
          </a:p>
        </p:txBody>
      </p:sp>
      <p:sp>
        <p:nvSpPr>
          <p:cNvPr id="6" name="Content Placeholder 4">
            <a:extLst>
              <a:ext uri="{FF2B5EF4-FFF2-40B4-BE49-F238E27FC236}">
                <a16:creationId xmlns:a16="http://schemas.microsoft.com/office/drawing/2014/main" id="{E0B0D8E2-424A-CE45-AD48-F95CCAF11354}"/>
              </a:ext>
            </a:extLst>
          </p:cNvPr>
          <p:cNvSpPr>
            <a:spLocks noGrp="1"/>
          </p:cNvSpPr>
          <p:nvPr>
            <p:ph sz="quarter" idx="12"/>
          </p:nvPr>
        </p:nvSpPr>
        <p:spPr>
          <a:xfrm>
            <a:off x="5638801" y="2299447"/>
            <a:ext cx="6259511" cy="3491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293688" y="1043675"/>
            <a:ext cx="5040311" cy="4740089"/>
          </a:xfrm>
          <a:pattFill prst="wdUpDiag">
            <a:fgClr>
              <a:schemeClr val="accent1">
                <a:lumMod val="50000"/>
              </a:schemeClr>
            </a:fgClr>
            <a:bgClr>
              <a:schemeClr val="tx2">
                <a:lumMod val="50000"/>
              </a:schemeClr>
            </a:bgClr>
          </a:pattFill>
        </p:spPr>
        <p:txBody>
          <a:bodyPr lIns="0" tIns="72000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239143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648" userDrawn="1">
          <p15:clr>
            <a:srgbClr val="5ACBF0"/>
          </p15:clr>
        </p15:guide>
        <p15:guide id="8" orient="horz" pos="3648" userDrawn="1">
          <p15:clr>
            <a:srgbClr val="5ACBF0"/>
          </p15:clr>
        </p15:guide>
        <p15:guide id="10" pos="3720" userDrawn="1">
          <p15:clr>
            <a:srgbClr val="C35EA4"/>
          </p15:clr>
        </p15:guide>
        <p15:guide id="11" pos="2993">
          <p15:clr>
            <a:srgbClr val="5ACBF0"/>
          </p15:clr>
        </p15:guide>
        <p15:guide id="12" pos="3552" userDrawn="1">
          <p15:clr>
            <a:srgbClr val="A4A3A4"/>
          </p15:clr>
        </p15:guide>
        <p15:guide id="14" orient="horz" pos="1440"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and drop your photo here</a:t>
            </a:r>
            <a:br>
              <a:rPr lang="en-US" dirty="0"/>
            </a:br>
            <a:r>
              <a:rPr lang="en-US" dirty="0"/>
              <a:t>or click or tap icon below</a:t>
            </a:r>
            <a:br>
              <a:rPr lang="en-US" dirty="0"/>
            </a:br>
            <a:r>
              <a:rPr lang="en-US" dirty="0"/>
              <a:t>to insert</a:t>
            </a:r>
          </a:p>
        </p:txBody>
      </p:sp>
      <p:sp>
        <p:nvSpPr>
          <p:cNvPr id="2" name="Title 1">
            <a:extLst>
              <a:ext uri="{FF2B5EF4-FFF2-40B4-BE49-F238E27FC236}">
                <a16:creationId xmlns:a16="http://schemas.microsoft.com/office/drawing/2014/main" id="{6EE6852B-EA48-4DA0-85C5-B2B1A90798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456" userDrawn="1">
          <p15:clr>
            <a:srgbClr val="5ACBF0"/>
          </p15:clr>
        </p15:guide>
        <p15:guide id="6" pos="3749">
          <p15:clr>
            <a:srgbClr val="5ACBF0"/>
          </p15:clr>
        </p15:guide>
        <p15:guide id="7" pos="3931">
          <p15:clr>
            <a:srgbClr val="5ACBF0"/>
          </p15:clr>
        </p15:guide>
        <p15:guide id="8" orient="horz" pos="1139"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5D682FBC-A5FE-4949-90A0-2C7AE294D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456" userDrawn="1">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139"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with heading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0F91C1-B794-4B3E-A261-364FE4771323}"/>
              </a:ext>
            </a:extLst>
          </p:cNvPr>
          <p:cNvSpPr>
            <a:spLocks noGrp="1"/>
          </p:cNvSpPr>
          <p:nvPr>
            <p:ph type="body" sz="quarter" idx="10" hasCustomPrompt="1"/>
          </p:nvPr>
        </p:nvSpPr>
        <p:spPr>
          <a:xfrm>
            <a:off x="5842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7" name="Text Placeholder 6">
            <a:extLst>
              <a:ext uri="{FF2B5EF4-FFF2-40B4-BE49-F238E27FC236}">
                <a16:creationId xmlns:a16="http://schemas.microsoft.com/office/drawing/2014/main" id="{2047671E-2E0A-4489-899C-1D6A3B352222}"/>
              </a:ext>
            </a:extLst>
          </p:cNvPr>
          <p:cNvSpPr>
            <a:spLocks noGrp="1"/>
          </p:cNvSpPr>
          <p:nvPr>
            <p:ph type="body" sz="quarter" idx="11" hasCustomPrompt="1"/>
          </p:nvPr>
        </p:nvSpPr>
        <p:spPr>
          <a:xfrm>
            <a:off x="5842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17" name="Content Placeholder 16">
            <a:extLst>
              <a:ext uri="{FF2B5EF4-FFF2-40B4-BE49-F238E27FC236}">
                <a16:creationId xmlns:a16="http://schemas.microsoft.com/office/drawing/2014/main" id="{D194322E-67FD-4731-91FC-9B5B2B3A5FE6}"/>
              </a:ext>
            </a:extLst>
          </p:cNvPr>
          <p:cNvSpPr>
            <a:spLocks noGrp="1"/>
          </p:cNvSpPr>
          <p:nvPr>
            <p:ph sz="quarter" idx="12"/>
          </p:nvPr>
        </p:nvSpPr>
        <p:spPr>
          <a:xfrm>
            <a:off x="584200" y="2945298"/>
            <a:ext cx="3475037" cy="2788752"/>
          </a:xfrm>
        </p:spPr>
        <p:txBody>
          <a:bodyPr/>
          <a:lstStyle>
            <a:lvl1pPr>
              <a:defRPr sz="1000"/>
            </a:lvl1pPr>
            <a:lvl2pPr>
              <a:defRPr sz="1000"/>
            </a:lvl2pPr>
            <a:lvl3pPr>
              <a:defRPr sz="800"/>
            </a:lvl3pPr>
            <a:lvl4pPr>
              <a:defRPr sz="8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4">
            <a:extLst>
              <a:ext uri="{FF2B5EF4-FFF2-40B4-BE49-F238E27FC236}">
                <a16:creationId xmlns:a16="http://schemas.microsoft.com/office/drawing/2014/main" id="{32968B98-448E-47A5-B9E2-F68A957DA805}"/>
              </a:ext>
            </a:extLst>
          </p:cNvPr>
          <p:cNvSpPr>
            <a:spLocks noGrp="1"/>
          </p:cNvSpPr>
          <p:nvPr>
            <p:ph type="body" sz="quarter" idx="13" hasCustomPrompt="1"/>
          </p:nvPr>
        </p:nvSpPr>
        <p:spPr>
          <a:xfrm>
            <a:off x="43561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19" name="Text Placeholder 6">
            <a:extLst>
              <a:ext uri="{FF2B5EF4-FFF2-40B4-BE49-F238E27FC236}">
                <a16:creationId xmlns:a16="http://schemas.microsoft.com/office/drawing/2014/main" id="{A09AF88B-94B0-4951-950E-0E6532572980}"/>
              </a:ext>
            </a:extLst>
          </p:cNvPr>
          <p:cNvSpPr>
            <a:spLocks noGrp="1"/>
          </p:cNvSpPr>
          <p:nvPr>
            <p:ph type="body" sz="quarter" idx="14" hasCustomPrompt="1"/>
          </p:nvPr>
        </p:nvSpPr>
        <p:spPr>
          <a:xfrm>
            <a:off x="43561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0" name="Content Placeholder 16">
            <a:extLst>
              <a:ext uri="{FF2B5EF4-FFF2-40B4-BE49-F238E27FC236}">
                <a16:creationId xmlns:a16="http://schemas.microsoft.com/office/drawing/2014/main" id="{1DFDCCC0-C216-43D7-9899-005148CAC5B0}"/>
              </a:ext>
            </a:extLst>
          </p:cNvPr>
          <p:cNvSpPr>
            <a:spLocks noGrp="1"/>
          </p:cNvSpPr>
          <p:nvPr>
            <p:ph sz="quarter" idx="15"/>
          </p:nvPr>
        </p:nvSpPr>
        <p:spPr>
          <a:xfrm>
            <a:off x="4356100" y="2945298"/>
            <a:ext cx="3475037" cy="2788752"/>
          </a:xfrm>
        </p:spPr>
        <p:txBody>
          <a:bodyPr/>
          <a:lstStyle>
            <a:lvl1pPr>
              <a:defRPr sz="1000"/>
            </a:lvl1pPr>
            <a:lvl2pPr>
              <a:defRPr sz="1000"/>
            </a:lvl2pPr>
            <a:lvl3pPr>
              <a:defRPr sz="800"/>
            </a:lvl3pPr>
            <a:lvl4pPr>
              <a:defRPr sz="8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2841B3CC-F651-426F-BDBF-9505DCD7F924}"/>
              </a:ext>
            </a:extLst>
          </p:cNvPr>
          <p:cNvSpPr>
            <a:spLocks noGrp="1"/>
          </p:cNvSpPr>
          <p:nvPr>
            <p:ph type="body" sz="quarter" idx="16" hasCustomPrompt="1"/>
          </p:nvPr>
        </p:nvSpPr>
        <p:spPr>
          <a:xfrm>
            <a:off x="8128001" y="2029778"/>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22" name="Text Placeholder 6">
            <a:extLst>
              <a:ext uri="{FF2B5EF4-FFF2-40B4-BE49-F238E27FC236}">
                <a16:creationId xmlns:a16="http://schemas.microsoft.com/office/drawing/2014/main" id="{0B321F9A-F25D-4EEF-BA80-BFBD772AAC7E}"/>
              </a:ext>
            </a:extLst>
          </p:cNvPr>
          <p:cNvSpPr>
            <a:spLocks noGrp="1"/>
          </p:cNvSpPr>
          <p:nvPr>
            <p:ph type="body" sz="quarter" idx="17" hasCustomPrompt="1"/>
          </p:nvPr>
        </p:nvSpPr>
        <p:spPr>
          <a:xfrm>
            <a:off x="8128000" y="2617284"/>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3" name="Content Placeholder 16">
            <a:extLst>
              <a:ext uri="{FF2B5EF4-FFF2-40B4-BE49-F238E27FC236}">
                <a16:creationId xmlns:a16="http://schemas.microsoft.com/office/drawing/2014/main" id="{7324DA3D-8837-4E90-8B42-BC383F017C2B}"/>
              </a:ext>
            </a:extLst>
          </p:cNvPr>
          <p:cNvSpPr>
            <a:spLocks noGrp="1"/>
          </p:cNvSpPr>
          <p:nvPr>
            <p:ph sz="quarter" idx="18"/>
          </p:nvPr>
        </p:nvSpPr>
        <p:spPr>
          <a:xfrm>
            <a:off x="8128000" y="2951013"/>
            <a:ext cx="3475037" cy="2788752"/>
          </a:xfrm>
        </p:spPr>
        <p:txBody>
          <a:bodyPr/>
          <a:lstStyle>
            <a:lvl1pPr>
              <a:defRPr sz="1000"/>
            </a:lvl1pPr>
            <a:lvl2pPr>
              <a:defRPr sz="1000"/>
            </a:lvl2pPr>
            <a:lvl3pPr>
              <a:defRPr sz="800"/>
            </a:lvl3pPr>
            <a:lvl4pPr>
              <a:defRPr sz="8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CC2C5B4-0CEA-48E6-9BA2-F8B9CA5BE0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486435"/>
      </p:ext>
    </p:extLst>
  </p:cSld>
  <p:clrMapOvr>
    <a:masterClrMapping/>
  </p:clrMapOvr>
  <p:transition>
    <p:fade/>
  </p:transition>
  <p:extLst>
    <p:ext uri="{DCECCB84-F9BA-43D5-87BE-67443E8EF086}">
      <p15:sldGuideLst xmlns:p15="http://schemas.microsoft.com/office/powerpoint/2012/main">
        <p15:guide id="3" orient="horz" pos="3612" userDrawn="1">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842" userDrawn="1">
          <p15:clr>
            <a:srgbClr val="5ACBF0"/>
          </p15:clr>
        </p15:guide>
        <p15:guide id="11" orient="horz" pos="127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roduct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3A818-AA31-4BF6-A4C4-C805CCA29124}"/>
              </a:ext>
            </a:extLst>
          </p:cNvPr>
          <p:cNvSpPr/>
          <p:nvPr userDrawn="1"/>
        </p:nvSpPr>
        <p:spPr>
          <a:xfrm>
            <a:off x="588387"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Text Placeholder 3">
            <a:extLst>
              <a:ext uri="{FF2B5EF4-FFF2-40B4-BE49-F238E27FC236}">
                <a16:creationId xmlns:a16="http://schemas.microsoft.com/office/drawing/2014/main" id="{7B003B0A-786C-4C57-B303-7A366B39C7DD}"/>
              </a:ext>
            </a:extLst>
          </p:cNvPr>
          <p:cNvSpPr>
            <a:spLocks noGrp="1"/>
          </p:cNvSpPr>
          <p:nvPr>
            <p:ph type="body" sz="quarter" idx="22" hasCustomPrompt="1"/>
          </p:nvPr>
        </p:nvSpPr>
        <p:spPr>
          <a:xfrm>
            <a:off x="585217"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583C52E2-057A-4B53-8F31-B05DF775242F}"/>
              </a:ext>
            </a:extLst>
          </p:cNvPr>
          <p:cNvSpPr>
            <a:spLocks noGrp="1"/>
          </p:cNvSpPr>
          <p:nvPr>
            <p:ph type="body" sz="quarter" idx="16"/>
          </p:nvPr>
        </p:nvSpPr>
        <p:spPr>
          <a:xfrm>
            <a:off x="816555" y="3898077"/>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Rectangle 21">
            <a:extLst>
              <a:ext uri="{FF2B5EF4-FFF2-40B4-BE49-F238E27FC236}">
                <a16:creationId xmlns:a16="http://schemas.microsoft.com/office/drawing/2014/main" id="{C5D58E01-097F-41EB-809A-E7059986FF1B}"/>
              </a:ext>
            </a:extLst>
          </p:cNvPr>
          <p:cNvSpPr/>
          <p:nvPr userDrawn="1"/>
        </p:nvSpPr>
        <p:spPr bwMode="auto">
          <a:xfrm>
            <a:off x="588387"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816555"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3" name="Rectangle 22">
            <a:extLst>
              <a:ext uri="{FF2B5EF4-FFF2-40B4-BE49-F238E27FC236}">
                <a16:creationId xmlns:a16="http://schemas.microsoft.com/office/drawing/2014/main" id="{7EEE3E95-B158-4C86-84DF-A9A13E023DB6}"/>
              </a:ext>
            </a:extLst>
          </p:cNvPr>
          <p:cNvSpPr/>
          <p:nvPr userDrawn="1"/>
        </p:nvSpPr>
        <p:spPr>
          <a:xfrm>
            <a:off x="4359071"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6" name="Text Placeholder 6">
            <a:extLst>
              <a:ext uri="{FF2B5EF4-FFF2-40B4-BE49-F238E27FC236}">
                <a16:creationId xmlns:a16="http://schemas.microsoft.com/office/drawing/2014/main" id="{721E2461-F046-4629-B68B-D8EE0ED76B5C}"/>
              </a:ext>
            </a:extLst>
          </p:cNvPr>
          <p:cNvSpPr>
            <a:spLocks noGrp="1"/>
          </p:cNvSpPr>
          <p:nvPr>
            <p:ph type="body" sz="quarter" idx="17"/>
          </p:nvPr>
        </p:nvSpPr>
        <p:spPr>
          <a:xfrm>
            <a:off x="4587239" y="3898077"/>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7" name="Rectangle 26">
            <a:extLst>
              <a:ext uri="{FF2B5EF4-FFF2-40B4-BE49-F238E27FC236}">
                <a16:creationId xmlns:a16="http://schemas.microsoft.com/office/drawing/2014/main" id="{2F76B0EA-9AD2-41EB-ADA3-35F181847420}"/>
              </a:ext>
            </a:extLst>
          </p:cNvPr>
          <p:cNvSpPr/>
          <p:nvPr userDrawn="1"/>
        </p:nvSpPr>
        <p:spPr bwMode="auto">
          <a:xfrm>
            <a:off x="4359071"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28" name="Picture Placeholder" descr="This photo is a 'placeholder' only. Drag or drop your photo here, or click and tap the center to insert a photo.">
            <a:extLst>
              <a:ext uri="{FF2B5EF4-FFF2-40B4-BE49-F238E27FC236}">
                <a16:creationId xmlns:a16="http://schemas.microsoft.com/office/drawing/2014/main" id="{D6D6B7E8-8355-48AE-AA16-7F356A160BC0}"/>
              </a:ext>
            </a:extLst>
          </p:cNvPr>
          <p:cNvSpPr>
            <a:spLocks noGrp="1"/>
          </p:cNvSpPr>
          <p:nvPr>
            <p:ph type="pic" sz="quarter" idx="18" hasCustomPrompt="1"/>
          </p:nvPr>
        </p:nvSpPr>
        <p:spPr bwMode="gray">
          <a:xfrm>
            <a:off x="4587239"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9" name="Rectangle 28">
            <a:extLst>
              <a:ext uri="{FF2B5EF4-FFF2-40B4-BE49-F238E27FC236}">
                <a16:creationId xmlns:a16="http://schemas.microsoft.com/office/drawing/2014/main" id="{6D0F26A8-11EC-43E1-8523-7B0228D9735B}"/>
              </a:ext>
            </a:extLst>
          </p:cNvPr>
          <p:cNvSpPr/>
          <p:nvPr userDrawn="1"/>
        </p:nvSpPr>
        <p:spPr>
          <a:xfrm>
            <a:off x="8129756" y="1355289"/>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2" name="Text Placeholder 6">
            <a:extLst>
              <a:ext uri="{FF2B5EF4-FFF2-40B4-BE49-F238E27FC236}">
                <a16:creationId xmlns:a16="http://schemas.microsoft.com/office/drawing/2014/main" id="{B08E5BD0-8E67-461B-B922-64413A6BE117}"/>
              </a:ext>
            </a:extLst>
          </p:cNvPr>
          <p:cNvSpPr>
            <a:spLocks noGrp="1"/>
          </p:cNvSpPr>
          <p:nvPr>
            <p:ph type="body" sz="quarter" idx="19"/>
          </p:nvPr>
        </p:nvSpPr>
        <p:spPr>
          <a:xfrm>
            <a:off x="8357924" y="3892110"/>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Rectangle 32">
            <a:extLst>
              <a:ext uri="{FF2B5EF4-FFF2-40B4-BE49-F238E27FC236}">
                <a16:creationId xmlns:a16="http://schemas.microsoft.com/office/drawing/2014/main" id="{2A17C328-65EC-49F9-96BC-655F5BDAE853}"/>
              </a:ext>
            </a:extLst>
          </p:cNvPr>
          <p:cNvSpPr/>
          <p:nvPr userDrawn="1"/>
        </p:nvSpPr>
        <p:spPr bwMode="auto">
          <a:xfrm>
            <a:off x="8129756" y="1995370"/>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4" name="Picture Placeholder" descr="This photo is a 'placeholder' only. Drag or drop your photo here, or click and tap the center to insert a photo.">
            <a:extLst>
              <a:ext uri="{FF2B5EF4-FFF2-40B4-BE49-F238E27FC236}">
                <a16:creationId xmlns:a16="http://schemas.microsoft.com/office/drawing/2014/main" id="{9E0EE21D-2571-4587-82C6-AF23D68068EF}"/>
              </a:ext>
            </a:extLst>
          </p:cNvPr>
          <p:cNvSpPr>
            <a:spLocks noGrp="1"/>
          </p:cNvSpPr>
          <p:nvPr>
            <p:ph type="pic" sz="quarter" idx="20" hasCustomPrompt="1"/>
          </p:nvPr>
        </p:nvSpPr>
        <p:spPr bwMode="gray">
          <a:xfrm>
            <a:off x="8357924" y="2160718"/>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 Placeholder 3">
            <a:extLst>
              <a:ext uri="{FF2B5EF4-FFF2-40B4-BE49-F238E27FC236}">
                <a16:creationId xmlns:a16="http://schemas.microsoft.com/office/drawing/2014/main" id="{0AA714D4-57F9-4476-BAC0-86F4ED06D1EB}"/>
              </a:ext>
            </a:extLst>
          </p:cNvPr>
          <p:cNvSpPr>
            <a:spLocks noGrp="1"/>
          </p:cNvSpPr>
          <p:nvPr>
            <p:ph type="body" sz="quarter" idx="21"/>
          </p:nvPr>
        </p:nvSpPr>
        <p:spPr>
          <a:xfrm>
            <a:off x="588381" y="5812349"/>
            <a:ext cx="11015231" cy="487868"/>
          </a:xfrm>
        </p:spPr>
        <p:txBody>
          <a:bodyPr anchor="ctr" anchorCtr="0">
            <a:noAutofit/>
          </a:bodyPr>
          <a:lstStyle>
            <a:lvl1pPr marL="0" indent="0" algn="ctr">
              <a:buNone/>
              <a:defRPr sz="2800"/>
            </a:lvl1pPr>
            <a:lvl2pPr marL="0" indent="0" algn="ctr">
              <a:buNone/>
              <a:defRPr sz="2800"/>
            </a:lvl2pPr>
            <a:lvl3pPr marL="0" indent="0" algn="ctr">
              <a:buNone/>
              <a:defRPr sz="2800"/>
            </a:lvl3pPr>
            <a:lvl4pPr marL="0" indent="0" algn="ctr">
              <a:buNone/>
              <a:defRPr sz="2800"/>
            </a:lvl4pPr>
            <a:lvl5pPr marL="0" indent="0" algn="ctr">
              <a:buNone/>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6" name="Text Placeholder 3">
            <a:extLst>
              <a:ext uri="{FF2B5EF4-FFF2-40B4-BE49-F238E27FC236}">
                <a16:creationId xmlns:a16="http://schemas.microsoft.com/office/drawing/2014/main" id="{82B82D46-6BE4-4842-99AA-5D585A8411A9}"/>
              </a:ext>
            </a:extLst>
          </p:cNvPr>
          <p:cNvSpPr>
            <a:spLocks noGrp="1"/>
          </p:cNvSpPr>
          <p:nvPr>
            <p:ph type="body" sz="quarter" idx="23" hasCustomPrompt="1"/>
          </p:nvPr>
        </p:nvSpPr>
        <p:spPr>
          <a:xfrm>
            <a:off x="4355901"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3">
            <a:extLst>
              <a:ext uri="{FF2B5EF4-FFF2-40B4-BE49-F238E27FC236}">
                <a16:creationId xmlns:a16="http://schemas.microsoft.com/office/drawing/2014/main" id="{2921C6F5-BAE0-41B0-A919-ABDAF35DADBC}"/>
              </a:ext>
            </a:extLst>
          </p:cNvPr>
          <p:cNvSpPr>
            <a:spLocks noGrp="1"/>
          </p:cNvSpPr>
          <p:nvPr>
            <p:ph type="body" sz="quarter" idx="24" hasCustomPrompt="1"/>
          </p:nvPr>
        </p:nvSpPr>
        <p:spPr>
          <a:xfrm>
            <a:off x="8132925"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itle 1">
            <a:extLst>
              <a:ext uri="{FF2B5EF4-FFF2-40B4-BE49-F238E27FC236}">
                <a16:creationId xmlns:a16="http://schemas.microsoft.com/office/drawing/2014/main" id="{3C91994A-3654-4C3E-A312-4B73609F510F}"/>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Tree>
    <p:extLst>
      <p:ext uri="{BB962C8B-B14F-4D97-AF65-F5344CB8AC3E}">
        <p14:creationId xmlns:p14="http://schemas.microsoft.com/office/powerpoint/2010/main" val="3297005379"/>
      </p:ext>
    </p:extLst>
  </p:cSld>
  <p:clrMapOvr>
    <a:masterClrMapping/>
  </p:clrMapOvr>
  <p:transition>
    <p:fade/>
  </p:transition>
  <p:extLst>
    <p:ext uri="{DCECCB84-F9BA-43D5-87BE-67443E8EF086}">
      <p15:sldGuideLst xmlns:p15="http://schemas.microsoft.com/office/powerpoint/2012/main">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82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D829770F-45CE-4505-A3E9-DB203881F25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85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39"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orecar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A09B8F0-E785-4993-A9CA-BE8D371B2F1C}"/>
              </a:ext>
            </a:extLst>
          </p:cNvPr>
          <p:cNvSpPr/>
          <p:nvPr userDrawn="1"/>
        </p:nvSpPr>
        <p:spPr bwMode="auto">
          <a:xfrm>
            <a:off x="725755"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B6082FB-3119-4714-B0C0-D572EC975527}"/>
              </a:ext>
            </a:extLst>
          </p:cNvPr>
          <p:cNvSpPr/>
          <p:nvPr userDrawn="1"/>
        </p:nvSpPr>
        <p:spPr bwMode="auto">
          <a:xfrm>
            <a:off x="58826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4E020223-B6E5-4A3F-B38B-BD07D5D6594D}"/>
              </a:ext>
            </a:extLst>
          </p:cNvPr>
          <p:cNvSpPr>
            <a:spLocks noGrp="1"/>
          </p:cNvSpPr>
          <p:nvPr>
            <p:ph type="body" sz="quarter" idx="10" hasCustomPrompt="1"/>
          </p:nvPr>
        </p:nvSpPr>
        <p:spPr>
          <a:xfrm>
            <a:off x="927657"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7" name="Text Placeholder 6">
            <a:extLst>
              <a:ext uri="{FF2B5EF4-FFF2-40B4-BE49-F238E27FC236}">
                <a16:creationId xmlns:a16="http://schemas.microsoft.com/office/drawing/2014/main" id="{B52C7966-C4D7-49C0-B78C-2335EC912200}"/>
              </a:ext>
            </a:extLst>
          </p:cNvPr>
          <p:cNvSpPr>
            <a:spLocks noGrp="1"/>
          </p:cNvSpPr>
          <p:nvPr>
            <p:ph type="body" sz="quarter" idx="11" hasCustomPrompt="1"/>
          </p:nvPr>
        </p:nvSpPr>
        <p:spPr>
          <a:xfrm>
            <a:off x="139044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19" name="Text Placeholder 18">
            <a:extLst>
              <a:ext uri="{FF2B5EF4-FFF2-40B4-BE49-F238E27FC236}">
                <a16:creationId xmlns:a16="http://schemas.microsoft.com/office/drawing/2014/main" id="{453DD438-6A23-4472-B641-263CA368D719}"/>
              </a:ext>
            </a:extLst>
          </p:cNvPr>
          <p:cNvSpPr>
            <a:spLocks noGrp="1"/>
          </p:cNvSpPr>
          <p:nvPr>
            <p:ph type="body" sz="quarter" idx="12"/>
          </p:nvPr>
        </p:nvSpPr>
        <p:spPr>
          <a:xfrm>
            <a:off x="139044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19">
            <a:extLst>
              <a:ext uri="{FF2B5EF4-FFF2-40B4-BE49-F238E27FC236}">
                <a16:creationId xmlns:a16="http://schemas.microsoft.com/office/drawing/2014/main" id="{A1976077-CE80-43B8-9EE5-625D9EBF3AFE}"/>
              </a:ext>
            </a:extLst>
          </p:cNvPr>
          <p:cNvSpPr/>
          <p:nvPr userDrawn="1"/>
        </p:nvSpPr>
        <p:spPr bwMode="auto">
          <a:xfrm>
            <a:off x="588263"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A4A6B61-EF71-4B61-BCE3-366255FDF1EC}"/>
              </a:ext>
            </a:extLst>
          </p:cNvPr>
          <p:cNvSpPr/>
          <p:nvPr userDrawn="1"/>
        </p:nvSpPr>
        <p:spPr bwMode="auto">
          <a:xfrm>
            <a:off x="725755" y="38989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4">
            <a:extLst>
              <a:ext uri="{FF2B5EF4-FFF2-40B4-BE49-F238E27FC236}">
                <a16:creationId xmlns:a16="http://schemas.microsoft.com/office/drawing/2014/main" id="{40B7D3AE-CE8F-4AFB-89D1-7B9F5309DE17}"/>
              </a:ext>
            </a:extLst>
          </p:cNvPr>
          <p:cNvSpPr>
            <a:spLocks noGrp="1"/>
          </p:cNvSpPr>
          <p:nvPr>
            <p:ph type="body" sz="quarter" idx="13" hasCustomPrompt="1"/>
          </p:nvPr>
        </p:nvSpPr>
        <p:spPr>
          <a:xfrm>
            <a:off x="927657" y="40410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3" name="Text Placeholder 6">
            <a:extLst>
              <a:ext uri="{FF2B5EF4-FFF2-40B4-BE49-F238E27FC236}">
                <a16:creationId xmlns:a16="http://schemas.microsoft.com/office/drawing/2014/main" id="{6CF9214B-A0AA-4B6C-B28E-D4EBC5ADE430}"/>
              </a:ext>
            </a:extLst>
          </p:cNvPr>
          <p:cNvSpPr>
            <a:spLocks noGrp="1"/>
          </p:cNvSpPr>
          <p:nvPr>
            <p:ph type="body" sz="quarter" idx="14" hasCustomPrompt="1"/>
          </p:nvPr>
        </p:nvSpPr>
        <p:spPr>
          <a:xfrm>
            <a:off x="1390443"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4" name="Text Placeholder 18">
            <a:extLst>
              <a:ext uri="{FF2B5EF4-FFF2-40B4-BE49-F238E27FC236}">
                <a16:creationId xmlns:a16="http://schemas.microsoft.com/office/drawing/2014/main" id="{C4CC4422-DCB4-43AA-AAD9-BCD5D2AA4B9C}"/>
              </a:ext>
            </a:extLst>
          </p:cNvPr>
          <p:cNvSpPr>
            <a:spLocks noGrp="1"/>
          </p:cNvSpPr>
          <p:nvPr>
            <p:ph type="body" sz="quarter" idx="15"/>
          </p:nvPr>
        </p:nvSpPr>
        <p:spPr>
          <a:xfrm>
            <a:off x="1390444"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Rectangle 24">
            <a:extLst>
              <a:ext uri="{FF2B5EF4-FFF2-40B4-BE49-F238E27FC236}">
                <a16:creationId xmlns:a16="http://schemas.microsoft.com/office/drawing/2014/main" id="{A4805574-3B72-481E-A744-EA088066496F}"/>
              </a:ext>
            </a:extLst>
          </p:cNvPr>
          <p:cNvSpPr/>
          <p:nvPr userDrawn="1"/>
        </p:nvSpPr>
        <p:spPr bwMode="auto">
          <a:xfrm>
            <a:off x="4493592"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8BB8D822-4AF5-4132-A5BC-447AFB46D9A1}"/>
              </a:ext>
            </a:extLst>
          </p:cNvPr>
          <p:cNvSpPr/>
          <p:nvPr userDrawn="1"/>
        </p:nvSpPr>
        <p:spPr bwMode="auto">
          <a:xfrm>
            <a:off x="4356100"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 Placeholder 4">
            <a:extLst>
              <a:ext uri="{FF2B5EF4-FFF2-40B4-BE49-F238E27FC236}">
                <a16:creationId xmlns:a16="http://schemas.microsoft.com/office/drawing/2014/main" id="{885CB766-3BA7-4C6E-981C-12B89BBC0EB7}"/>
              </a:ext>
            </a:extLst>
          </p:cNvPr>
          <p:cNvSpPr>
            <a:spLocks noGrp="1"/>
          </p:cNvSpPr>
          <p:nvPr>
            <p:ph type="body" sz="quarter" idx="16" hasCustomPrompt="1"/>
          </p:nvPr>
        </p:nvSpPr>
        <p:spPr>
          <a:xfrm>
            <a:off x="4695494"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8" name="Text Placeholder 6">
            <a:extLst>
              <a:ext uri="{FF2B5EF4-FFF2-40B4-BE49-F238E27FC236}">
                <a16:creationId xmlns:a16="http://schemas.microsoft.com/office/drawing/2014/main" id="{8844DE8E-38F4-4A62-9864-CF5DC11D85AD}"/>
              </a:ext>
            </a:extLst>
          </p:cNvPr>
          <p:cNvSpPr>
            <a:spLocks noGrp="1"/>
          </p:cNvSpPr>
          <p:nvPr>
            <p:ph type="body" sz="quarter" idx="17" hasCustomPrompt="1"/>
          </p:nvPr>
        </p:nvSpPr>
        <p:spPr>
          <a:xfrm>
            <a:off x="5158280"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9" name="Text Placeholder 18">
            <a:extLst>
              <a:ext uri="{FF2B5EF4-FFF2-40B4-BE49-F238E27FC236}">
                <a16:creationId xmlns:a16="http://schemas.microsoft.com/office/drawing/2014/main" id="{D1DCB16E-3178-4977-908B-DCB9D5BE6598}"/>
              </a:ext>
            </a:extLst>
          </p:cNvPr>
          <p:cNvSpPr>
            <a:spLocks noGrp="1"/>
          </p:cNvSpPr>
          <p:nvPr>
            <p:ph type="body" sz="quarter" idx="18"/>
          </p:nvPr>
        </p:nvSpPr>
        <p:spPr>
          <a:xfrm>
            <a:off x="5158281"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Rectangle 29">
            <a:extLst>
              <a:ext uri="{FF2B5EF4-FFF2-40B4-BE49-F238E27FC236}">
                <a16:creationId xmlns:a16="http://schemas.microsoft.com/office/drawing/2014/main" id="{C3833F72-DCBA-4AB2-B21A-B550376D8C87}"/>
              </a:ext>
            </a:extLst>
          </p:cNvPr>
          <p:cNvSpPr/>
          <p:nvPr userDrawn="1"/>
        </p:nvSpPr>
        <p:spPr bwMode="auto">
          <a:xfrm>
            <a:off x="4502417" y="38989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14259E61-6078-44AA-A8F7-193579B7AE28}"/>
              </a:ext>
            </a:extLst>
          </p:cNvPr>
          <p:cNvSpPr/>
          <p:nvPr userDrawn="1"/>
        </p:nvSpPr>
        <p:spPr bwMode="auto">
          <a:xfrm>
            <a:off x="4364925"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 Placeholder 4">
            <a:extLst>
              <a:ext uri="{FF2B5EF4-FFF2-40B4-BE49-F238E27FC236}">
                <a16:creationId xmlns:a16="http://schemas.microsoft.com/office/drawing/2014/main" id="{E4A82533-F2BF-4E0A-BA3B-0430252D7581}"/>
              </a:ext>
            </a:extLst>
          </p:cNvPr>
          <p:cNvSpPr>
            <a:spLocks noGrp="1"/>
          </p:cNvSpPr>
          <p:nvPr>
            <p:ph type="body" sz="quarter" idx="19" hasCustomPrompt="1"/>
          </p:nvPr>
        </p:nvSpPr>
        <p:spPr>
          <a:xfrm>
            <a:off x="4704319" y="40410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3" name="Text Placeholder 6">
            <a:extLst>
              <a:ext uri="{FF2B5EF4-FFF2-40B4-BE49-F238E27FC236}">
                <a16:creationId xmlns:a16="http://schemas.microsoft.com/office/drawing/2014/main" id="{B3A0E84D-D831-421C-9A30-9491AAAF8088}"/>
              </a:ext>
            </a:extLst>
          </p:cNvPr>
          <p:cNvSpPr>
            <a:spLocks noGrp="1"/>
          </p:cNvSpPr>
          <p:nvPr>
            <p:ph type="body" sz="quarter" idx="20" hasCustomPrompt="1"/>
          </p:nvPr>
        </p:nvSpPr>
        <p:spPr>
          <a:xfrm>
            <a:off x="5167105"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4" name="Text Placeholder 18">
            <a:extLst>
              <a:ext uri="{FF2B5EF4-FFF2-40B4-BE49-F238E27FC236}">
                <a16:creationId xmlns:a16="http://schemas.microsoft.com/office/drawing/2014/main" id="{BCDABBF1-093E-49D4-A19B-3B845261213D}"/>
              </a:ext>
            </a:extLst>
          </p:cNvPr>
          <p:cNvSpPr>
            <a:spLocks noGrp="1"/>
          </p:cNvSpPr>
          <p:nvPr>
            <p:ph type="body" sz="quarter" idx="21"/>
          </p:nvPr>
        </p:nvSpPr>
        <p:spPr>
          <a:xfrm>
            <a:off x="5167106"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5" name="Rectangle 34">
            <a:extLst>
              <a:ext uri="{FF2B5EF4-FFF2-40B4-BE49-F238E27FC236}">
                <a16:creationId xmlns:a16="http://schemas.microsoft.com/office/drawing/2014/main" id="{34FBA965-A892-4051-B1FD-FD4306CA19AF}"/>
              </a:ext>
            </a:extLst>
          </p:cNvPr>
          <p:cNvSpPr/>
          <p:nvPr userDrawn="1"/>
        </p:nvSpPr>
        <p:spPr bwMode="auto">
          <a:xfrm>
            <a:off x="8275905"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F6BE5E53-DE80-4281-9FEC-7ACDD1067819}"/>
              </a:ext>
            </a:extLst>
          </p:cNvPr>
          <p:cNvSpPr/>
          <p:nvPr userDrawn="1"/>
        </p:nvSpPr>
        <p:spPr bwMode="auto">
          <a:xfrm>
            <a:off x="813841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4">
            <a:extLst>
              <a:ext uri="{FF2B5EF4-FFF2-40B4-BE49-F238E27FC236}">
                <a16:creationId xmlns:a16="http://schemas.microsoft.com/office/drawing/2014/main" id="{4C1E6F08-6F2F-4B8B-9D87-C030E94DF10E}"/>
              </a:ext>
            </a:extLst>
          </p:cNvPr>
          <p:cNvSpPr>
            <a:spLocks noGrp="1"/>
          </p:cNvSpPr>
          <p:nvPr>
            <p:ph type="body" sz="quarter" idx="22" hasCustomPrompt="1"/>
          </p:nvPr>
        </p:nvSpPr>
        <p:spPr>
          <a:xfrm>
            <a:off x="8477807"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8" name="Text Placeholder 6">
            <a:extLst>
              <a:ext uri="{FF2B5EF4-FFF2-40B4-BE49-F238E27FC236}">
                <a16:creationId xmlns:a16="http://schemas.microsoft.com/office/drawing/2014/main" id="{2D06001F-6138-4D6F-A243-7FFE1D81CCE8}"/>
              </a:ext>
            </a:extLst>
          </p:cNvPr>
          <p:cNvSpPr>
            <a:spLocks noGrp="1"/>
          </p:cNvSpPr>
          <p:nvPr>
            <p:ph type="body" sz="quarter" idx="23" hasCustomPrompt="1"/>
          </p:nvPr>
        </p:nvSpPr>
        <p:spPr>
          <a:xfrm>
            <a:off x="894059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9" name="Text Placeholder 18">
            <a:extLst>
              <a:ext uri="{FF2B5EF4-FFF2-40B4-BE49-F238E27FC236}">
                <a16:creationId xmlns:a16="http://schemas.microsoft.com/office/drawing/2014/main" id="{7841B3D9-6CC3-427F-B428-8C3FDE4BE069}"/>
              </a:ext>
            </a:extLst>
          </p:cNvPr>
          <p:cNvSpPr>
            <a:spLocks noGrp="1"/>
          </p:cNvSpPr>
          <p:nvPr>
            <p:ph type="body" sz="quarter" idx="24"/>
          </p:nvPr>
        </p:nvSpPr>
        <p:spPr>
          <a:xfrm>
            <a:off x="894059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0" name="Rectangle 39">
            <a:extLst>
              <a:ext uri="{FF2B5EF4-FFF2-40B4-BE49-F238E27FC236}">
                <a16:creationId xmlns:a16="http://schemas.microsoft.com/office/drawing/2014/main" id="{441224F9-6A4C-4C65-8E42-6E3D85470B57}"/>
              </a:ext>
            </a:extLst>
          </p:cNvPr>
          <p:cNvSpPr/>
          <p:nvPr userDrawn="1"/>
        </p:nvSpPr>
        <p:spPr bwMode="auto">
          <a:xfrm>
            <a:off x="8270254" y="3895725"/>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A2903A56-607B-4490-BE1F-86412530286F}"/>
              </a:ext>
            </a:extLst>
          </p:cNvPr>
          <p:cNvSpPr/>
          <p:nvPr userDrawn="1"/>
        </p:nvSpPr>
        <p:spPr bwMode="auto">
          <a:xfrm>
            <a:off x="8132762" y="3895725"/>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 Placeholder 4">
            <a:extLst>
              <a:ext uri="{FF2B5EF4-FFF2-40B4-BE49-F238E27FC236}">
                <a16:creationId xmlns:a16="http://schemas.microsoft.com/office/drawing/2014/main" id="{DE7C2246-8982-4ECB-88AC-EB1C473C2B55}"/>
              </a:ext>
            </a:extLst>
          </p:cNvPr>
          <p:cNvSpPr>
            <a:spLocks noGrp="1"/>
          </p:cNvSpPr>
          <p:nvPr>
            <p:ph type="body" sz="quarter" idx="25" hasCustomPrompt="1"/>
          </p:nvPr>
        </p:nvSpPr>
        <p:spPr>
          <a:xfrm>
            <a:off x="8472156" y="4037914"/>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43" name="Text Placeholder 6">
            <a:extLst>
              <a:ext uri="{FF2B5EF4-FFF2-40B4-BE49-F238E27FC236}">
                <a16:creationId xmlns:a16="http://schemas.microsoft.com/office/drawing/2014/main" id="{709DFA2F-B194-435C-9191-8090148D15FA}"/>
              </a:ext>
            </a:extLst>
          </p:cNvPr>
          <p:cNvSpPr>
            <a:spLocks noGrp="1"/>
          </p:cNvSpPr>
          <p:nvPr>
            <p:ph type="body" sz="quarter" idx="26" hasCustomPrompt="1"/>
          </p:nvPr>
        </p:nvSpPr>
        <p:spPr>
          <a:xfrm>
            <a:off x="8934942" y="4126196"/>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44" name="Text Placeholder 18">
            <a:extLst>
              <a:ext uri="{FF2B5EF4-FFF2-40B4-BE49-F238E27FC236}">
                <a16:creationId xmlns:a16="http://schemas.microsoft.com/office/drawing/2014/main" id="{66A57C42-7CBF-4742-80C3-46C15991F8E9}"/>
              </a:ext>
            </a:extLst>
          </p:cNvPr>
          <p:cNvSpPr>
            <a:spLocks noGrp="1"/>
          </p:cNvSpPr>
          <p:nvPr>
            <p:ph type="body" sz="quarter" idx="27"/>
          </p:nvPr>
        </p:nvSpPr>
        <p:spPr>
          <a:xfrm>
            <a:off x="8934943" y="4824844"/>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08E6D12-E7E5-4852-90CA-46E41D32C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6365264"/>
      </p:ext>
    </p:extLst>
  </p:cSld>
  <p:clrMapOvr>
    <a:masterClrMapping/>
  </p:clrMapOvr>
  <p:transition>
    <p:fade/>
  </p:transition>
  <p:extLst>
    <p:ext uri="{DCECCB84-F9BA-43D5-87BE-67443E8EF086}">
      <p15:sldGuideLst xmlns:p15="http://schemas.microsoft.com/office/powerpoint/2012/main">
        <p15:guide id="3" orient="horz" pos="3702" userDrawn="1">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071" userDrawn="1">
          <p15:clr>
            <a:srgbClr val="5ACBF0"/>
          </p15:clr>
        </p15:guide>
        <p15:guide id="11" orient="horz" pos="24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spTree>
      <p:nvGrpSpPr>
        <p:cNvPr id="1" name=""/>
        <p:cNvGrpSpPr/>
        <p:nvPr/>
      </p:nvGrpSpPr>
      <p:grpSpPr>
        <a:xfrm>
          <a:off x="0" y="0"/>
          <a:ext cx="0" cy="0"/>
          <a:chOff x="0" y="0"/>
          <a:chExt cx="0" cy="0"/>
        </a:xfrm>
      </p:grpSpPr>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4582D644-6452-D04E-ACC8-AE775B9DB7B4}"/>
              </a:ext>
            </a:extLst>
          </p:cNvPr>
          <p:cNvSpPr>
            <a:spLocks noGrp="1"/>
          </p:cNvSpPr>
          <p:nvPr>
            <p:ph type="pic" sz="quarter" idx="11" hasCustomPrompt="1"/>
          </p:nvPr>
        </p:nvSpPr>
        <p:spPr bwMode="gray">
          <a:xfrm>
            <a:off x="6857994" y="0"/>
            <a:ext cx="5334006"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9" name="Title 1"/>
          <p:cNvSpPr>
            <a:spLocks noGrp="1"/>
          </p:cNvSpPr>
          <p:nvPr>
            <p:ph type="title" hasCustomPrompt="1"/>
          </p:nvPr>
        </p:nvSpPr>
        <p:spPr>
          <a:xfrm>
            <a:off x="584200" y="2487336"/>
            <a:ext cx="5510213" cy="1046440"/>
          </a:xfrm>
          <a:noFill/>
        </p:spPr>
        <p:txBody>
          <a:bodyPr wrap="square" lIns="0" tIns="0" rIns="0" bIns="0" anchor="b" anchorCtr="0">
            <a:sp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84EFFEA8-7820-4325-8EB6-9B49BA536D46}"/>
              </a:ext>
            </a:extLst>
          </p:cNvPr>
          <p:cNvPicPr>
            <a:picLocks/>
          </p:cNvPicPr>
          <p:nvPr userDrawn="1"/>
        </p:nvPicPr>
        <p:blipFill>
          <a:blip r:embed="rId2"/>
          <a:stretch>
            <a:fillRect/>
          </a:stretch>
        </p:blipFill>
        <p:spPr>
          <a:xfrm>
            <a:off x="584200" y="585787"/>
            <a:ext cx="1227600" cy="268195"/>
          </a:xfrm>
          <a:prstGeom prst="rect">
            <a:avLst/>
          </a:prstGeom>
        </p:spPr>
      </p:pic>
    </p:spTree>
    <p:extLst>
      <p:ext uri="{BB962C8B-B14F-4D97-AF65-F5344CB8AC3E}">
        <p14:creationId xmlns:p14="http://schemas.microsoft.com/office/powerpoint/2010/main" val="123701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extLst>
    <p:ext uri="{DCECCB84-F9BA-43D5-87BE-67443E8EF086}">
      <p15:sldGuideLst xmlns:p15="http://schemas.microsoft.com/office/powerpoint/2012/main">
        <p15:guide id="3" pos="3839">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normAutofit/>
          </a:bodyPr>
          <a:lstStyle>
            <a:lvl1pPr marL="0" indent="0">
              <a:buFontTx/>
              <a:buNone/>
              <a:defRPr sz="18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pattFill prst="wdUpDiag">
            <a:fgClr>
              <a:schemeClr val="accent1">
                <a:lumMod val="50000"/>
              </a:schemeClr>
            </a:fgClr>
            <a:bgClr>
              <a:schemeClr val="tx2">
                <a:lumMod val="50000"/>
              </a:schemeClr>
            </a:bgClr>
          </a:pattFill>
        </p:spPr>
        <p:txBody>
          <a:bodyPr tIns="720000" bIns="1005840" anchor="t" anchorCtr="0">
            <a:noAutofit/>
          </a:bodyPr>
          <a:lstStyle>
            <a:lvl1pPr marL="0" indent="0" algn="ctr">
              <a:buNone/>
              <a:defRPr sz="1200" b="1">
                <a:solidFill>
                  <a:srgbClr val="FFFFFF"/>
                </a:solidFill>
              </a:defRPr>
            </a:lvl1pPr>
          </a:lstStyle>
          <a:p>
            <a:r>
              <a:rPr lang="en-US" dirty="0"/>
              <a:t>Drag &amp; drop a</a:t>
            </a:r>
            <a:br>
              <a:rPr lang="en-US" dirty="0"/>
            </a:br>
            <a:r>
              <a:rPr lang="en-US" dirty="0"/>
              <a:t>screenshot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131029"/>
            <a:ext cx="3468956" cy="861774"/>
          </a:xfrm>
        </p:spPr>
        <p:txBody>
          <a:bodyPr anchor="t"/>
          <a:lstStyle>
            <a:lvl1pPr>
              <a:defRPr sz="28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131028"/>
            <a:ext cx="6961188" cy="3980641"/>
          </a:xfrm>
        </p:spPr>
        <p:txBody>
          <a:bodyPr>
            <a:normAutofit/>
          </a:bodyPr>
          <a:lstStyle>
            <a:lvl1pPr marL="320040" indent="-320040">
              <a:spcAft>
                <a:spcPts val="1200"/>
              </a:spcAft>
              <a:buFont typeface="+mj-lt"/>
              <a:buAutoNum type="arabicPeriod"/>
              <a:defRPr sz="2000"/>
            </a:lvl1pPr>
            <a:lvl2pPr marL="228600" indent="0">
              <a:buNone/>
              <a:defRPr/>
            </a:lvl2pPr>
          </a:lstStyle>
          <a:p>
            <a:pPr lvl="0"/>
            <a:r>
              <a:rPr lang="en-US" dirty="0"/>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842902"/>
            <a:ext cx="3477325" cy="0"/>
          </a:xfrm>
          <a:prstGeom prst="line">
            <a:avLst/>
          </a:prstGeom>
          <a:ln w="63500">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842902"/>
            <a:ext cx="6961188" cy="0"/>
          </a:xfrm>
          <a:prstGeom prst="line">
            <a:avLst/>
          </a:prstGeom>
          <a:ln w="635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29" orient="horz" pos="1271">
          <p15:clr>
            <a:srgbClr val="5ACBF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7"/>
            <a:ext cx="3182027" cy="5683249"/>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292099"/>
            <a:ext cx="6667500" cy="597693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264940"/>
            <a:ext cx="0" cy="2059178"/>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5802"/>
            <a:ext cx="6037460" cy="4431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200" b="1"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756301"/>
            <a:ext cx="603746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5A6F4CBF-3771-416F-BD4B-AF9C13A617ED}"/>
              </a:ext>
            </a:extLst>
          </p:cNvPr>
          <p:cNvPicPr>
            <a:picLocks/>
          </p:cNvPicPr>
          <p:nvPr userDrawn="1"/>
        </p:nvPicPr>
        <p:blipFill>
          <a:blip r:embed="rId2"/>
          <a:stretch>
            <a:fillRect/>
          </a:stretch>
        </p:blipFill>
        <p:spPr>
          <a:xfrm>
            <a:off x="9022977" y="3207401"/>
            <a:ext cx="2702418" cy="590400"/>
          </a:xfrm>
          <a:prstGeom prst="rect">
            <a:avLst/>
          </a:prstGeom>
        </p:spPr>
      </p:pic>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extLst>
    <p:ext uri="{DCECCB84-F9BA-43D5-87BE-67443E8EF086}">
      <p15:sldGuideLst xmlns:p15="http://schemas.microsoft.com/office/powerpoint/2012/main">
        <p15:guide id="3" orient="horz" pos="1872" userDrawn="1">
          <p15:clr>
            <a:srgbClr val="5ACBF0"/>
          </p15:clr>
        </p15:guide>
        <p15:guide id="4" orient="horz" pos="2364" userDrawn="1">
          <p15:clr>
            <a:srgbClr val="5ACBF0"/>
          </p15:clr>
        </p15:guide>
        <p15:guide id="5" pos="3840"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4829522"/>
          </a:xfrm>
        </p:spPr>
        <p:txBody>
          <a:bodyPr/>
          <a:lstStyle>
            <a:lvl1pPr marL="0" indent="0">
              <a:buNone/>
              <a:defRPr sz="2000">
                <a:solidFill>
                  <a:schemeClr val="tx1"/>
                </a:solidFill>
                <a:latin typeface="Consolas" panose="020B0609020204030204" pitchFamily="49" charset="0"/>
                <a:cs typeface="Consolas" panose="020B0609020204030204" pitchFamily="49" charset="0"/>
              </a:defRPr>
            </a:lvl1pPr>
            <a:lvl2pPr marL="346553" indent="0">
              <a:buNone/>
              <a:defRPr sz="1800">
                <a:solidFill>
                  <a:schemeClr val="tx1"/>
                </a:solidFill>
                <a:latin typeface="Consolas" panose="020B0609020204030204" pitchFamily="49" charset="0"/>
                <a:cs typeface="Consolas" panose="020B0609020204030204" pitchFamily="49" charset="0"/>
              </a:defRPr>
            </a:lvl2pPr>
            <a:lvl3pPr marL="584607" indent="0">
              <a:buNone/>
              <a:defRPr sz="1600">
                <a:solidFill>
                  <a:schemeClr val="tx1"/>
                </a:solidFill>
                <a:latin typeface="Consolas" panose="020B0609020204030204" pitchFamily="49" charset="0"/>
                <a:cs typeface="Consolas" panose="020B0609020204030204" pitchFamily="49" charset="0"/>
              </a:defRPr>
            </a:lvl3pPr>
            <a:lvl4pPr marL="814563" indent="0">
              <a:buNone/>
              <a:defRPr sz="1400">
                <a:solidFill>
                  <a:schemeClr val="tx1"/>
                </a:solidFill>
                <a:latin typeface="Consolas" panose="020B0609020204030204" pitchFamily="49" charset="0"/>
                <a:cs typeface="Consolas" panose="020B0609020204030204" pitchFamily="49" charset="0"/>
              </a:defRPr>
            </a:lvl4pPr>
            <a:lvl5pPr marL="1050997" indent="0">
              <a:buNone/>
              <a:defRPr sz="1400">
                <a:solidFill>
                  <a:schemeClr val="tx1"/>
                </a:soli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2"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claimer and Attrib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CE27-18A9-4B58-967D-F414D11BC8D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59682BFC-72AD-43B8-82AA-B9CAA5B851A1}"/>
              </a:ext>
            </a:extLst>
          </p:cNvPr>
          <p:cNvSpPr>
            <a:spLocks noGrp="1"/>
          </p:cNvSpPr>
          <p:nvPr>
            <p:ph type="body" sz="quarter" idx="10"/>
          </p:nvPr>
        </p:nvSpPr>
        <p:spPr>
          <a:xfrm>
            <a:off x="588963" y="1436688"/>
            <a:ext cx="11020425" cy="4829175"/>
          </a:xfrm>
        </p:spPr>
        <p:txBody>
          <a:bodyPr/>
          <a:lstStyle>
            <a:lvl1pPr marL="0" indent="0">
              <a:buNone/>
              <a:defRPr sz="1100"/>
            </a:lvl1pPr>
            <a:lvl2pPr marL="228600" indent="0">
              <a:buNone/>
              <a:defRPr sz="1100"/>
            </a:lvl2pPr>
            <a:lvl3pPr marL="457200" indent="0">
              <a:buNone/>
              <a:defRPr sz="1100"/>
            </a:lvl3pPr>
            <a:lvl4pPr marL="661988" indent="0">
              <a:buNone/>
              <a:defRPr sz="1100"/>
            </a:lvl4pPr>
            <a:lvl5pPr marL="855663" indent="0">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642743"/>
      </p:ext>
    </p:extLst>
  </p:cSld>
  <p:clrMapOvr>
    <a:masterClrMapping/>
  </p:clrMapOvr>
  <p:transition>
    <p:fade/>
  </p:transition>
  <p:extLst>
    <p:ext uri="{DCECCB84-F9BA-43D5-87BE-67443E8EF086}">
      <p15:sldGuideLst xmlns:p15="http://schemas.microsoft.com/office/powerpoint/2012/main">
        <p15:guide id="2"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CD1CF4-BF52-4A9A-864B-B7138A0D8208}"/>
              </a:ext>
            </a:extLst>
          </p:cNvPr>
          <p:cNvPicPr>
            <a:picLocks/>
          </p:cNvPicPr>
          <p:nvPr userDrawn="1"/>
        </p:nvPicPr>
        <p:blipFill>
          <a:blip r:embed="rId2"/>
          <a:stretch>
            <a:fillRect/>
          </a:stretch>
        </p:blipFill>
        <p:spPr>
          <a:xfrm>
            <a:off x="584200" y="585787"/>
            <a:ext cx="1339351" cy="292609"/>
          </a:xfrm>
          <a:prstGeom prst="rect">
            <a:avLst/>
          </a:prstGeom>
        </p:spPr>
      </p:pic>
      <p:sp>
        <p:nvSpPr>
          <p:cNvPr id="4" name="TextBox 3">
            <a:extLst>
              <a:ext uri="{FF2B5EF4-FFF2-40B4-BE49-F238E27FC236}">
                <a16:creationId xmlns:a16="http://schemas.microsoft.com/office/drawing/2014/main" id="{1CB3EC8B-A541-4803-BD06-4CF36BCBC7AC}"/>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dirty="0">
              <a:solidFill>
                <a:schemeClr val="tx1"/>
              </a:solidFill>
              <a:latin typeface="Arial" panose="020B0604020202020204" pitchFamily="34" charset="0"/>
              <a:ea typeface="+mn-ea"/>
              <a:cs typeface="Arial" panose="020B0604020202020204" pitchFamily="34" charset="0"/>
            </a:endParaRPr>
          </a:p>
        </p:txBody>
      </p:sp>
      <p:sp>
        <p:nvSpPr>
          <p:cNvPr id="6" name="Rectangle 5" descr="{&quot;templafy&quot;:{&quot;binding&quot;:&quot;{{Form.Footer}}&quot;,&quot;type&quot;:&quot;text&quot;}}">
            <a:extLst>
              <a:ext uri="{FF2B5EF4-FFF2-40B4-BE49-F238E27FC236}">
                <a16:creationId xmlns:a16="http://schemas.microsoft.com/office/drawing/2014/main" id="{43334FAC-11C2-4DB4-8249-171553FC7893}"/>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9250691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836927"/>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5" orient="horz" pos="90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nchor="t"/>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2" orient="horz" pos="903"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t"/>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3" orient="horz" pos="903" userDrawn="1">
          <p15:clr>
            <a:srgbClr val="5ACBF0"/>
          </p15:clr>
        </p15:guide>
        <p15:guide id="4" pos="3659" userDrawn="1">
          <p15:clr>
            <a:srgbClr val="5ACBF0"/>
          </p15:clr>
        </p15:guide>
        <p15:guide id="5" pos="4021"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9D8600-6232-EB42-9B16-FE5606C929F1}"/>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
        <p:nvSpPr>
          <p:cNvPr id="5" name="Text Placeholder 3">
            <a:extLst>
              <a:ext uri="{FF2B5EF4-FFF2-40B4-BE49-F238E27FC236}">
                <a16:creationId xmlns:a16="http://schemas.microsoft.com/office/drawing/2014/main" id="{92710BA9-0DC0-4BFB-82CF-4F93C55DEFA1}"/>
              </a:ext>
            </a:extLst>
          </p:cNvPr>
          <p:cNvSpPr>
            <a:spLocks noGrp="1"/>
          </p:cNvSpPr>
          <p:nvPr>
            <p:ph type="body" sz="quarter" idx="12"/>
          </p:nvPr>
        </p:nvSpPr>
        <p:spPr>
          <a:xfrm>
            <a:off x="58639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185F674C-7305-447F-8F35-DBBE344126BD}"/>
              </a:ext>
            </a:extLst>
          </p:cNvPr>
          <p:cNvSpPr>
            <a:spLocks noGrp="1"/>
          </p:cNvSpPr>
          <p:nvPr>
            <p:ph type="body" sz="quarter" idx="13"/>
          </p:nvPr>
        </p:nvSpPr>
        <p:spPr>
          <a:xfrm>
            <a:off x="639572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3" orient="horz" pos="904" userDrawn="1">
          <p15:clr>
            <a:srgbClr val="5ACBF0"/>
          </p15:clr>
        </p15:guide>
        <p15:guide id="4" pos="3659" userDrawn="1">
          <p15:clr>
            <a:srgbClr val="5ACBF0"/>
          </p15:clr>
        </p15:guide>
        <p15:guide id="5" pos="4021"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nchor="t"/>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mall title - half p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1C41AE-0083-2A44-9A00-206CEB625E13}"/>
              </a:ext>
            </a:extLst>
          </p:cNvPr>
          <p:cNvSpPr>
            <a:spLocks noGrp="1"/>
          </p:cNvSpPr>
          <p:nvPr>
            <p:ph type="title"/>
          </p:nvPr>
        </p:nvSpPr>
        <p:spPr>
          <a:xfrm>
            <a:off x="588263" y="3182778"/>
            <a:ext cx="11018520" cy="492443"/>
          </a:xfrm>
        </p:spPr>
        <p:txBody>
          <a:bodyPr/>
          <a:lstStyle>
            <a:lvl1pPr algn="ctr">
              <a:defRPr sz="3200"/>
            </a:lvl1pPr>
          </a:lstStyle>
          <a:p>
            <a:r>
              <a:rPr lang="en-US" dirty="0"/>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8" userDrawn="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1992" userDrawn="1">
          <p15:clr>
            <a:srgbClr val="5ACBF0"/>
          </p15:clr>
        </p15:guide>
        <p15:guide id="29" orient="horz" pos="232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20C4-3302-EB45-B6C3-8D7D3B54A5DD}"/>
              </a:ext>
            </a:extLst>
          </p:cNvPr>
          <p:cNvSpPr>
            <a:spLocks noGrp="1"/>
          </p:cNvSpPr>
          <p:nvPr>
            <p:ph type="title"/>
          </p:nvPr>
        </p:nvSpPr>
        <p:spPr/>
        <p:txBody>
          <a:bodyPr/>
          <a:lstStyle/>
          <a:p>
            <a:r>
              <a:rPr lang="en-US"/>
              <a:t>Click to edit Master title style</a:t>
            </a:r>
            <a:endParaRPr lang="en-US" dirty="0"/>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1060B0B7-8257-AF44-8E50-C5EF88BB3828}"/>
              </a:ext>
            </a:extLst>
          </p:cNvPr>
          <p:cNvSpPr>
            <a:spLocks noGrp="1"/>
          </p:cNvSpPr>
          <p:nvPr>
            <p:ph type="pic" sz="quarter" idx="11" hasCustomPrompt="1"/>
          </p:nvPr>
        </p:nvSpPr>
        <p:spPr bwMode="gray">
          <a:xfrm>
            <a:off x="58826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4CAA7D2A-D3F3-C443-BEAB-AE463EB6977E}"/>
              </a:ext>
            </a:extLst>
          </p:cNvPr>
          <p:cNvSpPr>
            <a:spLocks noGrp="1"/>
          </p:cNvSpPr>
          <p:nvPr>
            <p:ph type="pic" sz="quarter" idx="12" hasCustomPrompt="1"/>
          </p:nvPr>
        </p:nvSpPr>
        <p:spPr bwMode="gray">
          <a:xfrm>
            <a:off x="159974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5606696E-F9FD-7A41-B239-56C925CA5E14}"/>
              </a:ext>
            </a:extLst>
          </p:cNvPr>
          <p:cNvSpPr>
            <a:spLocks noGrp="1"/>
          </p:cNvSpPr>
          <p:nvPr>
            <p:ph type="pic" sz="quarter" idx="13" hasCustomPrompt="1"/>
          </p:nvPr>
        </p:nvSpPr>
        <p:spPr bwMode="gray">
          <a:xfrm>
            <a:off x="261123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267BFD11-A5C7-534B-95DE-708BA59C3464}"/>
              </a:ext>
            </a:extLst>
          </p:cNvPr>
          <p:cNvSpPr>
            <a:spLocks noGrp="1"/>
          </p:cNvSpPr>
          <p:nvPr>
            <p:ph type="pic" sz="quarter" idx="14" hasCustomPrompt="1"/>
          </p:nvPr>
        </p:nvSpPr>
        <p:spPr bwMode="gray">
          <a:xfrm>
            <a:off x="362271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4A2493A-DA9A-774E-B698-381E87F30236}"/>
              </a:ext>
            </a:extLst>
          </p:cNvPr>
          <p:cNvSpPr>
            <a:spLocks noGrp="1"/>
          </p:cNvSpPr>
          <p:nvPr>
            <p:ph type="pic" sz="quarter" idx="15" hasCustomPrompt="1"/>
          </p:nvPr>
        </p:nvSpPr>
        <p:spPr bwMode="gray">
          <a:xfrm>
            <a:off x="463419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29F155F2-1A5E-D049-B799-7F265508271D}"/>
              </a:ext>
            </a:extLst>
          </p:cNvPr>
          <p:cNvSpPr>
            <a:spLocks noGrp="1"/>
          </p:cNvSpPr>
          <p:nvPr>
            <p:ph type="pic" sz="quarter" idx="16" hasCustomPrompt="1"/>
          </p:nvPr>
        </p:nvSpPr>
        <p:spPr bwMode="gray">
          <a:xfrm>
            <a:off x="564568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9D300ED-46DE-8D44-B42F-D72A4BD1D05B}"/>
              </a:ext>
            </a:extLst>
          </p:cNvPr>
          <p:cNvSpPr>
            <a:spLocks noGrp="1"/>
          </p:cNvSpPr>
          <p:nvPr>
            <p:ph type="pic" sz="quarter" idx="17" hasCustomPrompt="1"/>
          </p:nvPr>
        </p:nvSpPr>
        <p:spPr bwMode="gray">
          <a:xfrm>
            <a:off x="665716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D59F3EBB-786F-7A42-B92F-72211CA921FC}"/>
              </a:ext>
            </a:extLst>
          </p:cNvPr>
          <p:cNvSpPr>
            <a:spLocks noGrp="1"/>
          </p:cNvSpPr>
          <p:nvPr>
            <p:ph type="pic" sz="quarter" idx="18" hasCustomPrompt="1"/>
          </p:nvPr>
        </p:nvSpPr>
        <p:spPr bwMode="gray">
          <a:xfrm>
            <a:off x="766865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EBA676D0-34EC-3646-AC3D-071EB3DD9D6C}"/>
              </a:ext>
            </a:extLst>
          </p:cNvPr>
          <p:cNvSpPr>
            <a:spLocks noGrp="1"/>
          </p:cNvSpPr>
          <p:nvPr>
            <p:ph type="pic" sz="quarter" idx="19" hasCustomPrompt="1"/>
          </p:nvPr>
        </p:nvSpPr>
        <p:spPr bwMode="gray">
          <a:xfrm>
            <a:off x="868013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1ADFD9C1-E635-1B46-BC21-4D5D3069E75B}"/>
              </a:ext>
            </a:extLst>
          </p:cNvPr>
          <p:cNvSpPr>
            <a:spLocks noGrp="1"/>
          </p:cNvSpPr>
          <p:nvPr>
            <p:ph type="pic" sz="quarter" idx="20" hasCustomPrompt="1"/>
          </p:nvPr>
        </p:nvSpPr>
        <p:spPr bwMode="gray">
          <a:xfrm>
            <a:off x="969161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3CF35C45-D347-D645-8CD2-6E3D2088C4CC}"/>
              </a:ext>
            </a:extLst>
          </p:cNvPr>
          <p:cNvSpPr>
            <a:spLocks noGrp="1"/>
          </p:cNvSpPr>
          <p:nvPr>
            <p:ph type="pic" sz="quarter" idx="21" hasCustomPrompt="1"/>
          </p:nvPr>
        </p:nvSpPr>
        <p:spPr bwMode="gray">
          <a:xfrm>
            <a:off x="1070310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19475B80-6F15-0744-AB11-132AC7CF9AF6}"/>
              </a:ext>
            </a:extLst>
          </p:cNvPr>
          <p:cNvSpPr>
            <a:spLocks noGrp="1"/>
          </p:cNvSpPr>
          <p:nvPr>
            <p:ph type="pic" sz="quarter" idx="22" hasCustomPrompt="1"/>
          </p:nvPr>
        </p:nvSpPr>
        <p:spPr bwMode="gray">
          <a:xfrm>
            <a:off x="58826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2E65AC22-FEB4-6245-8825-006D3BD5EEC0}"/>
              </a:ext>
            </a:extLst>
          </p:cNvPr>
          <p:cNvSpPr>
            <a:spLocks noGrp="1"/>
          </p:cNvSpPr>
          <p:nvPr>
            <p:ph type="pic" sz="quarter" idx="23" hasCustomPrompt="1"/>
          </p:nvPr>
        </p:nvSpPr>
        <p:spPr bwMode="gray">
          <a:xfrm>
            <a:off x="159974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2CA5DEB6-0C05-E64B-93D0-2DC0A025A090}"/>
              </a:ext>
            </a:extLst>
          </p:cNvPr>
          <p:cNvSpPr>
            <a:spLocks noGrp="1"/>
          </p:cNvSpPr>
          <p:nvPr>
            <p:ph type="pic" sz="quarter" idx="24" hasCustomPrompt="1"/>
          </p:nvPr>
        </p:nvSpPr>
        <p:spPr bwMode="gray">
          <a:xfrm>
            <a:off x="261123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3E846680-CCD1-9948-9632-5B8197B7DFFC}"/>
              </a:ext>
            </a:extLst>
          </p:cNvPr>
          <p:cNvSpPr>
            <a:spLocks noGrp="1"/>
          </p:cNvSpPr>
          <p:nvPr>
            <p:ph type="pic" sz="quarter" idx="25" hasCustomPrompt="1"/>
          </p:nvPr>
        </p:nvSpPr>
        <p:spPr bwMode="gray">
          <a:xfrm>
            <a:off x="362271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E079D992-3FCF-A34A-88A0-8A2A68C972E0}"/>
              </a:ext>
            </a:extLst>
          </p:cNvPr>
          <p:cNvSpPr>
            <a:spLocks noGrp="1"/>
          </p:cNvSpPr>
          <p:nvPr>
            <p:ph type="pic" sz="quarter" idx="26" hasCustomPrompt="1"/>
          </p:nvPr>
        </p:nvSpPr>
        <p:spPr bwMode="gray">
          <a:xfrm>
            <a:off x="463419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2996246-3D80-2E4F-B8C7-B5C201E6038B}"/>
              </a:ext>
            </a:extLst>
          </p:cNvPr>
          <p:cNvSpPr>
            <a:spLocks noGrp="1"/>
          </p:cNvSpPr>
          <p:nvPr>
            <p:ph type="pic" sz="quarter" idx="27" hasCustomPrompt="1"/>
          </p:nvPr>
        </p:nvSpPr>
        <p:spPr bwMode="gray">
          <a:xfrm>
            <a:off x="564568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5B08E9CE-2FBC-A34F-A25C-316E2F2AFB58}"/>
              </a:ext>
            </a:extLst>
          </p:cNvPr>
          <p:cNvSpPr>
            <a:spLocks noGrp="1"/>
          </p:cNvSpPr>
          <p:nvPr>
            <p:ph type="pic" sz="quarter" idx="28" hasCustomPrompt="1"/>
          </p:nvPr>
        </p:nvSpPr>
        <p:spPr bwMode="gray">
          <a:xfrm>
            <a:off x="665716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FDB30B13-3B8F-8940-A799-8867F379BBFF}"/>
              </a:ext>
            </a:extLst>
          </p:cNvPr>
          <p:cNvSpPr>
            <a:spLocks noGrp="1"/>
          </p:cNvSpPr>
          <p:nvPr>
            <p:ph type="pic" sz="quarter" idx="29" hasCustomPrompt="1"/>
          </p:nvPr>
        </p:nvSpPr>
        <p:spPr bwMode="gray">
          <a:xfrm>
            <a:off x="766865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EC27ED1D-2D58-0F4E-AF78-B5F5237C75C8}"/>
              </a:ext>
            </a:extLst>
          </p:cNvPr>
          <p:cNvSpPr>
            <a:spLocks noGrp="1"/>
          </p:cNvSpPr>
          <p:nvPr>
            <p:ph type="pic" sz="quarter" idx="30" hasCustomPrompt="1"/>
          </p:nvPr>
        </p:nvSpPr>
        <p:spPr bwMode="gray">
          <a:xfrm>
            <a:off x="868013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3" name="Picture Placeholder" descr="This photo is a 'placeholder' only. Drag or drop your photo here, or click and tap the center to insert a photo.">
            <a:extLst>
              <a:ext uri="{FF2B5EF4-FFF2-40B4-BE49-F238E27FC236}">
                <a16:creationId xmlns:a16="http://schemas.microsoft.com/office/drawing/2014/main" id="{74EBE182-B741-BC49-B664-B0A622BFEA17}"/>
              </a:ext>
            </a:extLst>
          </p:cNvPr>
          <p:cNvSpPr>
            <a:spLocks noGrp="1"/>
          </p:cNvSpPr>
          <p:nvPr>
            <p:ph type="pic" sz="quarter" idx="31" hasCustomPrompt="1"/>
          </p:nvPr>
        </p:nvSpPr>
        <p:spPr bwMode="gray">
          <a:xfrm>
            <a:off x="969161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4" name="Picture Placeholder" descr="This photo is a 'placeholder' only. Drag or drop your photo here, or click and tap the center to insert a photo.">
            <a:extLst>
              <a:ext uri="{FF2B5EF4-FFF2-40B4-BE49-F238E27FC236}">
                <a16:creationId xmlns:a16="http://schemas.microsoft.com/office/drawing/2014/main" id="{216A9CF0-7A7F-AE48-971A-01E1283DC04D}"/>
              </a:ext>
            </a:extLst>
          </p:cNvPr>
          <p:cNvSpPr>
            <a:spLocks noGrp="1"/>
          </p:cNvSpPr>
          <p:nvPr>
            <p:ph type="pic" sz="quarter" idx="32" hasCustomPrompt="1"/>
          </p:nvPr>
        </p:nvSpPr>
        <p:spPr bwMode="gray">
          <a:xfrm>
            <a:off x="1070310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7" name="Picture Placeholder" descr="This photo is a 'placeholder' only. Drag or drop your photo here, or click and tap the center to insert a photo.">
            <a:extLst>
              <a:ext uri="{FF2B5EF4-FFF2-40B4-BE49-F238E27FC236}">
                <a16:creationId xmlns:a16="http://schemas.microsoft.com/office/drawing/2014/main" id="{EE48212A-DC2D-8A4E-948F-CED552226B35}"/>
              </a:ext>
            </a:extLst>
          </p:cNvPr>
          <p:cNvSpPr>
            <a:spLocks noGrp="1"/>
          </p:cNvSpPr>
          <p:nvPr>
            <p:ph type="pic" sz="quarter" idx="33" hasCustomPrompt="1"/>
          </p:nvPr>
        </p:nvSpPr>
        <p:spPr bwMode="gray">
          <a:xfrm>
            <a:off x="58826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8" name="Picture Placeholder" descr="This photo is a 'placeholder' only. Drag or drop your photo here, or click and tap the center to insert a photo.">
            <a:extLst>
              <a:ext uri="{FF2B5EF4-FFF2-40B4-BE49-F238E27FC236}">
                <a16:creationId xmlns:a16="http://schemas.microsoft.com/office/drawing/2014/main" id="{2A7EC4B1-AFA8-B84C-9D6B-CFC26A347773}"/>
              </a:ext>
            </a:extLst>
          </p:cNvPr>
          <p:cNvSpPr>
            <a:spLocks noGrp="1"/>
          </p:cNvSpPr>
          <p:nvPr>
            <p:ph type="pic" sz="quarter" idx="34" hasCustomPrompt="1"/>
          </p:nvPr>
        </p:nvSpPr>
        <p:spPr bwMode="gray">
          <a:xfrm>
            <a:off x="159974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9" name="Picture Placeholder" descr="This photo is a 'placeholder' only. Drag or drop your photo here, or click and tap the center to insert a photo.">
            <a:extLst>
              <a:ext uri="{FF2B5EF4-FFF2-40B4-BE49-F238E27FC236}">
                <a16:creationId xmlns:a16="http://schemas.microsoft.com/office/drawing/2014/main" id="{3D41B8F6-CB16-8A47-93D6-22C9BD6E792E}"/>
              </a:ext>
            </a:extLst>
          </p:cNvPr>
          <p:cNvSpPr>
            <a:spLocks noGrp="1"/>
          </p:cNvSpPr>
          <p:nvPr>
            <p:ph type="pic" sz="quarter" idx="35" hasCustomPrompt="1"/>
          </p:nvPr>
        </p:nvSpPr>
        <p:spPr bwMode="gray">
          <a:xfrm>
            <a:off x="261123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0" name="Picture Placeholder" descr="This photo is a 'placeholder' only. Drag or drop your photo here, or click and tap the center to insert a photo.">
            <a:extLst>
              <a:ext uri="{FF2B5EF4-FFF2-40B4-BE49-F238E27FC236}">
                <a16:creationId xmlns:a16="http://schemas.microsoft.com/office/drawing/2014/main" id="{9F647A9E-3E39-5245-986A-31E2F83C941F}"/>
              </a:ext>
            </a:extLst>
          </p:cNvPr>
          <p:cNvSpPr>
            <a:spLocks noGrp="1"/>
          </p:cNvSpPr>
          <p:nvPr>
            <p:ph type="pic" sz="quarter" idx="36" hasCustomPrompt="1"/>
          </p:nvPr>
        </p:nvSpPr>
        <p:spPr bwMode="gray">
          <a:xfrm>
            <a:off x="362271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1" name="Picture Placeholder" descr="This photo is a 'placeholder' only. Drag or drop your photo here, or click and tap the center to insert a photo.">
            <a:extLst>
              <a:ext uri="{FF2B5EF4-FFF2-40B4-BE49-F238E27FC236}">
                <a16:creationId xmlns:a16="http://schemas.microsoft.com/office/drawing/2014/main" id="{C943DD5E-95E4-004B-A652-3964101490F7}"/>
              </a:ext>
            </a:extLst>
          </p:cNvPr>
          <p:cNvSpPr>
            <a:spLocks noGrp="1"/>
          </p:cNvSpPr>
          <p:nvPr>
            <p:ph type="pic" sz="quarter" idx="37" hasCustomPrompt="1"/>
          </p:nvPr>
        </p:nvSpPr>
        <p:spPr bwMode="gray">
          <a:xfrm>
            <a:off x="463419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2" name="Picture Placeholder" descr="This photo is a 'placeholder' only. Drag or drop your photo here, or click and tap the center to insert a photo.">
            <a:extLst>
              <a:ext uri="{FF2B5EF4-FFF2-40B4-BE49-F238E27FC236}">
                <a16:creationId xmlns:a16="http://schemas.microsoft.com/office/drawing/2014/main" id="{7324A395-E051-B041-98A7-F038983D90B3}"/>
              </a:ext>
            </a:extLst>
          </p:cNvPr>
          <p:cNvSpPr>
            <a:spLocks noGrp="1"/>
          </p:cNvSpPr>
          <p:nvPr>
            <p:ph type="pic" sz="quarter" idx="38" hasCustomPrompt="1"/>
          </p:nvPr>
        </p:nvSpPr>
        <p:spPr bwMode="gray">
          <a:xfrm>
            <a:off x="564568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3" name="Picture Placeholder" descr="This photo is a 'placeholder' only. Drag or drop your photo here, or click and tap the center to insert a photo.">
            <a:extLst>
              <a:ext uri="{FF2B5EF4-FFF2-40B4-BE49-F238E27FC236}">
                <a16:creationId xmlns:a16="http://schemas.microsoft.com/office/drawing/2014/main" id="{5D8EB23B-20D2-E04A-8B4F-F25763669F4C}"/>
              </a:ext>
            </a:extLst>
          </p:cNvPr>
          <p:cNvSpPr>
            <a:spLocks noGrp="1"/>
          </p:cNvSpPr>
          <p:nvPr>
            <p:ph type="pic" sz="quarter" idx="39" hasCustomPrompt="1"/>
          </p:nvPr>
        </p:nvSpPr>
        <p:spPr bwMode="gray">
          <a:xfrm>
            <a:off x="665716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4" name="Picture Placeholder" descr="This photo is a 'placeholder' only. Drag or drop your photo here, or click and tap the center to insert a photo.">
            <a:extLst>
              <a:ext uri="{FF2B5EF4-FFF2-40B4-BE49-F238E27FC236}">
                <a16:creationId xmlns:a16="http://schemas.microsoft.com/office/drawing/2014/main" id="{9176A914-34CF-6A48-A1B5-7978B2CF9C71}"/>
              </a:ext>
            </a:extLst>
          </p:cNvPr>
          <p:cNvSpPr>
            <a:spLocks noGrp="1"/>
          </p:cNvSpPr>
          <p:nvPr>
            <p:ph type="pic" sz="quarter" idx="40" hasCustomPrompt="1"/>
          </p:nvPr>
        </p:nvSpPr>
        <p:spPr bwMode="gray">
          <a:xfrm>
            <a:off x="766865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5" name="Picture Placeholder" descr="This photo is a 'placeholder' only. Drag or drop your photo here, or click and tap the center to insert a photo.">
            <a:extLst>
              <a:ext uri="{FF2B5EF4-FFF2-40B4-BE49-F238E27FC236}">
                <a16:creationId xmlns:a16="http://schemas.microsoft.com/office/drawing/2014/main" id="{DC220427-E17B-B24E-AB8E-2626C72238E1}"/>
              </a:ext>
            </a:extLst>
          </p:cNvPr>
          <p:cNvSpPr>
            <a:spLocks noGrp="1"/>
          </p:cNvSpPr>
          <p:nvPr>
            <p:ph type="pic" sz="quarter" idx="41" hasCustomPrompt="1"/>
          </p:nvPr>
        </p:nvSpPr>
        <p:spPr bwMode="gray">
          <a:xfrm>
            <a:off x="868013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6" name="Picture Placeholder" descr="This photo is a 'placeholder' only. Drag or drop your photo here, or click and tap the center to insert a photo.">
            <a:extLst>
              <a:ext uri="{FF2B5EF4-FFF2-40B4-BE49-F238E27FC236}">
                <a16:creationId xmlns:a16="http://schemas.microsoft.com/office/drawing/2014/main" id="{256B660E-74F0-6749-933B-EBBB3DC15E3C}"/>
              </a:ext>
            </a:extLst>
          </p:cNvPr>
          <p:cNvSpPr>
            <a:spLocks noGrp="1"/>
          </p:cNvSpPr>
          <p:nvPr>
            <p:ph type="pic" sz="quarter" idx="42" hasCustomPrompt="1"/>
          </p:nvPr>
        </p:nvSpPr>
        <p:spPr bwMode="gray">
          <a:xfrm>
            <a:off x="969161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7" name="Picture Placeholder" descr="This photo is a 'placeholder' only. Drag or drop your photo here, or click and tap the center to insert a photo.">
            <a:extLst>
              <a:ext uri="{FF2B5EF4-FFF2-40B4-BE49-F238E27FC236}">
                <a16:creationId xmlns:a16="http://schemas.microsoft.com/office/drawing/2014/main" id="{800E9B2C-54F5-7247-8B0A-8ECF84CB3EC6}"/>
              </a:ext>
            </a:extLst>
          </p:cNvPr>
          <p:cNvSpPr>
            <a:spLocks noGrp="1"/>
          </p:cNvSpPr>
          <p:nvPr>
            <p:ph type="pic" sz="quarter" idx="43" hasCustomPrompt="1"/>
          </p:nvPr>
        </p:nvSpPr>
        <p:spPr bwMode="gray">
          <a:xfrm>
            <a:off x="1070310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8" name="Picture Placeholder" descr="This photo is a 'placeholder' only. Drag or drop your photo here, or click and tap the center to insert a photo.">
            <a:extLst>
              <a:ext uri="{FF2B5EF4-FFF2-40B4-BE49-F238E27FC236}">
                <a16:creationId xmlns:a16="http://schemas.microsoft.com/office/drawing/2014/main" id="{01E232AB-8B15-254B-A855-7F8837E250DF}"/>
              </a:ext>
            </a:extLst>
          </p:cNvPr>
          <p:cNvSpPr>
            <a:spLocks noGrp="1"/>
          </p:cNvSpPr>
          <p:nvPr>
            <p:ph type="pic" sz="quarter" idx="44" hasCustomPrompt="1"/>
          </p:nvPr>
        </p:nvSpPr>
        <p:spPr bwMode="gray">
          <a:xfrm>
            <a:off x="58826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9" name="Picture Placeholder" descr="This photo is a 'placeholder' only. Drag or drop your photo here, or click and tap the center to insert a photo.">
            <a:extLst>
              <a:ext uri="{FF2B5EF4-FFF2-40B4-BE49-F238E27FC236}">
                <a16:creationId xmlns:a16="http://schemas.microsoft.com/office/drawing/2014/main" id="{0A9C15B7-B0C8-6F44-8D00-8A2A4EEBF911}"/>
              </a:ext>
            </a:extLst>
          </p:cNvPr>
          <p:cNvSpPr>
            <a:spLocks noGrp="1"/>
          </p:cNvSpPr>
          <p:nvPr>
            <p:ph type="pic" sz="quarter" idx="45" hasCustomPrompt="1"/>
          </p:nvPr>
        </p:nvSpPr>
        <p:spPr bwMode="gray">
          <a:xfrm>
            <a:off x="159974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0" name="Picture Placeholder" descr="This photo is a 'placeholder' only. Drag or drop your photo here, or click and tap the center to insert a photo.">
            <a:extLst>
              <a:ext uri="{FF2B5EF4-FFF2-40B4-BE49-F238E27FC236}">
                <a16:creationId xmlns:a16="http://schemas.microsoft.com/office/drawing/2014/main" id="{855E00E5-0C32-114B-9C71-A210C35FD8A5}"/>
              </a:ext>
            </a:extLst>
          </p:cNvPr>
          <p:cNvSpPr>
            <a:spLocks noGrp="1"/>
          </p:cNvSpPr>
          <p:nvPr>
            <p:ph type="pic" sz="quarter" idx="46" hasCustomPrompt="1"/>
          </p:nvPr>
        </p:nvSpPr>
        <p:spPr bwMode="gray">
          <a:xfrm>
            <a:off x="261123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1" name="Picture Placeholder" descr="This photo is a 'placeholder' only. Drag or drop your photo here, or click and tap the center to insert a photo.">
            <a:extLst>
              <a:ext uri="{FF2B5EF4-FFF2-40B4-BE49-F238E27FC236}">
                <a16:creationId xmlns:a16="http://schemas.microsoft.com/office/drawing/2014/main" id="{53BCE8B7-2363-754D-8DCC-BBD1A812A666}"/>
              </a:ext>
            </a:extLst>
          </p:cNvPr>
          <p:cNvSpPr>
            <a:spLocks noGrp="1"/>
          </p:cNvSpPr>
          <p:nvPr>
            <p:ph type="pic" sz="quarter" idx="47" hasCustomPrompt="1"/>
          </p:nvPr>
        </p:nvSpPr>
        <p:spPr bwMode="gray">
          <a:xfrm>
            <a:off x="362271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2" name="Picture Placeholder" descr="This photo is a 'placeholder' only. Drag or drop your photo here, or click and tap the center to insert a photo.">
            <a:extLst>
              <a:ext uri="{FF2B5EF4-FFF2-40B4-BE49-F238E27FC236}">
                <a16:creationId xmlns:a16="http://schemas.microsoft.com/office/drawing/2014/main" id="{3DD5E7E1-6C4A-D24E-B423-731BCB2FED82}"/>
              </a:ext>
            </a:extLst>
          </p:cNvPr>
          <p:cNvSpPr>
            <a:spLocks noGrp="1"/>
          </p:cNvSpPr>
          <p:nvPr>
            <p:ph type="pic" sz="quarter" idx="48" hasCustomPrompt="1"/>
          </p:nvPr>
        </p:nvSpPr>
        <p:spPr bwMode="gray">
          <a:xfrm>
            <a:off x="463419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3" name="Picture Placeholder" descr="This photo is a 'placeholder' only. Drag or drop your photo here, or click and tap the center to insert a photo.">
            <a:extLst>
              <a:ext uri="{FF2B5EF4-FFF2-40B4-BE49-F238E27FC236}">
                <a16:creationId xmlns:a16="http://schemas.microsoft.com/office/drawing/2014/main" id="{7994E403-A4F2-D143-8694-FFDDED83B568}"/>
              </a:ext>
            </a:extLst>
          </p:cNvPr>
          <p:cNvSpPr>
            <a:spLocks noGrp="1"/>
          </p:cNvSpPr>
          <p:nvPr>
            <p:ph type="pic" sz="quarter" idx="49" hasCustomPrompt="1"/>
          </p:nvPr>
        </p:nvSpPr>
        <p:spPr bwMode="gray">
          <a:xfrm>
            <a:off x="564568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4" name="Picture Placeholder" descr="This photo is a 'placeholder' only. Drag or drop your photo here, or click and tap the center to insert a photo.">
            <a:extLst>
              <a:ext uri="{FF2B5EF4-FFF2-40B4-BE49-F238E27FC236}">
                <a16:creationId xmlns:a16="http://schemas.microsoft.com/office/drawing/2014/main" id="{1DD66CA9-613E-E649-873E-15770AF37966}"/>
              </a:ext>
            </a:extLst>
          </p:cNvPr>
          <p:cNvSpPr>
            <a:spLocks noGrp="1"/>
          </p:cNvSpPr>
          <p:nvPr>
            <p:ph type="pic" sz="quarter" idx="50" hasCustomPrompt="1"/>
          </p:nvPr>
        </p:nvSpPr>
        <p:spPr bwMode="gray">
          <a:xfrm>
            <a:off x="665716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5" name="Picture Placeholder" descr="This photo is a 'placeholder' only. Drag or drop your photo here, or click and tap the center to insert a photo.">
            <a:extLst>
              <a:ext uri="{FF2B5EF4-FFF2-40B4-BE49-F238E27FC236}">
                <a16:creationId xmlns:a16="http://schemas.microsoft.com/office/drawing/2014/main" id="{F1F31EBB-82CA-0B47-90B9-623F7BEA7BCC}"/>
              </a:ext>
            </a:extLst>
          </p:cNvPr>
          <p:cNvSpPr>
            <a:spLocks noGrp="1"/>
          </p:cNvSpPr>
          <p:nvPr>
            <p:ph type="pic" sz="quarter" idx="51" hasCustomPrompt="1"/>
          </p:nvPr>
        </p:nvSpPr>
        <p:spPr bwMode="gray">
          <a:xfrm>
            <a:off x="766865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6" name="Picture Placeholder" descr="This photo is a 'placeholder' only. Drag or drop your photo here, or click and tap the center to insert a photo.">
            <a:extLst>
              <a:ext uri="{FF2B5EF4-FFF2-40B4-BE49-F238E27FC236}">
                <a16:creationId xmlns:a16="http://schemas.microsoft.com/office/drawing/2014/main" id="{13354D4A-7AE4-3249-979C-EF717F4169E2}"/>
              </a:ext>
            </a:extLst>
          </p:cNvPr>
          <p:cNvSpPr>
            <a:spLocks noGrp="1"/>
          </p:cNvSpPr>
          <p:nvPr>
            <p:ph type="pic" sz="quarter" idx="52" hasCustomPrompt="1"/>
          </p:nvPr>
        </p:nvSpPr>
        <p:spPr bwMode="gray">
          <a:xfrm>
            <a:off x="868013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7" name="Picture Placeholder" descr="This photo is a 'placeholder' only. Drag or drop your photo here, or click and tap the center to insert a photo.">
            <a:extLst>
              <a:ext uri="{FF2B5EF4-FFF2-40B4-BE49-F238E27FC236}">
                <a16:creationId xmlns:a16="http://schemas.microsoft.com/office/drawing/2014/main" id="{D798148F-325B-8847-998F-D6695555F7A4}"/>
              </a:ext>
            </a:extLst>
          </p:cNvPr>
          <p:cNvSpPr>
            <a:spLocks noGrp="1"/>
          </p:cNvSpPr>
          <p:nvPr>
            <p:ph type="pic" sz="quarter" idx="53" hasCustomPrompt="1"/>
          </p:nvPr>
        </p:nvSpPr>
        <p:spPr bwMode="gray">
          <a:xfrm>
            <a:off x="969161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8" name="Picture Placeholder" descr="This photo is a 'placeholder' only. Drag or drop your photo here, or click and tap the center to insert a photo.">
            <a:extLst>
              <a:ext uri="{FF2B5EF4-FFF2-40B4-BE49-F238E27FC236}">
                <a16:creationId xmlns:a16="http://schemas.microsoft.com/office/drawing/2014/main" id="{9FC062AA-6E9F-F148-A650-D892DEAD4D5B}"/>
              </a:ext>
            </a:extLst>
          </p:cNvPr>
          <p:cNvSpPr>
            <a:spLocks noGrp="1"/>
          </p:cNvSpPr>
          <p:nvPr>
            <p:ph type="pic" sz="quarter" idx="54" hasCustomPrompt="1"/>
          </p:nvPr>
        </p:nvSpPr>
        <p:spPr bwMode="gray">
          <a:xfrm>
            <a:off x="1070310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9" name="Picture Placeholder" descr="This photo is a 'placeholder' only. Drag or drop your photo here, or click and tap the center to insert a photo.">
            <a:extLst>
              <a:ext uri="{FF2B5EF4-FFF2-40B4-BE49-F238E27FC236}">
                <a16:creationId xmlns:a16="http://schemas.microsoft.com/office/drawing/2014/main" id="{2736B318-56FF-BD45-BE51-B4F02187BAB1}"/>
              </a:ext>
            </a:extLst>
          </p:cNvPr>
          <p:cNvSpPr>
            <a:spLocks noGrp="1"/>
          </p:cNvSpPr>
          <p:nvPr>
            <p:ph type="pic" sz="quarter" idx="55" hasCustomPrompt="1"/>
          </p:nvPr>
        </p:nvSpPr>
        <p:spPr bwMode="gray">
          <a:xfrm>
            <a:off x="58826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0" name="Picture Placeholder" descr="This photo is a 'placeholder' only. Drag or drop your photo here, or click and tap the center to insert a photo.">
            <a:extLst>
              <a:ext uri="{FF2B5EF4-FFF2-40B4-BE49-F238E27FC236}">
                <a16:creationId xmlns:a16="http://schemas.microsoft.com/office/drawing/2014/main" id="{C874F5D0-313C-9C4E-A76E-837FA8B341EF}"/>
              </a:ext>
            </a:extLst>
          </p:cNvPr>
          <p:cNvSpPr>
            <a:spLocks noGrp="1"/>
          </p:cNvSpPr>
          <p:nvPr>
            <p:ph type="pic" sz="quarter" idx="56" hasCustomPrompt="1"/>
          </p:nvPr>
        </p:nvSpPr>
        <p:spPr bwMode="gray">
          <a:xfrm>
            <a:off x="159974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1" name="Picture Placeholder" descr="This photo is a 'placeholder' only. Drag or drop your photo here, or click and tap the center to insert a photo.">
            <a:extLst>
              <a:ext uri="{FF2B5EF4-FFF2-40B4-BE49-F238E27FC236}">
                <a16:creationId xmlns:a16="http://schemas.microsoft.com/office/drawing/2014/main" id="{0B1B6CBD-7E6A-E64A-8901-48FC6B628F8A}"/>
              </a:ext>
            </a:extLst>
          </p:cNvPr>
          <p:cNvSpPr>
            <a:spLocks noGrp="1"/>
          </p:cNvSpPr>
          <p:nvPr>
            <p:ph type="pic" sz="quarter" idx="57" hasCustomPrompt="1"/>
          </p:nvPr>
        </p:nvSpPr>
        <p:spPr bwMode="gray">
          <a:xfrm>
            <a:off x="261123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2" name="Picture Placeholder" descr="This photo is a 'placeholder' only. Drag or drop your photo here, or click and tap the center to insert a photo.">
            <a:extLst>
              <a:ext uri="{FF2B5EF4-FFF2-40B4-BE49-F238E27FC236}">
                <a16:creationId xmlns:a16="http://schemas.microsoft.com/office/drawing/2014/main" id="{81345C8D-49CF-D74B-BBBF-1ABB0F2BC7E0}"/>
              </a:ext>
            </a:extLst>
          </p:cNvPr>
          <p:cNvSpPr>
            <a:spLocks noGrp="1"/>
          </p:cNvSpPr>
          <p:nvPr>
            <p:ph type="pic" sz="quarter" idx="58" hasCustomPrompt="1"/>
          </p:nvPr>
        </p:nvSpPr>
        <p:spPr bwMode="gray">
          <a:xfrm>
            <a:off x="362271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3" name="Picture Placeholder" descr="This photo is a 'placeholder' only. Drag or drop your photo here, or click and tap the center to insert a photo.">
            <a:extLst>
              <a:ext uri="{FF2B5EF4-FFF2-40B4-BE49-F238E27FC236}">
                <a16:creationId xmlns:a16="http://schemas.microsoft.com/office/drawing/2014/main" id="{59431BFC-6034-2D48-B40D-D214B5BA49EA}"/>
              </a:ext>
            </a:extLst>
          </p:cNvPr>
          <p:cNvSpPr>
            <a:spLocks noGrp="1"/>
          </p:cNvSpPr>
          <p:nvPr>
            <p:ph type="pic" sz="quarter" idx="59" hasCustomPrompt="1"/>
          </p:nvPr>
        </p:nvSpPr>
        <p:spPr bwMode="gray">
          <a:xfrm>
            <a:off x="463419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4" name="Picture Placeholder" descr="This photo is a 'placeholder' only. Drag or drop your photo here, or click and tap the center to insert a photo.">
            <a:extLst>
              <a:ext uri="{FF2B5EF4-FFF2-40B4-BE49-F238E27FC236}">
                <a16:creationId xmlns:a16="http://schemas.microsoft.com/office/drawing/2014/main" id="{1E881A0D-AB0E-1544-945D-AFD48D4CD2F5}"/>
              </a:ext>
            </a:extLst>
          </p:cNvPr>
          <p:cNvSpPr>
            <a:spLocks noGrp="1"/>
          </p:cNvSpPr>
          <p:nvPr>
            <p:ph type="pic" sz="quarter" idx="60" hasCustomPrompt="1"/>
          </p:nvPr>
        </p:nvSpPr>
        <p:spPr bwMode="gray">
          <a:xfrm>
            <a:off x="564568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5" name="Picture Placeholder" descr="This photo is a 'placeholder' only. Drag or drop your photo here, or click and tap the center to insert a photo.">
            <a:extLst>
              <a:ext uri="{FF2B5EF4-FFF2-40B4-BE49-F238E27FC236}">
                <a16:creationId xmlns:a16="http://schemas.microsoft.com/office/drawing/2014/main" id="{764F7E33-6DCA-DF42-BB2E-C8EC136C0AAA}"/>
              </a:ext>
            </a:extLst>
          </p:cNvPr>
          <p:cNvSpPr>
            <a:spLocks noGrp="1"/>
          </p:cNvSpPr>
          <p:nvPr>
            <p:ph type="pic" sz="quarter" idx="61" hasCustomPrompt="1"/>
          </p:nvPr>
        </p:nvSpPr>
        <p:spPr bwMode="gray">
          <a:xfrm>
            <a:off x="665716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6" name="Picture Placeholder" descr="This photo is a 'placeholder' only. Drag or drop your photo here, or click and tap the center to insert a photo.">
            <a:extLst>
              <a:ext uri="{FF2B5EF4-FFF2-40B4-BE49-F238E27FC236}">
                <a16:creationId xmlns:a16="http://schemas.microsoft.com/office/drawing/2014/main" id="{AC86F5EF-AD62-294A-AE53-AD62F4600B0F}"/>
              </a:ext>
            </a:extLst>
          </p:cNvPr>
          <p:cNvSpPr>
            <a:spLocks noGrp="1"/>
          </p:cNvSpPr>
          <p:nvPr>
            <p:ph type="pic" sz="quarter" idx="62" hasCustomPrompt="1"/>
          </p:nvPr>
        </p:nvSpPr>
        <p:spPr bwMode="gray">
          <a:xfrm>
            <a:off x="766865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7" name="Picture Placeholder" descr="This photo is a 'placeholder' only. Drag or drop your photo here, or click and tap the center to insert a photo.">
            <a:extLst>
              <a:ext uri="{FF2B5EF4-FFF2-40B4-BE49-F238E27FC236}">
                <a16:creationId xmlns:a16="http://schemas.microsoft.com/office/drawing/2014/main" id="{2DDEFD37-0863-F949-AA96-5F73CC3B271A}"/>
              </a:ext>
            </a:extLst>
          </p:cNvPr>
          <p:cNvSpPr>
            <a:spLocks noGrp="1"/>
          </p:cNvSpPr>
          <p:nvPr>
            <p:ph type="pic" sz="quarter" idx="63" hasCustomPrompt="1"/>
          </p:nvPr>
        </p:nvSpPr>
        <p:spPr bwMode="gray">
          <a:xfrm>
            <a:off x="868013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8" name="Picture Placeholder" descr="This photo is a 'placeholder' only. Drag or drop your photo here, or click and tap the center to insert a photo.">
            <a:extLst>
              <a:ext uri="{FF2B5EF4-FFF2-40B4-BE49-F238E27FC236}">
                <a16:creationId xmlns:a16="http://schemas.microsoft.com/office/drawing/2014/main" id="{C7F81ABC-5057-6D45-AD46-29A54A126114}"/>
              </a:ext>
            </a:extLst>
          </p:cNvPr>
          <p:cNvSpPr>
            <a:spLocks noGrp="1"/>
          </p:cNvSpPr>
          <p:nvPr>
            <p:ph type="pic" sz="quarter" idx="64" hasCustomPrompt="1"/>
          </p:nvPr>
        </p:nvSpPr>
        <p:spPr bwMode="gray">
          <a:xfrm>
            <a:off x="969161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9" name="Picture Placeholder" descr="This photo is a 'placeholder' only. Drag or drop your photo here, or click and tap the center to insert a photo.">
            <a:extLst>
              <a:ext uri="{FF2B5EF4-FFF2-40B4-BE49-F238E27FC236}">
                <a16:creationId xmlns:a16="http://schemas.microsoft.com/office/drawing/2014/main" id="{9866A0A0-C971-6B47-A279-161DD8E70EEB}"/>
              </a:ext>
            </a:extLst>
          </p:cNvPr>
          <p:cNvSpPr>
            <a:spLocks noGrp="1"/>
          </p:cNvSpPr>
          <p:nvPr>
            <p:ph type="pic" sz="quarter" idx="65" hasCustomPrompt="1"/>
          </p:nvPr>
        </p:nvSpPr>
        <p:spPr bwMode="gray">
          <a:xfrm>
            <a:off x="1070310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Tree>
    <p:extLst>
      <p:ext uri="{BB962C8B-B14F-4D97-AF65-F5344CB8AC3E}">
        <p14:creationId xmlns:p14="http://schemas.microsoft.com/office/powerpoint/2010/main" val="26065288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91790"/>
            <a:ext cx="11018520" cy="430887"/>
          </a:xfrm>
          <a:prstGeom prst="rect">
            <a:avLst/>
          </a:prstGeom>
        </p:spPr>
        <p:txBody>
          <a:bodyPr vert="horz" wrap="square" lIns="0" tIns="0" rIns="0" bIns="0" rtlCol="0" anchor="ctr">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4830706"/>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96B11974-843F-5942-BA9E-97ADE41C9A58}"/>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dirty="0">
              <a:solidFill>
                <a:schemeClr val="tx1"/>
              </a:solidFill>
              <a:latin typeface="Arial" panose="020B0604020202020204" pitchFamily="34" charset="0"/>
              <a:ea typeface="+mn-ea"/>
              <a:cs typeface="Arial" panose="020B0604020202020204" pitchFamily="34" charset="0"/>
            </a:endParaRPr>
          </a:p>
        </p:txBody>
      </p:sp>
      <p:sp>
        <p:nvSpPr>
          <p:cNvPr id="51" name="TextBox 50">
            <a:extLst>
              <a:ext uri="{FF2B5EF4-FFF2-40B4-BE49-F238E27FC236}">
                <a16:creationId xmlns:a16="http://schemas.microsoft.com/office/drawing/2014/main" id="{BC37A066-5679-7640-9C08-54559BF7A6BC}"/>
              </a:ext>
            </a:extLst>
          </p:cNvPr>
          <p:cNvSpPr txBox="1"/>
          <p:nvPr userDrawn="1"/>
        </p:nvSpPr>
        <p:spPr>
          <a:xfrm>
            <a:off x="444516" y="6543252"/>
            <a:ext cx="26930" cy="198276"/>
          </a:xfrm>
          <a:prstGeom prst="rect">
            <a:avLst/>
          </a:prstGeom>
          <a:noFill/>
        </p:spPr>
        <p:txBody>
          <a:bodyPr wrap="none" lIns="0" tIns="41029" rIns="0" bIns="41029" rtlCol="0" anchor="ctr">
            <a:spAutoFit/>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50" spc="10" dirty="0">
                <a:solidFill>
                  <a:schemeClr val="bg1"/>
                </a:solidFill>
                <a:cs typeface="Arial" panose="020B0604020202020204" pitchFamily="34" charset="0"/>
              </a:rPr>
              <a:t>|</a:t>
            </a:r>
          </a:p>
        </p:txBody>
      </p:sp>
      <p:sp>
        <p:nvSpPr>
          <p:cNvPr id="50" name="Rectangle 49" descr="{&quot;templafy&quot;:{&quot;binding&quot;:&quot;{{Form.Footer}}&quot;,&quot;type&quot;:&quot;text&quot;}}">
            <a:extLst>
              <a:ext uri="{FF2B5EF4-FFF2-40B4-BE49-F238E27FC236}">
                <a16:creationId xmlns:a16="http://schemas.microsoft.com/office/drawing/2014/main" id="{31FF5E37-9042-4844-B9BE-993B8146017C}"/>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solidFill>
                <a:schemeClr val="tx1"/>
              </a:solidFill>
              <a:ea typeface="Segoe UI" pitchFamily="34" charset="0"/>
              <a:cs typeface="Segoe UI" pitchFamily="34" charset="0"/>
            </a:endParaRPr>
          </a:p>
        </p:txBody>
      </p:sp>
      <p:pic>
        <p:nvPicPr>
          <p:cNvPr id="52" name="Picture 51">
            <a:extLst>
              <a:ext uri="{FF2B5EF4-FFF2-40B4-BE49-F238E27FC236}">
                <a16:creationId xmlns:a16="http://schemas.microsoft.com/office/drawing/2014/main" id="{37D7AC4D-9491-4E01-B00E-358B03A637B8}"/>
              </a:ext>
            </a:extLst>
          </p:cNvPr>
          <p:cNvPicPr>
            <a:picLocks noChangeAspect="1"/>
          </p:cNvPicPr>
          <p:nvPr userDrawn="1"/>
        </p:nvPicPr>
        <p:blipFill>
          <a:blip r:embed="rId29"/>
          <a:stretch>
            <a:fillRect/>
          </a:stretch>
        </p:blipFill>
        <p:spPr>
          <a:xfrm>
            <a:off x="11410466" y="6561727"/>
            <a:ext cx="645078" cy="153740"/>
          </a:xfrm>
          <a:prstGeom prst="rect">
            <a:avLst/>
          </a:prstGeom>
        </p:spPr>
      </p:pic>
      <p:sp>
        <p:nvSpPr>
          <p:cNvPr id="6" name="TextBox 5">
            <a:extLst>
              <a:ext uri="{FF2B5EF4-FFF2-40B4-BE49-F238E27FC236}">
                <a16:creationId xmlns:a16="http://schemas.microsoft.com/office/drawing/2014/main" id="{10E3B243-9E81-1F16-B8FA-D6313802D550}"/>
              </a:ext>
            </a:extLst>
          </p:cNvPr>
          <p:cNvSpPr txBox="1"/>
          <p:nvPr userDrawn="1">
            <p:extLst>
              <p:ext uri="{1162E1C5-73C7-4A58-AE30-91384D911F3F}">
                <p184:classification xmlns:p184="http://schemas.microsoft.com/office/powerpoint/2018/4/main" val="hdr"/>
              </p:ext>
            </p:extLst>
          </p:nvPr>
        </p:nvSpPr>
        <p:spPr>
          <a:xfrm>
            <a:off x="0" y="0"/>
            <a:ext cx="1927225" cy="152400"/>
          </a:xfrm>
          <a:prstGeom prst="rect">
            <a:avLst/>
          </a:prstGeom>
        </p:spPr>
        <p:txBody>
          <a:bodyPr horzOverflow="overflow" lIns="0" tIns="0" rIns="0" bIns="0">
            <a:spAutoFit/>
          </a:bodyPr>
          <a:lstStyle/>
          <a:p>
            <a:pPr algn="l"/>
            <a:r>
              <a:rPr lang="en-US" sz="1000">
                <a:solidFill>
                  <a:srgbClr val="0000FF"/>
                </a:solidFill>
                <a:latin typeface="Arial" panose="020B0604020202020204" pitchFamily="34" charset="0"/>
                <a:cs typeface="Arial" panose="020B0604020202020204" pitchFamily="34" charset="0"/>
              </a:rPr>
              <a:t>[AMD Official Use Only - General]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20" r:id="rId1"/>
    <p:sldLayoutId id="2147484833" r:id="rId2"/>
    <p:sldLayoutId id="2147484710" r:id="rId3"/>
    <p:sldLayoutId id="2147484240" r:id="rId4"/>
    <p:sldLayoutId id="2147484736" r:id="rId5"/>
    <p:sldLayoutId id="2147484474" r:id="rId6"/>
    <p:sldLayoutId id="2147484639" r:id="rId7"/>
    <p:sldLayoutId id="2147484603" r:id="rId8"/>
    <p:sldLayoutId id="2147484919" r:id="rId9"/>
    <p:sldLayoutId id="2147484751" r:id="rId10"/>
    <p:sldLayoutId id="2147484914" r:id="rId11"/>
    <p:sldLayoutId id="2147484835" r:id="rId12"/>
    <p:sldLayoutId id="2147484836" r:id="rId13"/>
    <p:sldLayoutId id="2147484837" r:id="rId14"/>
    <p:sldLayoutId id="2147484838" r:id="rId15"/>
    <p:sldLayoutId id="2147484923" r:id="rId16"/>
    <p:sldLayoutId id="2147484925" r:id="rId17"/>
    <p:sldLayoutId id="2147484839" r:id="rId18"/>
    <p:sldLayoutId id="2147484922" r:id="rId19"/>
    <p:sldLayoutId id="2147484783" r:id="rId20"/>
    <p:sldLayoutId id="2147484784" r:id="rId21"/>
    <p:sldLayoutId id="2147484787" r:id="rId22"/>
    <p:sldLayoutId id="2147484249" r:id="rId23"/>
    <p:sldLayoutId id="2147484671" r:id="rId24"/>
    <p:sldLayoutId id="2147484585" r:id="rId25"/>
    <p:sldLayoutId id="2147484924" r:id="rId26"/>
    <p:sldLayoutId id="2147484299" r:id="rId27"/>
  </p:sldLayoutIdLst>
  <p:transition>
    <p:fade/>
  </p:transition>
  <p:hf hdr="0" dt="0"/>
  <p:txStyles>
    <p:title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ts val="600"/>
        </a:spcBef>
        <a:spcAft>
          <a:spcPts val="0"/>
        </a:spcAft>
        <a:buClr>
          <a:schemeClr val="accent1"/>
        </a:buClr>
        <a:buSzPct val="100000"/>
        <a:buFont typeface="Arial" panose="020B0604020202020204" pitchFamily="34" charset="0"/>
        <a:buChar char="•"/>
        <a:tabLst/>
        <a:defRPr sz="1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6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OCm-Developer-Tools/HIP/tree/main/samples"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3379A1-CAC6-4EF9-B370-94433CB7841A}"/>
              </a:ext>
            </a:extLst>
          </p:cNvPr>
          <p:cNvSpPr>
            <a:spLocks noGrp="1"/>
          </p:cNvSpPr>
          <p:nvPr>
            <p:ph type="title"/>
          </p:nvPr>
        </p:nvSpPr>
        <p:spPr>
          <a:xfrm>
            <a:off x="2078228" y="3149826"/>
            <a:ext cx="8035544" cy="558348"/>
          </a:xfrm>
        </p:spPr>
        <p:txBody>
          <a:bodyPr/>
          <a:lstStyle/>
          <a:p>
            <a:r>
              <a:rPr lang="en-US" dirty="0"/>
              <a:t>First try of </a:t>
            </a:r>
            <a:r>
              <a:rPr lang="en-US" dirty="0" err="1"/>
              <a:t>ROCm</a:t>
            </a:r>
            <a:r>
              <a:rPr lang="en-US" dirty="0"/>
              <a:t> Platform &amp; HIP model</a:t>
            </a:r>
          </a:p>
        </p:txBody>
      </p:sp>
    </p:spTree>
    <p:extLst>
      <p:ext uri="{BB962C8B-B14F-4D97-AF65-F5344CB8AC3E}">
        <p14:creationId xmlns:p14="http://schemas.microsoft.com/office/powerpoint/2010/main" val="218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755F-E8B5-44CB-913E-A794A3516C6B}"/>
              </a:ext>
            </a:extLst>
          </p:cNvPr>
          <p:cNvSpPr>
            <a:spLocks noGrp="1"/>
          </p:cNvSpPr>
          <p:nvPr>
            <p:ph type="title"/>
          </p:nvPr>
        </p:nvSpPr>
        <p:spPr>
          <a:xfrm>
            <a:off x="3678371" y="3207401"/>
            <a:ext cx="2214428" cy="443198"/>
          </a:xfrm>
        </p:spPr>
        <p:txBody>
          <a:bodyPr/>
          <a:lstStyle/>
          <a:p>
            <a:r>
              <a:rPr lang="en-US" dirty="0"/>
              <a:t>Demo Part</a:t>
            </a:r>
          </a:p>
        </p:txBody>
      </p:sp>
    </p:spTree>
    <p:extLst>
      <p:ext uri="{BB962C8B-B14F-4D97-AF65-F5344CB8AC3E}">
        <p14:creationId xmlns:p14="http://schemas.microsoft.com/office/powerpoint/2010/main" val="292160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p15="http://schemas.microsoft.com/office/powerpoint/2012/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0E6AE-2997-00EF-B4DF-97971D0D41A8}"/>
              </a:ext>
            </a:extLst>
          </p:cNvPr>
          <p:cNvPicPr>
            <a:picLocks noChangeAspect="1"/>
          </p:cNvPicPr>
          <p:nvPr/>
        </p:nvPicPr>
        <p:blipFill>
          <a:blip/>
          <a:stretch>
            <a:fillRect/>
          </a:stretch>
        </p:blipFill>
        <p:spPr>
          <a:xfrm>
            <a:off x="213584" y="475488"/>
            <a:ext cx="4997725" cy="6382512"/>
          </a:xfrm>
          <a:prstGeom prst="rect">
            <a:avLst/>
          </a:prstGeom>
        </p:spPr>
      </p:pic>
      <p:sp>
        <p:nvSpPr>
          <p:cNvPr id="7" name="文本框 6">
            <a:extLst>
              <a:ext uri="{FF2B5EF4-FFF2-40B4-BE49-F238E27FC236}">
                <a16:creationId xmlns:a16="http://schemas.microsoft.com/office/drawing/2014/main" id="{E3D7F57A-BC26-FB4B-9A13-F16C97D1BE63}"/>
              </a:ext>
            </a:extLst>
          </p:cNvPr>
          <p:cNvSpPr txBox="1"/>
          <p:nvPr/>
        </p:nvSpPr>
        <p:spPr>
          <a:xfrm>
            <a:off x="2188190" y="106156"/>
            <a:ext cx="1048512" cy="369332"/>
          </a:xfrm>
          <a:prstGeom prst="rect">
            <a:avLst/>
          </a:prstGeom>
          <a:noFill/>
        </p:spPr>
        <p:txBody>
          <a:bodyPr wrap="square" lIns="0" tIns="0" rIns="0" bIns="0" rtlCol="0">
            <a:spAutoFit/>
          </a:bodyPr>
          <a:lstStyle/>
          <a:p>
            <a:pPr algn="l">
              <a:buClr>
                <a:schemeClr val="accent1"/>
              </a:buClr>
              <a:buSzPct val="60000"/>
            </a:pPr>
            <a:r>
              <a:rPr kumimoji="1" lang="en-US" altLang="zh-CN" sz="2400" dirty="0" err="1"/>
              <a:t>vdd.cu</a:t>
            </a:r>
            <a:endParaRPr kumimoji="1" lang="zh-CN" altLang="en-US" sz="2400" dirty="0" err="1"/>
          </a:p>
        </p:txBody>
      </p:sp>
      <p:pic>
        <p:nvPicPr>
          <p:cNvPr id="9" name="图片 8">
            <a:extLst>
              <a:ext uri="{FF2B5EF4-FFF2-40B4-BE49-F238E27FC236}">
                <a16:creationId xmlns:a16="http://schemas.microsoft.com/office/drawing/2014/main" id="{FE785D2F-9008-96FD-A065-AB99E151C3A7}"/>
              </a:ext>
            </a:extLst>
          </p:cNvPr>
          <p:cNvPicPr>
            <a:picLocks noChangeAspect="1"/>
          </p:cNvPicPr>
          <p:nvPr/>
        </p:nvPicPr>
        <p:blipFill>
          <a:blip/>
          <a:stretch>
            <a:fillRect/>
          </a:stretch>
        </p:blipFill>
        <p:spPr>
          <a:xfrm>
            <a:off x="7158554" y="475488"/>
            <a:ext cx="4819862" cy="6382512"/>
          </a:xfrm>
          <a:prstGeom prst="rect">
            <a:avLst/>
          </a:prstGeom>
        </p:spPr>
      </p:pic>
      <p:sp>
        <p:nvSpPr>
          <p:cNvPr id="10" name="文本框 9">
            <a:extLst>
              <a:ext uri="{FF2B5EF4-FFF2-40B4-BE49-F238E27FC236}">
                <a16:creationId xmlns:a16="http://schemas.microsoft.com/office/drawing/2014/main" id="{F375B840-EF26-0997-5E17-DD219B22475A}"/>
              </a:ext>
            </a:extLst>
          </p:cNvPr>
          <p:cNvSpPr txBox="1"/>
          <p:nvPr/>
        </p:nvSpPr>
        <p:spPr>
          <a:xfrm>
            <a:off x="9044228" y="140946"/>
            <a:ext cx="1245819" cy="369332"/>
          </a:xfrm>
          <a:prstGeom prst="rect">
            <a:avLst/>
          </a:prstGeom>
          <a:noFill/>
        </p:spPr>
        <p:txBody>
          <a:bodyPr wrap="square" lIns="0" tIns="0" rIns="0" bIns="0" rtlCol="0">
            <a:spAutoFit/>
          </a:bodyPr>
          <a:lstStyle/>
          <a:p>
            <a:pPr algn="l">
              <a:buClr>
                <a:schemeClr val="accent1"/>
              </a:buClr>
              <a:buSzPct val="60000"/>
            </a:pPr>
            <a:r>
              <a:rPr kumimoji="1" lang="en-US" altLang="zh-CN" sz="2400" dirty="0" err="1"/>
              <a:t>vdd.cpp</a:t>
            </a:r>
            <a:endParaRPr kumimoji="1" lang="zh-CN" altLang="en-US" sz="2400" dirty="0" err="1"/>
          </a:p>
        </p:txBody>
      </p:sp>
      <p:cxnSp>
        <p:nvCxnSpPr>
          <p:cNvPr id="12" name="直线箭头连接符 11">
            <a:extLst>
              <a:ext uri="{FF2B5EF4-FFF2-40B4-BE49-F238E27FC236}">
                <a16:creationId xmlns:a16="http://schemas.microsoft.com/office/drawing/2014/main" id="{AA6B1A36-4944-D870-20D4-7E6371ADC891}"/>
              </a:ext>
            </a:extLst>
          </p:cNvPr>
          <p:cNvCxnSpPr>
            <a:cxnSpLocks/>
          </p:cNvCxnSpPr>
          <p:nvPr/>
        </p:nvCxnSpPr>
        <p:spPr>
          <a:xfrm>
            <a:off x="5401056" y="3644562"/>
            <a:ext cx="1579637" cy="0"/>
          </a:xfrm>
          <a:prstGeom prst="straightConnector1">
            <a:avLst/>
          </a:prstGeom>
          <a:ln>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7BEEA51-7CC2-BB37-82FA-511B0B0B5AEA}"/>
              </a:ext>
            </a:extLst>
          </p:cNvPr>
          <p:cNvSpPr txBox="1"/>
          <p:nvPr/>
        </p:nvSpPr>
        <p:spPr>
          <a:xfrm>
            <a:off x="5401056" y="3429001"/>
            <a:ext cx="1579637" cy="153888"/>
          </a:xfrm>
          <a:prstGeom prst="rect">
            <a:avLst/>
          </a:prstGeom>
          <a:noFill/>
        </p:spPr>
        <p:txBody>
          <a:bodyPr wrap="square" lIns="0" tIns="0" rIns="0" bIns="0" rtlCol="0">
            <a:spAutoFit/>
          </a:bodyPr>
          <a:lstStyle/>
          <a:p>
            <a:pPr algn="l">
              <a:buClr>
                <a:schemeClr val="accent1"/>
              </a:buClr>
              <a:buSzPct val="60000"/>
            </a:pPr>
            <a:r>
              <a:rPr kumimoji="1" lang="en" altLang="zh-CN" sz="1000" dirty="0" err="1"/>
              <a:t>hipify-perl</a:t>
            </a:r>
            <a:r>
              <a:rPr kumimoji="1" lang="en" altLang="zh-CN" sz="1000" dirty="0"/>
              <a:t> </a:t>
            </a:r>
            <a:r>
              <a:rPr kumimoji="1" lang="en" altLang="zh-CN" sz="1000" dirty="0" err="1"/>
              <a:t>vdd.cu</a:t>
            </a:r>
            <a:r>
              <a:rPr kumimoji="1" lang="en" altLang="zh-CN" sz="1000" dirty="0"/>
              <a:t> -o </a:t>
            </a:r>
            <a:r>
              <a:rPr kumimoji="1" lang="en" altLang="zh-CN" sz="1000" dirty="0" err="1"/>
              <a:t>vdd.cpp</a:t>
            </a:r>
            <a:endParaRPr kumimoji="1" lang="zh-CN" altLang="en-US" sz="1000" dirty="0" err="1"/>
          </a:p>
        </p:txBody>
      </p:sp>
      <p:pic>
        <p:nvPicPr>
          <p:cNvPr id="15" name="图片 14">
            <a:extLst>
              <a:ext uri="{FF2B5EF4-FFF2-40B4-BE49-F238E27FC236}">
                <a16:creationId xmlns:a16="http://schemas.microsoft.com/office/drawing/2014/main" id="{66ECD24B-3D51-D74C-1342-EA42DE468494}"/>
              </a:ext>
            </a:extLst>
          </p:cNvPr>
          <p:cNvPicPr>
            <a:picLocks noChangeAspect="1"/>
          </p:cNvPicPr>
          <p:nvPr/>
        </p:nvPicPr>
        <p:blipFill>
          <a:blip/>
          <a:stretch>
            <a:fillRect/>
          </a:stretch>
        </p:blipFill>
        <p:spPr>
          <a:xfrm>
            <a:off x="3524250" y="1609344"/>
            <a:ext cx="5143500" cy="4114800"/>
          </a:xfrm>
          <a:prstGeom prst="rect">
            <a:avLst/>
          </a:prstGeom>
        </p:spPr>
      </p:pic>
    </p:spTree>
    <p:extLst>
      <p:ext uri="{BB962C8B-B14F-4D97-AF65-F5344CB8AC3E}">
        <p14:creationId xmlns:p14="http://schemas.microsoft.com/office/powerpoint/2010/main" val="257314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0A006EC-190C-B40F-9DBD-2E0166178398}"/>
              </a:ext>
            </a:extLst>
          </p:cNvPr>
          <p:cNvPicPr>
            <a:picLocks noChangeAspect="1"/>
          </p:cNvPicPr>
          <p:nvPr/>
        </p:nvPicPr>
        <p:blipFill>
          <a:blip/>
          <a:stretch>
            <a:fillRect/>
          </a:stretch>
        </p:blipFill>
        <p:spPr>
          <a:xfrm>
            <a:off x="376754" y="475488"/>
            <a:ext cx="4819862" cy="6382512"/>
          </a:xfrm>
          <a:prstGeom prst="rect">
            <a:avLst/>
          </a:prstGeom>
        </p:spPr>
      </p:pic>
      <p:sp>
        <p:nvSpPr>
          <p:cNvPr id="5" name="文本框 4">
            <a:extLst>
              <a:ext uri="{FF2B5EF4-FFF2-40B4-BE49-F238E27FC236}">
                <a16:creationId xmlns:a16="http://schemas.microsoft.com/office/drawing/2014/main" id="{B960EF8F-4AFC-BEE8-4E76-EFED16CC72FA}"/>
              </a:ext>
            </a:extLst>
          </p:cNvPr>
          <p:cNvSpPr txBox="1"/>
          <p:nvPr/>
        </p:nvSpPr>
        <p:spPr>
          <a:xfrm>
            <a:off x="2163775" y="106156"/>
            <a:ext cx="1245819" cy="369332"/>
          </a:xfrm>
          <a:prstGeom prst="rect">
            <a:avLst/>
          </a:prstGeom>
          <a:noFill/>
        </p:spPr>
        <p:txBody>
          <a:bodyPr wrap="square" lIns="0" tIns="0" rIns="0" bIns="0" rtlCol="0">
            <a:spAutoFit/>
          </a:bodyPr>
          <a:lstStyle/>
          <a:p>
            <a:pPr algn="l">
              <a:buClr>
                <a:schemeClr val="accent1"/>
              </a:buClr>
              <a:buSzPct val="60000"/>
            </a:pPr>
            <a:r>
              <a:rPr kumimoji="1" lang="en-US" altLang="zh-CN" sz="2400" dirty="0" err="1"/>
              <a:t>vdd.cpp</a:t>
            </a:r>
            <a:endParaRPr kumimoji="1" lang="zh-CN" altLang="en-US" sz="2400" dirty="0" err="1"/>
          </a:p>
        </p:txBody>
      </p:sp>
      <p:pic>
        <p:nvPicPr>
          <p:cNvPr id="6" name="图片 5">
            <a:extLst>
              <a:ext uri="{FF2B5EF4-FFF2-40B4-BE49-F238E27FC236}">
                <a16:creationId xmlns:a16="http://schemas.microsoft.com/office/drawing/2014/main" id="{5255A037-B5C1-6674-C5D1-AA23EA47976C}"/>
              </a:ext>
            </a:extLst>
          </p:cNvPr>
          <p:cNvPicPr>
            <a:picLocks noChangeAspect="1"/>
          </p:cNvPicPr>
          <p:nvPr/>
        </p:nvPicPr>
        <p:blipFill>
          <a:blip/>
          <a:stretch>
            <a:fillRect/>
          </a:stretch>
        </p:blipFill>
        <p:spPr>
          <a:xfrm>
            <a:off x="5688329" y="752094"/>
            <a:ext cx="6264185" cy="5829300"/>
          </a:xfrm>
          <a:prstGeom prst="rect">
            <a:avLst/>
          </a:prstGeom>
        </p:spPr>
      </p:pic>
      <p:sp>
        <p:nvSpPr>
          <p:cNvPr id="7" name="文本框 6">
            <a:extLst>
              <a:ext uri="{FF2B5EF4-FFF2-40B4-BE49-F238E27FC236}">
                <a16:creationId xmlns:a16="http://schemas.microsoft.com/office/drawing/2014/main" id="{A07CB526-8904-2884-354C-62F775B3AEB9}"/>
              </a:ext>
            </a:extLst>
          </p:cNvPr>
          <p:cNvSpPr txBox="1"/>
          <p:nvPr/>
        </p:nvSpPr>
        <p:spPr>
          <a:xfrm>
            <a:off x="7972526" y="380206"/>
            <a:ext cx="1695789" cy="369332"/>
          </a:xfrm>
          <a:prstGeom prst="rect">
            <a:avLst/>
          </a:prstGeom>
          <a:noFill/>
        </p:spPr>
        <p:txBody>
          <a:bodyPr wrap="square" lIns="0" tIns="0" rIns="0" bIns="0" rtlCol="0">
            <a:spAutoFit/>
          </a:bodyPr>
          <a:lstStyle/>
          <a:p>
            <a:pPr algn="l">
              <a:buClr>
                <a:schemeClr val="accent1"/>
              </a:buClr>
              <a:buSzPct val="60000"/>
            </a:pPr>
            <a:r>
              <a:rPr kumimoji="1" lang="en-US" altLang="zh-CN" sz="2400" dirty="0" err="1"/>
              <a:t>vdd_hip.cpp</a:t>
            </a:r>
            <a:endParaRPr kumimoji="1" lang="zh-CN" altLang="en-US" sz="2400" dirty="0" err="1"/>
          </a:p>
        </p:txBody>
      </p:sp>
      <p:pic>
        <p:nvPicPr>
          <p:cNvPr id="8" name="图片 7">
            <a:extLst>
              <a:ext uri="{FF2B5EF4-FFF2-40B4-BE49-F238E27FC236}">
                <a16:creationId xmlns:a16="http://schemas.microsoft.com/office/drawing/2014/main" id="{19912FD6-DC0A-2F7C-7B42-D13D9F4BCA37}"/>
              </a:ext>
            </a:extLst>
          </p:cNvPr>
          <p:cNvPicPr>
            <a:picLocks noChangeAspect="1"/>
          </p:cNvPicPr>
          <p:nvPr/>
        </p:nvPicPr>
        <p:blipFill>
          <a:blip/>
          <a:stretch>
            <a:fillRect/>
          </a:stretch>
        </p:blipFill>
        <p:spPr>
          <a:xfrm>
            <a:off x="1802129" y="2561045"/>
            <a:ext cx="7772400" cy="1735910"/>
          </a:xfrm>
          <a:prstGeom prst="rect">
            <a:avLst/>
          </a:prstGeom>
        </p:spPr>
      </p:pic>
    </p:spTree>
    <p:extLst>
      <p:ext uri="{BB962C8B-B14F-4D97-AF65-F5344CB8AC3E}">
        <p14:creationId xmlns:p14="http://schemas.microsoft.com/office/powerpoint/2010/main" val="3335097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590EA5-CEDF-F420-448E-0FE725985F54}"/>
              </a:ext>
            </a:extLst>
          </p:cNvPr>
          <p:cNvSpPr txBox="1"/>
          <p:nvPr/>
        </p:nvSpPr>
        <p:spPr>
          <a:xfrm>
            <a:off x="381000" y="215900"/>
            <a:ext cx="10033000" cy="3077766"/>
          </a:xfrm>
          <a:prstGeom prst="rect">
            <a:avLst/>
          </a:prstGeom>
          <a:noFill/>
        </p:spPr>
        <p:txBody>
          <a:bodyPr wrap="square" lIns="0" tIns="0" rIns="0" bIns="0" rtlCol="0">
            <a:spAutoFit/>
          </a:bodyPr>
          <a:lstStyle/>
          <a:p>
            <a:pPr algn="l">
              <a:buClr>
                <a:schemeClr val="accent1"/>
              </a:buClr>
              <a:buSzPct val="60000"/>
            </a:pPr>
            <a:r>
              <a:rPr lang="en-US" altLang="zh-CN" sz="1800" dirty="0">
                <a:effectLst/>
                <a:latin typeface="DengXian" panose="02010600030101010101" pitchFamily="2" charset="-122"/>
                <a:cs typeface="Times New Roman" panose="02020603050405020304" pitchFamily="18" charset="0"/>
              </a:rPr>
              <a:t>The </a:t>
            </a:r>
            <a:r>
              <a:rPr lang="en-US" altLang="zh-CN" sz="1800" u="sng" dirty="0">
                <a:effectLst/>
                <a:latin typeface="DengXian" panose="02010600030101010101" pitchFamily="2" charset="-122"/>
                <a:cs typeface="Times New Roman" panose="02020603050405020304" pitchFamily="18" charset="0"/>
              </a:rPr>
              <a:t>differences</a:t>
            </a:r>
            <a:r>
              <a:rPr lang="en-US" altLang="zh-CN" sz="1800" dirty="0">
                <a:effectLst/>
                <a:latin typeface="DengXian" panose="02010600030101010101" pitchFamily="2" charset="-122"/>
                <a:cs typeface="Times New Roman" panose="02020603050405020304" pitchFamily="18" charset="0"/>
              </a:rPr>
              <a:t> between CUDA version </a:t>
            </a:r>
            <a:r>
              <a:rPr lang="en-US" altLang="zh-CN" sz="1800" dirty="0" err="1">
                <a:effectLst/>
                <a:latin typeface="DengXian" panose="02010600030101010101" pitchFamily="2" charset="-122"/>
                <a:cs typeface="Times New Roman" panose="02020603050405020304" pitchFamily="18" charset="0"/>
              </a:rPr>
              <a:t>PyTorch</a:t>
            </a:r>
            <a:r>
              <a:rPr lang="en-US" altLang="zh-CN" sz="1800" dirty="0">
                <a:effectLst/>
                <a:latin typeface="DengXian" panose="02010600030101010101" pitchFamily="2" charset="-122"/>
                <a:cs typeface="Times New Roman" panose="02020603050405020304" pitchFamily="18" charset="0"/>
              </a:rPr>
              <a:t> (Traditional </a:t>
            </a:r>
            <a:r>
              <a:rPr lang="en-US" altLang="zh-CN" sz="1800" dirty="0" err="1">
                <a:effectLst/>
                <a:latin typeface="DengXian" panose="02010600030101010101" pitchFamily="2" charset="-122"/>
                <a:cs typeface="Times New Roman" panose="02020603050405020304" pitchFamily="18" charset="0"/>
              </a:rPr>
              <a:t>PyTorch</a:t>
            </a:r>
            <a:r>
              <a:rPr lang="en-US" altLang="zh-CN" sz="1800" dirty="0">
                <a:effectLst/>
                <a:latin typeface="DengXian" panose="02010600030101010101" pitchFamily="2" charset="-122"/>
                <a:cs typeface="Times New Roman" panose="02020603050405020304" pitchFamily="18" charset="0"/>
              </a:rPr>
              <a:t>) and </a:t>
            </a:r>
            <a:r>
              <a:rPr lang="en-US" altLang="zh-CN" sz="1800" dirty="0" err="1">
                <a:effectLst/>
                <a:latin typeface="DengXian" panose="02010600030101010101" pitchFamily="2" charset="-122"/>
                <a:cs typeface="Times New Roman" panose="02020603050405020304" pitchFamily="18" charset="0"/>
              </a:rPr>
              <a:t>ROCm</a:t>
            </a:r>
            <a:r>
              <a:rPr lang="en-US" altLang="zh-CN" sz="1800" dirty="0">
                <a:effectLst/>
                <a:latin typeface="DengXian" panose="02010600030101010101" pitchFamily="2" charset="-122"/>
                <a:cs typeface="Times New Roman" panose="02020603050405020304" pitchFamily="18" charset="0"/>
              </a:rPr>
              <a:t> </a:t>
            </a:r>
            <a:r>
              <a:rPr lang="en-US" altLang="zh-CN" sz="1800" dirty="0" err="1">
                <a:effectLst/>
                <a:latin typeface="DengXian" panose="02010600030101010101" pitchFamily="2" charset="-122"/>
                <a:cs typeface="Times New Roman" panose="02020603050405020304" pitchFamily="18" charset="0"/>
              </a:rPr>
              <a:t>PyTorch</a:t>
            </a:r>
            <a:r>
              <a:rPr lang="en-US" altLang="zh-CN" sz="1800" dirty="0">
                <a:effectLst/>
                <a:latin typeface="DengXian" panose="02010600030101010101" pitchFamily="2" charset="-122"/>
                <a:cs typeface="Times New Roman" panose="02020603050405020304" pitchFamily="18" charset="0"/>
              </a:rPr>
              <a:t>:</a:t>
            </a:r>
          </a:p>
          <a:p>
            <a:pPr marL="342900" indent="-342900" algn="l">
              <a:buClr>
                <a:schemeClr val="accent1"/>
              </a:buClr>
              <a:buSzPct val="60000"/>
              <a:buAutoNum type="arabicPeriod"/>
            </a:pP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Kernel Function Language</a:t>
            </a:r>
            <a:r>
              <a:rPr lang="zh-CN" altLang="zh-CN" sz="1800" dirty="0">
                <a:effectLst/>
                <a:latin typeface="DengXian" panose="02010600030101010101" pitchFamily="2" charset="-122"/>
                <a:ea typeface="DengXian" panose="02010600030101010101" pitchFamily="2" charset="-122"/>
              </a:rPr>
              <a:t> </a:t>
            </a:r>
            <a:endParaRPr lang="en-US" altLang="zh-CN" sz="1800" dirty="0">
              <a:latin typeface="DengXian" panose="02010600030101010101" pitchFamily="2" charset="-122"/>
              <a:ea typeface="DengXian" panose="02010600030101010101" pitchFamily="2" charset="-122"/>
              <a:cs typeface="Times New Roman" panose="02020603050405020304" pitchFamily="18" charset="0"/>
            </a:endParaRPr>
          </a:p>
          <a:p>
            <a:pPr marL="342900" indent="-342900" algn="l">
              <a:buClr>
                <a:schemeClr val="accent1"/>
              </a:buClr>
              <a:buSzPct val="60000"/>
              <a:buAutoNum type="arabicPeriod"/>
            </a:pP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Compilation and Build System</a:t>
            </a:r>
            <a:r>
              <a:rPr lang="zh-CN" altLang="zh-CN" sz="1800" dirty="0">
                <a:effectLst/>
                <a:latin typeface="DengXian" panose="02010600030101010101" pitchFamily="2" charset="-122"/>
                <a:ea typeface="DengXian" panose="02010600030101010101" pitchFamily="2" charset="-122"/>
              </a:rPr>
              <a:t> </a:t>
            </a:r>
            <a:endParaRPr lang="en-US" altLang="zh-CN" sz="18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indent="-342900" algn="l">
              <a:buClr>
                <a:schemeClr val="accent1"/>
              </a:buClr>
              <a:buSzPct val="60000"/>
              <a:buAutoNum type="arabicPeriod"/>
            </a:pP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Underlying Library Calls</a:t>
            </a:r>
            <a:r>
              <a:rPr lang="zh-CN" altLang="zh-CN" sz="1800" dirty="0">
                <a:effectLst/>
                <a:latin typeface="DengXian" panose="02010600030101010101" pitchFamily="2" charset="-122"/>
                <a:ea typeface="DengXian" panose="02010600030101010101" pitchFamily="2" charset="-122"/>
              </a:rPr>
              <a:t> </a:t>
            </a:r>
            <a:endParaRPr lang="en-US" altLang="zh-CN" sz="1800" dirty="0">
              <a:latin typeface="DengXian" panose="02010600030101010101" pitchFamily="2" charset="-122"/>
              <a:ea typeface="DengXian" panose="02010600030101010101" pitchFamily="2" charset="-122"/>
              <a:cs typeface="Times New Roman" panose="02020603050405020304" pitchFamily="18" charset="0"/>
            </a:endParaRPr>
          </a:p>
          <a:p>
            <a:pPr marL="342900" indent="-342900" algn="l">
              <a:buClr>
                <a:schemeClr val="accent1"/>
              </a:buClr>
              <a:buSzPct val="60000"/>
              <a:buAutoNum type="arabicPeriod"/>
            </a:pP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Platform-Specific Code</a:t>
            </a:r>
            <a:r>
              <a:rPr lang="zh-CN" altLang="zh-CN" sz="1800" dirty="0">
                <a:effectLst/>
                <a:latin typeface="DengXian" panose="02010600030101010101" pitchFamily="2" charset="-122"/>
                <a:ea typeface="DengXian" panose="02010600030101010101" pitchFamily="2" charset="-122"/>
              </a:rPr>
              <a:t> </a:t>
            </a:r>
            <a:endParaRPr lang="en-US" altLang="zh-CN" sz="18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indent="-342900" algn="l">
              <a:buClr>
                <a:schemeClr val="accent1"/>
              </a:buClr>
              <a:buSzPct val="60000"/>
              <a:buAutoNum type="arabicPeriod"/>
            </a:pPr>
            <a:endParaRPr lang="en-US" altLang="zh-CN" sz="1800" dirty="0">
              <a:latin typeface="DengXian" panose="02010600030101010101" pitchFamily="2" charset="-122"/>
              <a:cs typeface="Times New Roman" panose="02020603050405020304" pitchFamily="18" charset="0"/>
            </a:endParaRPr>
          </a:p>
          <a:p>
            <a:pPr algn="l">
              <a:buClr>
                <a:schemeClr val="accent1"/>
              </a:buClr>
              <a:buSzPct val="60000"/>
            </a:pP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The </a:t>
            </a:r>
            <a:r>
              <a:rPr lang="en-US" altLang="zh-CN" sz="1800" u="sng" dirty="0">
                <a:effectLst/>
                <a:latin typeface="DengXian" panose="02010600030101010101" pitchFamily="2" charset="-122"/>
                <a:ea typeface="DengXian" panose="02010600030101010101" pitchFamily="2" charset="-122"/>
                <a:cs typeface="Times New Roman" panose="02020603050405020304" pitchFamily="18" charset="0"/>
              </a:rPr>
              <a:t>relation</a:t>
            </a: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 between CUDA version </a:t>
            </a:r>
            <a:r>
              <a:rPr lang="en-US" altLang="zh-CN" sz="1800" dirty="0" err="1">
                <a:effectLst/>
                <a:latin typeface="DengXian" panose="02010600030101010101" pitchFamily="2" charset="-122"/>
                <a:ea typeface="DengXian" panose="02010600030101010101" pitchFamily="2" charset="-122"/>
                <a:cs typeface="Times New Roman" panose="02020603050405020304" pitchFamily="18" charset="0"/>
              </a:rPr>
              <a:t>PyTorch</a:t>
            </a: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 (Traditional </a:t>
            </a:r>
            <a:r>
              <a:rPr lang="en-US" altLang="zh-CN" sz="1800" dirty="0" err="1">
                <a:effectLst/>
                <a:latin typeface="DengXian" panose="02010600030101010101" pitchFamily="2" charset="-122"/>
                <a:ea typeface="DengXian" panose="02010600030101010101" pitchFamily="2" charset="-122"/>
                <a:cs typeface="Times New Roman" panose="02020603050405020304" pitchFamily="18" charset="0"/>
              </a:rPr>
              <a:t>PyTorch</a:t>
            </a: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 and </a:t>
            </a:r>
            <a:r>
              <a:rPr lang="en-US" altLang="zh-CN" sz="1800" dirty="0" err="1">
                <a:effectLst/>
                <a:latin typeface="DengXian" panose="02010600030101010101" pitchFamily="2" charset="-122"/>
                <a:ea typeface="DengXian" panose="02010600030101010101" pitchFamily="2" charset="-122"/>
                <a:cs typeface="Times New Roman" panose="02020603050405020304" pitchFamily="18" charset="0"/>
              </a:rPr>
              <a:t>ROCm</a:t>
            </a: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dirty="0" err="1">
                <a:effectLst/>
                <a:latin typeface="DengXian" panose="02010600030101010101" pitchFamily="2" charset="-122"/>
                <a:ea typeface="DengXian" panose="02010600030101010101" pitchFamily="2" charset="-122"/>
                <a:cs typeface="Times New Roman" panose="02020603050405020304" pitchFamily="18" charset="0"/>
              </a:rPr>
              <a:t>PyTorch</a:t>
            </a:r>
            <a:r>
              <a:rPr lang="en-US" altLang="zh-CN" sz="18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800" dirty="0">
                <a:effectLst/>
                <a:latin typeface="DengXian" panose="02010600030101010101" pitchFamily="2" charset="-122"/>
                <a:ea typeface="DengXian" panose="02010600030101010101" pitchFamily="2" charset="-122"/>
              </a:rPr>
              <a:t> </a:t>
            </a:r>
            <a:endParaRPr lang="en-US" altLang="zh-CN" sz="1800" dirty="0">
              <a:effectLst/>
              <a:latin typeface="DengXian" panose="02010600030101010101" pitchFamily="2" charset="-122"/>
              <a:ea typeface="DengXian" panose="02010600030101010101" pitchFamily="2" charset="-122"/>
              <a:cs typeface="Times New Roman" panose="02020603050405020304" pitchFamily="18" charset="0"/>
            </a:endParaRPr>
          </a:p>
          <a:p>
            <a:pPr>
              <a:buClr>
                <a:schemeClr val="accent1"/>
              </a:buClr>
              <a:buSzPct val="60000"/>
            </a:pPr>
            <a:r>
              <a:rPr lang="en-US" altLang="zh-CN" sz="1800"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ROCm</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version of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PyTorch</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is not completely independent of CUDA. Although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ROCm</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PyTorch</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is an optimized version for running on AMD GPUs, it still has dependencies and associations with CUDA.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buClr>
                <a:schemeClr val="accent1"/>
              </a:buClr>
              <a:buSzPct val="60000"/>
            </a:pPr>
            <a:r>
              <a:rPr lang="zh-CN" altLang="zh-CN" sz="2000" dirty="0">
                <a:effectLst/>
              </a:rPr>
              <a:t> </a:t>
            </a:r>
            <a:endParaRPr kumimoji="1" lang="zh-CN" altLang="en-US" sz="1800" dirty="0"/>
          </a:p>
        </p:txBody>
      </p:sp>
      <p:pic>
        <p:nvPicPr>
          <p:cNvPr id="5" name="图片 4">
            <a:extLst>
              <a:ext uri="{FF2B5EF4-FFF2-40B4-BE49-F238E27FC236}">
                <a16:creationId xmlns:a16="http://schemas.microsoft.com/office/drawing/2014/main" id="{EDE02BF0-2D3C-C7E7-2E77-92FF974E520D}"/>
              </a:ext>
            </a:extLst>
          </p:cNvPr>
          <p:cNvPicPr>
            <a:picLocks noChangeAspect="1"/>
          </p:cNvPicPr>
          <p:nvPr/>
        </p:nvPicPr>
        <p:blipFill>
          <a:blip/>
          <a:stretch>
            <a:fillRect/>
          </a:stretch>
        </p:blipFill>
        <p:spPr>
          <a:xfrm>
            <a:off x="2060270" y="2926080"/>
            <a:ext cx="8071460" cy="3716020"/>
          </a:xfrm>
          <a:prstGeom prst="rect">
            <a:avLst/>
          </a:prstGeom>
        </p:spPr>
      </p:pic>
    </p:spTree>
    <p:extLst>
      <p:ext uri="{BB962C8B-B14F-4D97-AF65-F5344CB8AC3E}">
        <p14:creationId xmlns:p14="http://schemas.microsoft.com/office/powerpoint/2010/main" val="30788278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45455-19AD-594C-39BD-CECD5A3E8D55}"/>
              </a:ext>
            </a:extLst>
          </p:cNvPr>
          <p:cNvSpPr>
            <a:spLocks noGrp="1"/>
          </p:cNvSpPr>
          <p:nvPr>
            <p:ph type="title"/>
          </p:nvPr>
        </p:nvSpPr>
        <p:spPr>
          <a:xfrm>
            <a:off x="169163" y="147747"/>
            <a:ext cx="2574037" cy="861774"/>
          </a:xfrm>
        </p:spPr>
        <p:txBody>
          <a:bodyPr/>
          <a:lstStyle/>
          <a:p>
            <a:r>
              <a:rPr kumimoji="1" lang="en-US" altLang="zh-CN" dirty="0"/>
              <a:t>Cifar-100 </a:t>
            </a:r>
            <a:br>
              <a:rPr kumimoji="1" lang="en-US" altLang="zh-CN" dirty="0"/>
            </a:br>
            <a:r>
              <a:rPr kumimoji="1" lang="en-US" altLang="zh-CN" dirty="0" err="1"/>
              <a:t>ResNet</a:t>
            </a:r>
            <a:r>
              <a:rPr kumimoji="1" lang="en-US" altLang="zh-CN" dirty="0"/>
              <a:t> demo</a:t>
            </a:r>
            <a:endParaRPr kumimoji="1" lang="zh-CN" altLang="en-US" dirty="0"/>
          </a:p>
        </p:txBody>
      </p:sp>
      <p:pic>
        <p:nvPicPr>
          <p:cNvPr id="6" name="图片 5">
            <a:extLst>
              <a:ext uri="{FF2B5EF4-FFF2-40B4-BE49-F238E27FC236}">
                <a16:creationId xmlns:a16="http://schemas.microsoft.com/office/drawing/2014/main" id="{38117FC7-7C4B-35F3-9A6B-CD1DE2B85ECA}"/>
              </a:ext>
            </a:extLst>
          </p:cNvPr>
          <p:cNvPicPr>
            <a:picLocks noChangeAspect="1"/>
          </p:cNvPicPr>
          <p:nvPr/>
        </p:nvPicPr>
        <p:blipFill>
          <a:blip/>
          <a:stretch>
            <a:fillRect/>
          </a:stretch>
        </p:blipFill>
        <p:spPr>
          <a:xfrm>
            <a:off x="3163528" y="0"/>
            <a:ext cx="7414343" cy="6858000"/>
          </a:xfrm>
          <a:prstGeom prst="rect">
            <a:avLst/>
          </a:prstGeom>
        </p:spPr>
      </p:pic>
    </p:spTree>
    <p:extLst>
      <p:ext uri="{BB962C8B-B14F-4D97-AF65-F5344CB8AC3E}">
        <p14:creationId xmlns:p14="http://schemas.microsoft.com/office/powerpoint/2010/main" val="7009141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4825E71-19EA-BEBD-5D71-DFA6D45E8DAE}"/>
              </a:ext>
            </a:extLst>
          </p:cNvPr>
          <p:cNvPicPr>
            <a:picLocks noChangeAspect="1"/>
          </p:cNvPicPr>
          <p:nvPr/>
        </p:nvPicPr>
        <p:blipFill>
          <a:blip/>
          <a:stretch>
            <a:fillRect/>
          </a:stretch>
        </p:blipFill>
        <p:spPr>
          <a:xfrm>
            <a:off x="613441" y="1147039"/>
            <a:ext cx="10965118" cy="4563922"/>
          </a:xfrm>
          <a:prstGeom prst="rect">
            <a:avLst/>
          </a:prstGeom>
        </p:spPr>
      </p:pic>
    </p:spTree>
    <p:extLst>
      <p:ext uri="{BB962C8B-B14F-4D97-AF65-F5344CB8AC3E}">
        <p14:creationId xmlns:p14="http://schemas.microsoft.com/office/powerpoint/2010/main" val="4143485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5588929-1B05-F6C5-9899-AE14992A1EEC}"/>
              </a:ext>
            </a:extLst>
          </p:cNvPr>
          <p:cNvPicPr>
            <a:picLocks noChangeAspect="1"/>
          </p:cNvPicPr>
          <p:nvPr/>
        </p:nvPicPr>
        <p:blipFill>
          <a:blip/>
          <a:stretch>
            <a:fillRect/>
          </a:stretch>
        </p:blipFill>
        <p:spPr>
          <a:xfrm>
            <a:off x="571500" y="1254125"/>
            <a:ext cx="6259697" cy="4349750"/>
          </a:xfrm>
          <a:prstGeom prst="rect">
            <a:avLst/>
          </a:prstGeom>
        </p:spPr>
      </p:pic>
      <p:pic>
        <p:nvPicPr>
          <p:cNvPr id="6" name="图片 5">
            <a:extLst>
              <a:ext uri="{FF2B5EF4-FFF2-40B4-BE49-F238E27FC236}">
                <a16:creationId xmlns:a16="http://schemas.microsoft.com/office/drawing/2014/main" id="{F3DFA338-BCBA-7651-2A58-0FB803FB82BC}"/>
              </a:ext>
            </a:extLst>
          </p:cNvPr>
          <p:cNvPicPr>
            <a:picLocks noChangeAspect="1"/>
          </p:cNvPicPr>
          <p:nvPr/>
        </p:nvPicPr>
        <p:blipFill>
          <a:blip/>
          <a:stretch>
            <a:fillRect/>
          </a:stretch>
        </p:blipFill>
        <p:spPr>
          <a:xfrm>
            <a:off x="7332494" y="0"/>
            <a:ext cx="4389606" cy="6858000"/>
          </a:xfrm>
          <a:prstGeom prst="rect">
            <a:avLst/>
          </a:prstGeom>
        </p:spPr>
      </p:pic>
    </p:spTree>
    <p:extLst>
      <p:ext uri="{BB962C8B-B14F-4D97-AF65-F5344CB8AC3E}">
        <p14:creationId xmlns:p14="http://schemas.microsoft.com/office/powerpoint/2010/main" val="39962027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9413E-F975-8487-4B63-E0CE1ACF3F2F}"/>
              </a:ext>
            </a:extLst>
          </p:cNvPr>
          <p:cNvSpPr>
            <a:spLocks noGrp="1"/>
          </p:cNvSpPr>
          <p:nvPr>
            <p:ph type="title"/>
          </p:nvPr>
        </p:nvSpPr>
        <p:spPr>
          <a:xfrm>
            <a:off x="1694825" y="2681103"/>
            <a:ext cx="3997058" cy="747897"/>
          </a:xfrm>
        </p:spPr>
        <p:txBody>
          <a:bodyPr/>
          <a:lstStyle/>
          <a:p>
            <a:r>
              <a:rPr kumimoji="1" lang="en-US" altLang="zh-CN" sz="5400" dirty="0"/>
              <a:t>Thank you !</a:t>
            </a:r>
            <a:endParaRPr kumimoji="1" lang="zh-CN" altLang="en-US" sz="5400" dirty="0"/>
          </a:p>
        </p:txBody>
      </p:sp>
    </p:spTree>
    <p:extLst>
      <p:ext uri="{BB962C8B-B14F-4D97-AF65-F5344CB8AC3E}">
        <p14:creationId xmlns:p14="http://schemas.microsoft.com/office/powerpoint/2010/main" val="20389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263178"/>
            <a:ext cx="11018520" cy="430887"/>
          </a:xfrm>
        </p:spPr>
        <p:txBody>
          <a:bodyPr/>
          <a:lstStyle/>
          <a:p>
            <a:r>
              <a:rPr kumimoji="1" lang="en-US" altLang="zh-CN" dirty="0"/>
              <a:t>Integrative Example</a:t>
            </a:r>
            <a:endParaRPr kumimoji="1" lang="zh-CN" altLang="en-US" dirty="0"/>
          </a:p>
        </p:txBody>
      </p:sp>
      <p:pic>
        <p:nvPicPr>
          <p:cNvPr id="3" name="Picture 1">
            <a:extLst>
              <a:ext uri="{FF2B5EF4-FFF2-40B4-BE49-F238E27FC236}">
                <a16:creationId xmlns:a16="http://schemas.microsoft.com/office/drawing/2014/main" id="{877656B9-03D7-036F-6364-7EC0EB598DED}"/>
              </a:ext>
            </a:extLst>
          </p:cNvPr>
          <p:cNvPicPr>
            <a:picLocks noChangeAspect="1"/>
          </p:cNvPicPr>
          <p:nvPr/>
        </p:nvPicPr>
        <p:blipFill>
          <a:blip/>
          <a:stretch>
            <a:fillRect/>
          </a:stretch>
        </p:blipFill>
        <p:spPr>
          <a:xfrm>
            <a:off x="586740" y="836322"/>
            <a:ext cx="10595548" cy="5758500"/>
          </a:xfrm>
          <a:prstGeom prst="rect">
            <a:avLst/>
          </a:prstGeom>
        </p:spPr>
      </p:pic>
    </p:spTree>
    <p:extLst>
      <p:ext uri="{BB962C8B-B14F-4D97-AF65-F5344CB8AC3E}">
        <p14:creationId xmlns:p14="http://schemas.microsoft.com/office/powerpoint/2010/main" val="16501308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7C947EE-DB90-BE2B-BDAB-4782B1F99AFB}"/>
              </a:ext>
            </a:extLst>
          </p:cNvPr>
          <p:cNvPicPr>
            <a:picLocks noChangeAspect="1"/>
          </p:cNvPicPr>
          <p:nvPr/>
        </p:nvPicPr>
        <p:blipFill>
          <a:blip/>
          <a:stretch>
            <a:fillRect/>
          </a:stretch>
        </p:blipFill>
        <p:spPr>
          <a:xfrm>
            <a:off x="1283571" y="605044"/>
            <a:ext cx="9624857" cy="5647912"/>
          </a:xfrm>
          <a:prstGeom prst="rect">
            <a:avLst/>
          </a:prstGeom>
        </p:spPr>
      </p:pic>
    </p:spTree>
    <p:extLst>
      <p:ext uri="{BB962C8B-B14F-4D97-AF65-F5344CB8AC3E}">
        <p14:creationId xmlns:p14="http://schemas.microsoft.com/office/powerpoint/2010/main" val="38548826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0B3DB07-534E-6FB4-8CA6-D99C6D1C98EB}"/>
              </a:ext>
            </a:extLst>
          </p:cNvPr>
          <p:cNvPicPr>
            <a:picLocks noChangeAspect="1"/>
          </p:cNvPicPr>
          <p:nvPr/>
        </p:nvPicPr>
        <p:blipFill>
          <a:blip r:embed="rId2"/>
          <a:stretch>
            <a:fillRect/>
          </a:stretch>
        </p:blipFill>
        <p:spPr>
          <a:xfrm>
            <a:off x="967038" y="689956"/>
            <a:ext cx="2032194" cy="2076452"/>
          </a:xfrm>
          <a:prstGeom prst="rect">
            <a:avLst/>
          </a:prstGeom>
        </p:spPr>
      </p:pic>
      <p:sp>
        <p:nvSpPr>
          <p:cNvPr id="8" name="文本框 7">
            <a:extLst>
              <a:ext uri="{FF2B5EF4-FFF2-40B4-BE49-F238E27FC236}">
                <a16:creationId xmlns:a16="http://schemas.microsoft.com/office/drawing/2014/main" id="{0907D2C5-A2F7-F66C-A5F7-018DB091B7D0}"/>
              </a:ext>
            </a:extLst>
          </p:cNvPr>
          <p:cNvSpPr txBox="1"/>
          <p:nvPr/>
        </p:nvSpPr>
        <p:spPr>
          <a:xfrm>
            <a:off x="3614928" y="997471"/>
            <a:ext cx="6412992" cy="2031325"/>
          </a:xfrm>
          <a:prstGeom prst="rect">
            <a:avLst/>
          </a:prstGeom>
          <a:noFill/>
        </p:spPr>
        <p:txBody>
          <a:bodyPr wrap="square" lIns="0" tIns="0" rIns="0" bIns="0" rtlCol="0">
            <a:spAutoFit/>
          </a:bodyPr>
          <a:lstStyle/>
          <a:p>
            <a:pPr algn="l">
              <a:buClr>
                <a:schemeClr val="accent1"/>
              </a:buClr>
              <a:buSzPct val="60000"/>
            </a:pPr>
            <a:r>
              <a:rPr kumimoji="1" lang="en-US" altLang="zh-CN" sz="2400" b="1" dirty="0"/>
              <a:t>Li, Zongze</a:t>
            </a:r>
          </a:p>
          <a:p>
            <a:pPr>
              <a:buClr>
                <a:schemeClr val="accent1"/>
              </a:buClr>
              <a:buSzPct val="60000"/>
            </a:pPr>
            <a:endParaRPr lang="en-US" altLang="zh-CN" sz="2400" dirty="0"/>
          </a:p>
          <a:p>
            <a:pPr>
              <a:buClr>
                <a:schemeClr val="accent1"/>
              </a:buClr>
              <a:buSzPct val="60000"/>
            </a:pPr>
            <a:r>
              <a:rPr lang="en-US" altLang="zh-CN" sz="2400" dirty="0"/>
              <a:t>3</a:t>
            </a:r>
            <a:r>
              <a:rPr lang="en-US" altLang="zh-CN" sz="2400" baseline="30000" dirty="0"/>
              <a:t>rd</a:t>
            </a:r>
            <a:r>
              <a:rPr lang="en-US" altLang="zh-CN" sz="2400" dirty="0"/>
              <a:t> Year Undergraduate, Shanghai Tech University</a:t>
            </a:r>
          </a:p>
          <a:p>
            <a:pPr>
              <a:buClr>
                <a:schemeClr val="accent1"/>
              </a:buClr>
              <a:buSzPct val="60000"/>
            </a:pPr>
            <a:r>
              <a:rPr lang="en-US" altLang="zh-CN" sz="2400" dirty="0"/>
              <a:t>Major in Computer Science</a:t>
            </a:r>
          </a:p>
          <a:p>
            <a:pPr>
              <a:buClr>
                <a:schemeClr val="accent1"/>
              </a:buClr>
              <a:buSzPct val="60000"/>
            </a:pPr>
            <a:endParaRPr lang="en-US" altLang="zh-CN" sz="1800" dirty="0"/>
          </a:p>
          <a:p>
            <a:pPr algn="l">
              <a:buClr>
                <a:schemeClr val="accent1"/>
              </a:buClr>
              <a:buSzPct val="60000"/>
            </a:pPr>
            <a:endParaRPr kumimoji="1" lang="zh-CN" altLang="en-US" sz="1800" dirty="0" err="1"/>
          </a:p>
        </p:txBody>
      </p:sp>
      <p:sp>
        <p:nvSpPr>
          <p:cNvPr id="9" name="文本框 8">
            <a:extLst>
              <a:ext uri="{FF2B5EF4-FFF2-40B4-BE49-F238E27FC236}">
                <a16:creationId xmlns:a16="http://schemas.microsoft.com/office/drawing/2014/main" id="{0E96F9F0-8DA4-5F03-4BD6-C42A6F4164B4}"/>
              </a:ext>
            </a:extLst>
          </p:cNvPr>
          <p:cNvSpPr txBox="1"/>
          <p:nvPr/>
        </p:nvSpPr>
        <p:spPr>
          <a:xfrm>
            <a:off x="696879" y="3899081"/>
            <a:ext cx="10798242" cy="2431435"/>
          </a:xfrm>
          <a:prstGeom prst="rect">
            <a:avLst/>
          </a:prstGeom>
          <a:noFill/>
        </p:spPr>
        <p:txBody>
          <a:bodyPr wrap="square" lIns="0" tIns="0" rIns="0" bIns="0" rtlCol="0">
            <a:spAutoFit/>
          </a:bodyPr>
          <a:lstStyle/>
          <a:p>
            <a:pPr algn="l">
              <a:buClr>
                <a:schemeClr val="accent1"/>
              </a:buClr>
              <a:buSzPct val="60000"/>
            </a:pPr>
            <a:r>
              <a:rPr kumimoji="1" lang="en-US" altLang="zh-CN" sz="2400" b="1" dirty="0"/>
              <a:t>Skills : </a:t>
            </a:r>
            <a:r>
              <a:rPr kumimoji="1" lang="en-US" altLang="zh-CN" sz="2200" dirty="0"/>
              <a:t>Linux, </a:t>
            </a:r>
            <a:r>
              <a:rPr kumimoji="1" lang="en-US" altLang="zh-CN" sz="2200" dirty="0" err="1"/>
              <a:t>Cmake</a:t>
            </a:r>
            <a:r>
              <a:rPr kumimoji="1" lang="en-US" altLang="zh-CN" sz="2200" dirty="0"/>
              <a:t>, Configure, </a:t>
            </a:r>
            <a:r>
              <a:rPr kumimoji="1" lang="en-US" altLang="zh-CN" sz="2200" dirty="0" err="1"/>
              <a:t>Pytorch</a:t>
            </a:r>
            <a:r>
              <a:rPr kumimoji="1" lang="en-US" altLang="zh-CN" sz="2200" dirty="0"/>
              <a:t>, C/C++, Python, SQL, </a:t>
            </a:r>
            <a:r>
              <a:rPr kumimoji="1" lang="en-US" altLang="zh-CN" sz="2200" dirty="0" err="1"/>
              <a:t>Matlab</a:t>
            </a:r>
            <a:r>
              <a:rPr kumimoji="1" lang="en-US" altLang="zh-CN" sz="2200" dirty="0"/>
              <a:t>, Multisim…</a:t>
            </a:r>
          </a:p>
          <a:p>
            <a:pPr algn="l">
              <a:buClr>
                <a:schemeClr val="accent1"/>
              </a:buClr>
              <a:buSzPct val="60000"/>
            </a:pPr>
            <a:endParaRPr kumimoji="1" lang="en-US" altLang="zh-CN" sz="2200" dirty="0"/>
          </a:p>
          <a:p>
            <a:pPr algn="l">
              <a:buClr>
                <a:schemeClr val="accent1"/>
              </a:buClr>
              <a:buSzPct val="60000"/>
            </a:pPr>
            <a:r>
              <a:rPr kumimoji="1" lang="en-US" altLang="zh-CN" sz="2400" b="1" dirty="0"/>
              <a:t>Experience  </a:t>
            </a:r>
          </a:p>
          <a:p>
            <a:pPr>
              <a:buClr>
                <a:schemeClr val="accent1"/>
              </a:buClr>
              <a:buSzPct val="60000"/>
            </a:pPr>
            <a:r>
              <a:rPr kumimoji="1" lang="en-US" altLang="zh-CN" sz="2200" dirty="0"/>
              <a:t>Third-place of ISC 23 supercomputing competition </a:t>
            </a:r>
          </a:p>
          <a:p>
            <a:pPr>
              <a:buClr>
                <a:schemeClr val="accent1"/>
              </a:buClr>
              <a:buSzPct val="60000"/>
            </a:pPr>
            <a:r>
              <a:rPr kumimoji="1" lang="en-US" altLang="zh-CN" sz="2200" dirty="0"/>
              <a:t>Teaching Assistant of Computer Architecture and Operation System class. </a:t>
            </a:r>
          </a:p>
          <a:p>
            <a:pPr algn="l">
              <a:buClr>
                <a:schemeClr val="accent1"/>
              </a:buClr>
              <a:buSzPct val="60000"/>
            </a:pPr>
            <a:r>
              <a:rPr kumimoji="1" lang="en-US" altLang="zh-CN" sz="2200" dirty="0"/>
              <a:t>Participate in a research on the design of a P-MEM file system on campus</a:t>
            </a:r>
          </a:p>
          <a:p>
            <a:pPr algn="l">
              <a:buClr>
                <a:schemeClr val="accent1"/>
              </a:buClr>
              <a:buSzPct val="60000"/>
            </a:pPr>
            <a:r>
              <a:rPr kumimoji="1" lang="en-US" altLang="zh-CN" sz="2200" dirty="0"/>
              <a:t>    </a:t>
            </a:r>
          </a:p>
        </p:txBody>
      </p:sp>
    </p:spTree>
    <p:extLst>
      <p:ext uri="{BB962C8B-B14F-4D97-AF65-F5344CB8AC3E}">
        <p14:creationId xmlns:p14="http://schemas.microsoft.com/office/powerpoint/2010/main" val="4083566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4EA73D3-11EB-4229-B8F2-6A5F15009429}"/>
              </a:ext>
            </a:extLst>
          </p:cNvPr>
          <p:cNvSpPr>
            <a:spLocks noGrp="1"/>
          </p:cNvSpPr>
          <p:nvPr>
            <p:ph type="pic" sz="quarter" idx="11"/>
          </p:nvPr>
        </p:nvSpPr>
        <p:spPr/>
      </p:sp>
      <p:sp>
        <p:nvSpPr>
          <p:cNvPr id="3" name="Title 2">
            <a:extLst>
              <a:ext uri="{FF2B5EF4-FFF2-40B4-BE49-F238E27FC236}">
                <a16:creationId xmlns:a16="http://schemas.microsoft.com/office/drawing/2014/main" id="{309FC24E-B2DF-468F-A520-42B0905899B8}"/>
              </a:ext>
            </a:extLst>
          </p:cNvPr>
          <p:cNvSpPr>
            <a:spLocks noGrp="1"/>
          </p:cNvSpPr>
          <p:nvPr>
            <p:ph type="title"/>
          </p:nvPr>
        </p:nvSpPr>
        <p:spPr>
          <a:xfrm>
            <a:off x="584199" y="1633312"/>
            <a:ext cx="5510213" cy="523220"/>
          </a:xfrm>
        </p:spPr>
        <p:txBody>
          <a:bodyPr/>
          <a:lstStyle/>
          <a:p>
            <a:r>
              <a:rPr lang="en-US" dirty="0"/>
              <a:t>Outline</a:t>
            </a:r>
          </a:p>
        </p:txBody>
      </p:sp>
      <p:sp>
        <p:nvSpPr>
          <p:cNvPr id="4" name="Text Placeholder 3">
            <a:extLst>
              <a:ext uri="{FF2B5EF4-FFF2-40B4-BE49-F238E27FC236}">
                <a16:creationId xmlns:a16="http://schemas.microsoft.com/office/drawing/2014/main" id="{60A55790-7AB2-4912-8452-4A95963C7490}"/>
              </a:ext>
            </a:extLst>
          </p:cNvPr>
          <p:cNvSpPr>
            <a:spLocks noGrp="1"/>
          </p:cNvSpPr>
          <p:nvPr>
            <p:ph type="body" sz="quarter" idx="12"/>
          </p:nvPr>
        </p:nvSpPr>
        <p:spPr>
          <a:xfrm>
            <a:off x="584199" y="2844799"/>
            <a:ext cx="5510213" cy="1846659"/>
          </a:xfrm>
        </p:spPr>
        <p:txBody>
          <a:bodyPr/>
          <a:lstStyle/>
          <a:p>
            <a:pPr marL="457200" indent="-457200">
              <a:buAutoNum type="arabicPeriod"/>
            </a:pPr>
            <a:r>
              <a:rPr lang="en-US" altLang="zh-CN" sz="2400" dirty="0" err="1"/>
              <a:t>ROCm</a:t>
            </a:r>
            <a:r>
              <a:rPr lang="en-US" altLang="zh-CN" sz="2400" dirty="0"/>
              <a:t> and HIP model</a:t>
            </a:r>
          </a:p>
          <a:p>
            <a:pPr marL="457200" indent="-457200">
              <a:buAutoNum type="arabicPeriod"/>
            </a:pPr>
            <a:endParaRPr lang="en-US" sz="2400" dirty="0"/>
          </a:p>
          <a:p>
            <a:pPr marL="457200" indent="-457200">
              <a:buAutoNum type="arabicPeriod"/>
            </a:pPr>
            <a:r>
              <a:rPr lang="en-US" sz="2400" dirty="0" err="1"/>
              <a:t>Hipify</a:t>
            </a:r>
            <a:r>
              <a:rPr lang="en-US" sz="2400" dirty="0"/>
              <a:t> demo</a:t>
            </a:r>
          </a:p>
          <a:p>
            <a:pPr marL="457200" indent="-457200">
              <a:buAutoNum type="arabicPeriod"/>
            </a:pPr>
            <a:endParaRPr lang="en-US" sz="2400" dirty="0"/>
          </a:p>
          <a:p>
            <a:pPr marL="457200" indent="-457200">
              <a:buAutoNum type="arabicPeriod"/>
            </a:pPr>
            <a:r>
              <a:rPr lang="en-US" sz="2400" dirty="0" err="1"/>
              <a:t>ROCm_PyTorch</a:t>
            </a:r>
            <a:r>
              <a:rPr lang="en-US" sz="2400" dirty="0"/>
              <a:t> demo</a:t>
            </a:r>
          </a:p>
        </p:txBody>
      </p:sp>
    </p:spTree>
    <p:extLst>
      <p:ext uri="{BB962C8B-B14F-4D97-AF65-F5344CB8AC3E}">
        <p14:creationId xmlns:p14="http://schemas.microsoft.com/office/powerpoint/2010/main" val="258850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BE9F-32FA-4153-A54C-2A21168C3C40}"/>
              </a:ext>
            </a:extLst>
          </p:cNvPr>
          <p:cNvSpPr>
            <a:spLocks noGrp="1"/>
          </p:cNvSpPr>
          <p:nvPr>
            <p:ph type="title"/>
          </p:nvPr>
        </p:nvSpPr>
        <p:spPr>
          <a:xfrm>
            <a:off x="584200" y="353563"/>
            <a:ext cx="11018520" cy="430887"/>
          </a:xfrm>
        </p:spPr>
        <p:txBody>
          <a:bodyPr/>
          <a:lstStyle/>
          <a:p>
            <a:r>
              <a:rPr lang="en-US" dirty="0"/>
              <a:t>What is Rocm</a:t>
            </a:r>
          </a:p>
        </p:txBody>
      </p:sp>
      <p:sp>
        <p:nvSpPr>
          <p:cNvPr id="3" name="Content Placeholder 2">
            <a:extLst>
              <a:ext uri="{FF2B5EF4-FFF2-40B4-BE49-F238E27FC236}">
                <a16:creationId xmlns:a16="http://schemas.microsoft.com/office/drawing/2014/main" id="{7ECA6D8B-ECD0-47FF-B894-28CCD12BD396}"/>
              </a:ext>
            </a:extLst>
          </p:cNvPr>
          <p:cNvSpPr>
            <a:spLocks noGrp="1"/>
          </p:cNvSpPr>
          <p:nvPr>
            <p:ph sz="quarter" idx="10"/>
          </p:nvPr>
        </p:nvSpPr>
        <p:spPr>
          <a:xfrm>
            <a:off x="584200" y="923451"/>
            <a:ext cx="11018838" cy="905350"/>
          </a:xfrm>
        </p:spPr>
        <p:txBody>
          <a:bodyPr/>
          <a:lstStyle/>
          <a:p>
            <a:r>
              <a:rPr lang="en" altLang="zh-CN" b="0" i="0" u="none" strike="noStrike" dirty="0">
                <a:solidFill>
                  <a:srgbClr val="000000"/>
                </a:solidFill>
                <a:effectLst/>
                <a:latin typeface="Segoe UI Web (West European)"/>
              </a:rPr>
              <a:t>ROCm (Radeon Open Compute) is an </a:t>
            </a:r>
            <a:r>
              <a:rPr lang="en" altLang="zh-CN" b="0" i="0" u="sng" strike="noStrike" dirty="0">
                <a:solidFill>
                  <a:srgbClr val="000000"/>
                </a:solidFill>
                <a:effectLst/>
                <a:latin typeface="Segoe UI Web (West European)"/>
              </a:rPr>
              <a:t>open source software platform</a:t>
            </a:r>
            <a:r>
              <a:rPr lang="en" altLang="zh-CN" b="0" i="0" u="none" strike="noStrike" dirty="0">
                <a:solidFill>
                  <a:srgbClr val="000000"/>
                </a:solidFill>
                <a:effectLst/>
                <a:latin typeface="Segoe UI Web (West European)"/>
              </a:rPr>
              <a:t> designed to </a:t>
            </a:r>
            <a:r>
              <a:rPr lang="en" altLang="zh-CN" b="0" i="0" u="sng" strike="noStrike" dirty="0">
                <a:solidFill>
                  <a:srgbClr val="000000"/>
                </a:solidFill>
                <a:effectLst/>
                <a:latin typeface="Segoe UI Web (West European)"/>
              </a:rPr>
              <a:t>provide</a:t>
            </a:r>
            <a:r>
              <a:rPr lang="en" altLang="zh-CN" b="0" i="0" u="none" strike="noStrike" dirty="0">
                <a:solidFill>
                  <a:srgbClr val="000000"/>
                </a:solidFill>
                <a:effectLst/>
                <a:latin typeface="Segoe UI Web (West European)"/>
              </a:rPr>
              <a:t> a general-purpose, high-performance computer programming </a:t>
            </a:r>
            <a:r>
              <a:rPr lang="en" altLang="zh-CN" b="0" i="0" u="sng" strike="noStrike" dirty="0">
                <a:solidFill>
                  <a:srgbClr val="000000"/>
                </a:solidFill>
                <a:effectLst/>
                <a:latin typeface="Segoe UI Web (West European)"/>
              </a:rPr>
              <a:t>environment</a:t>
            </a:r>
            <a:r>
              <a:rPr lang="en" altLang="zh-CN" b="0" i="0" u="none" strike="noStrike" dirty="0">
                <a:solidFill>
                  <a:srgbClr val="000000"/>
                </a:solidFill>
                <a:effectLst/>
                <a:latin typeface="Segoe UI Web (West European)"/>
              </a:rPr>
              <a:t> for developing accelerated applications on AMD GPUs and CPUs.</a:t>
            </a:r>
            <a:endParaRPr lang="en-US" dirty="0"/>
          </a:p>
        </p:txBody>
      </p:sp>
      <p:pic>
        <p:nvPicPr>
          <p:cNvPr id="6" name="图片 5">
            <a:extLst>
              <a:ext uri="{FF2B5EF4-FFF2-40B4-BE49-F238E27FC236}">
                <a16:creationId xmlns:a16="http://schemas.microsoft.com/office/drawing/2014/main" id="{0F14DBCB-FACD-34BF-6899-449475CADE20}"/>
              </a:ext>
            </a:extLst>
          </p:cNvPr>
          <p:cNvPicPr>
            <a:picLocks noChangeAspect="1"/>
          </p:cNvPicPr>
          <p:nvPr/>
        </p:nvPicPr>
        <p:blipFill rotWithShape="1">
          <a:blip r:embed="rId2"/>
          <a:srcRect t="8311" b="7694"/>
          <a:stretch/>
        </p:blipFill>
        <p:spPr>
          <a:xfrm>
            <a:off x="1062853" y="1748406"/>
            <a:ext cx="10066293" cy="4756031"/>
          </a:xfrm>
          <a:prstGeom prst="rect">
            <a:avLst/>
          </a:prstGeom>
        </p:spPr>
      </p:pic>
      <p:pic>
        <p:nvPicPr>
          <p:cNvPr id="4" name="图片 3">
            <a:extLst>
              <a:ext uri="{FF2B5EF4-FFF2-40B4-BE49-F238E27FC236}">
                <a16:creationId xmlns:a16="http://schemas.microsoft.com/office/drawing/2014/main" id="{3B7AD91D-F85B-F290-B845-261F0F96B0D2}"/>
              </a:ext>
            </a:extLst>
          </p:cNvPr>
          <p:cNvPicPr>
            <a:picLocks noChangeAspect="1"/>
          </p:cNvPicPr>
          <p:nvPr/>
        </p:nvPicPr>
        <p:blipFill>
          <a:blip r:embed="rId3"/>
          <a:stretch>
            <a:fillRect/>
          </a:stretch>
        </p:blipFill>
        <p:spPr>
          <a:xfrm>
            <a:off x="353817" y="2653756"/>
            <a:ext cx="11712105" cy="2129701"/>
          </a:xfrm>
          <a:prstGeom prst="rect">
            <a:avLst/>
          </a:prstGeom>
        </p:spPr>
      </p:pic>
    </p:spTree>
    <p:extLst>
      <p:ext uri="{BB962C8B-B14F-4D97-AF65-F5344CB8AC3E}">
        <p14:creationId xmlns:p14="http://schemas.microsoft.com/office/powerpoint/2010/main" val="739593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338293"/>
            <a:ext cx="11018520" cy="430887"/>
          </a:xfrm>
        </p:spPr>
        <p:txBody>
          <a:bodyPr/>
          <a:lstStyle/>
          <a:p>
            <a:r>
              <a:rPr kumimoji="1" lang="en-US" altLang="zh-CN" dirty="0"/>
              <a:t>NVIDIA vs. AMD</a:t>
            </a:r>
            <a:endParaRPr kumimoji="1" lang="zh-CN" altLang="en-US" dirty="0"/>
          </a:p>
        </p:txBody>
      </p:sp>
      <p:pic>
        <p:nvPicPr>
          <p:cNvPr id="3" name="Picture 2">
            <a:extLst>
              <a:ext uri="{FF2B5EF4-FFF2-40B4-BE49-F238E27FC236}">
                <a16:creationId xmlns:a16="http://schemas.microsoft.com/office/drawing/2014/main" id="{7918226F-F2F9-75F0-5D94-77D384455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814" y="958835"/>
            <a:ext cx="8444371" cy="5716190"/>
          </a:xfrm>
          <a:prstGeom prst="rect">
            <a:avLst/>
          </a:prstGeom>
        </p:spPr>
      </p:pic>
    </p:spTree>
    <p:extLst>
      <p:ext uri="{BB962C8B-B14F-4D97-AF65-F5344CB8AC3E}">
        <p14:creationId xmlns:p14="http://schemas.microsoft.com/office/powerpoint/2010/main" val="33949117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801F-5966-4CB1-BBBB-3FA2853A30C4}"/>
              </a:ext>
            </a:extLst>
          </p:cNvPr>
          <p:cNvSpPr>
            <a:spLocks noGrp="1"/>
          </p:cNvSpPr>
          <p:nvPr>
            <p:ph type="title"/>
          </p:nvPr>
        </p:nvSpPr>
        <p:spPr>
          <a:xfrm>
            <a:off x="588263" y="264413"/>
            <a:ext cx="11018520" cy="430887"/>
          </a:xfrm>
        </p:spPr>
        <p:txBody>
          <a:bodyPr vert="horz" wrap="square" lIns="0" tIns="0" rIns="0" bIns="0" rtlCol="0" anchor="t">
            <a:normAutofit/>
          </a:bodyPr>
          <a:lstStyle/>
          <a:p>
            <a:r>
              <a:rPr lang="en-US" altLang="zh-CN" b="1" kern="1200" cap="none" spc="0" baseline="0" dirty="0">
                <a:ln w="3175">
                  <a:noFill/>
                </a:ln>
                <a:effectLst/>
                <a:latin typeface="+mj-lt"/>
                <a:ea typeface="+mn-ea"/>
                <a:cs typeface="Segoe UI" pitchFamily="34" charset="0"/>
              </a:rPr>
              <a:t>What is HIP</a:t>
            </a:r>
            <a:endParaRPr lang="en-US" b="1" kern="1200" cap="none" spc="0" baseline="0" dirty="0">
              <a:ln w="3175">
                <a:noFill/>
              </a:ln>
              <a:effectLst/>
              <a:latin typeface="+mj-lt"/>
              <a:ea typeface="+mn-ea"/>
              <a:cs typeface="Segoe UI" pitchFamily="34" charset="0"/>
            </a:endParaRPr>
          </a:p>
        </p:txBody>
      </p:sp>
      <p:sp>
        <p:nvSpPr>
          <p:cNvPr id="5" name="文本框 4">
            <a:extLst>
              <a:ext uri="{FF2B5EF4-FFF2-40B4-BE49-F238E27FC236}">
                <a16:creationId xmlns:a16="http://schemas.microsoft.com/office/drawing/2014/main" id="{A2165117-C417-8F8E-251B-CF79607881D0}"/>
              </a:ext>
            </a:extLst>
          </p:cNvPr>
          <p:cNvSpPr txBox="1"/>
          <p:nvPr/>
        </p:nvSpPr>
        <p:spPr>
          <a:xfrm>
            <a:off x="6186536" y="1013445"/>
            <a:ext cx="5211763" cy="4831110"/>
          </a:xfrm>
          <a:prstGeom prst="rect">
            <a:avLst/>
          </a:prstGeom>
        </p:spPr>
        <p:txBody>
          <a:bodyPr vert="horz" wrap="square" lIns="0" tIns="0" rIns="0" bIns="0" rtlCol="0">
            <a:normAutofit lnSpcReduction="10000"/>
          </a:bodyPr>
          <a:lstStyle/>
          <a:p>
            <a:pPr marL="285750" indent="-285750" defTabSz="932742">
              <a:lnSpc>
                <a:spcPct val="90000"/>
              </a:lnSpc>
              <a:spcAft>
                <a:spcPts val="600"/>
              </a:spcAft>
              <a:buClr>
                <a:schemeClr val="accent1"/>
              </a:buClr>
              <a:buSzPct val="90000"/>
              <a:buFont typeface="Arial" panose="020B0604020202020204" pitchFamily="34" charset="0"/>
              <a:buChar char="•"/>
            </a:pPr>
            <a:r>
              <a:rPr lang="en-US" altLang="zh-CN" sz="1800" dirty="0">
                <a:effectLst/>
              </a:rPr>
              <a:t>HIP can compile code into intermediate code that can be executed on both CPUs and GPUs, and dynamically call the corresponding functions based on the device type at runtime. Therefore, developers can use HIP to write code once and deploy it on different devices, simplifying code development and maintenance.</a:t>
            </a:r>
          </a:p>
          <a:p>
            <a:pPr marL="285750" indent="-285750" defTabSz="932742">
              <a:lnSpc>
                <a:spcPct val="90000"/>
              </a:lnSpc>
              <a:spcAft>
                <a:spcPts val="600"/>
              </a:spcAft>
              <a:buClr>
                <a:schemeClr val="accent1"/>
              </a:buClr>
              <a:buSzPct val="90000"/>
              <a:buFont typeface="Arial" panose="020B0604020202020204" pitchFamily="34" charset="0"/>
              <a:buChar char="•"/>
            </a:pPr>
            <a:endParaRPr lang="en-US" altLang="zh-CN" sz="1800" dirty="0">
              <a:effectLst/>
            </a:endParaRPr>
          </a:p>
          <a:p>
            <a:pPr marL="285750" indent="-285750" defTabSz="932742">
              <a:lnSpc>
                <a:spcPct val="90000"/>
              </a:lnSpc>
              <a:spcAft>
                <a:spcPts val="600"/>
              </a:spcAft>
              <a:buClr>
                <a:schemeClr val="accent1"/>
              </a:buClr>
              <a:buSzPct val="90000"/>
              <a:buFont typeface="Arial" panose="020B0604020202020204" pitchFamily="34" charset="0"/>
              <a:buChar char="•"/>
            </a:pPr>
            <a:r>
              <a:rPr lang="en-US" altLang="zh-CN" sz="1800" dirty="0">
                <a:effectLst/>
              </a:rPr>
              <a:t>In HIP model, the part run on CPU called </a:t>
            </a:r>
            <a:r>
              <a:rPr lang="en-US" altLang="zh-CN" sz="1800" b="1" u="sng" dirty="0">
                <a:effectLst/>
              </a:rPr>
              <a:t>host</a:t>
            </a:r>
            <a:r>
              <a:rPr lang="en-US" altLang="zh-CN" sz="1800" dirty="0">
                <a:effectLst/>
              </a:rPr>
              <a:t>, the part run on accelerator(GPU) called </a:t>
            </a:r>
            <a:r>
              <a:rPr lang="en-US" altLang="zh-CN" sz="1800" b="1" u="sng" dirty="0">
                <a:effectLst/>
              </a:rPr>
              <a:t>device</a:t>
            </a:r>
            <a:r>
              <a:rPr lang="en-US" altLang="zh-CN" sz="1800" dirty="0">
                <a:effectLst/>
              </a:rPr>
              <a:t>. </a:t>
            </a:r>
          </a:p>
          <a:p>
            <a:pPr marL="285750" indent="-285750" defTabSz="932742">
              <a:lnSpc>
                <a:spcPct val="90000"/>
              </a:lnSpc>
              <a:spcAft>
                <a:spcPts val="600"/>
              </a:spcAft>
              <a:buClr>
                <a:schemeClr val="accent1"/>
              </a:buClr>
              <a:buSzPct val="90000"/>
              <a:buFont typeface="Arial" panose="020B0604020202020204" pitchFamily="34" charset="0"/>
              <a:buChar char="•"/>
            </a:pPr>
            <a:endParaRPr lang="en-US" altLang="zh-CN" sz="1800" dirty="0">
              <a:effectLst/>
            </a:endParaRPr>
          </a:p>
          <a:p>
            <a:pPr marL="285750" indent="-285750" defTabSz="932742">
              <a:lnSpc>
                <a:spcPct val="90000"/>
              </a:lnSpc>
              <a:spcAft>
                <a:spcPts val="600"/>
              </a:spcAft>
              <a:buClr>
                <a:schemeClr val="accent1"/>
              </a:buClr>
              <a:buSzPct val="90000"/>
              <a:buFont typeface="Arial" panose="020B0604020202020204" pitchFamily="34" charset="0"/>
              <a:buChar char="•"/>
            </a:pPr>
            <a:r>
              <a:rPr lang="en-US" altLang="zh-CN" sz="1800" dirty="0">
                <a:effectLst/>
              </a:rPr>
              <a:t>Host part code is CPU code. Entry function is main(). Hip use Runtime API allocate device memory, manage memory copy on host and device, run core function on device…</a:t>
            </a:r>
          </a:p>
          <a:p>
            <a:pPr marL="285750" indent="-285750" defTabSz="932742">
              <a:lnSpc>
                <a:spcPct val="90000"/>
              </a:lnSpc>
              <a:spcAft>
                <a:spcPts val="600"/>
              </a:spcAft>
              <a:buClr>
                <a:schemeClr val="accent1"/>
              </a:buClr>
              <a:buSzPct val="90000"/>
              <a:buFont typeface="Arial" panose="020B0604020202020204" pitchFamily="34" charset="0"/>
              <a:buChar char="•"/>
            </a:pPr>
            <a:endParaRPr lang="en-US" altLang="zh-CN" sz="1800" dirty="0"/>
          </a:p>
          <a:p>
            <a:pPr marL="285750" indent="-285750" defTabSz="932742">
              <a:lnSpc>
                <a:spcPct val="90000"/>
              </a:lnSpc>
              <a:spcAft>
                <a:spcPts val="600"/>
              </a:spcAft>
              <a:buClr>
                <a:schemeClr val="accent1"/>
              </a:buClr>
              <a:buSzPct val="90000"/>
              <a:buFont typeface="Arial" panose="020B0604020202020204" pitchFamily="34" charset="0"/>
              <a:buChar char="•"/>
            </a:pPr>
            <a:r>
              <a:rPr lang="en-US" altLang="zh-CN" sz="1800" dirty="0">
                <a:effectLst/>
              </a:rPr>
              <a:t>Device part is accelerator. It’s code run on GPU. The code is Extensive - C/C++. Essential part is core function.</a:t>
            </a:r>
          </a:p>
          <a:p>
            <a:pPr marL="285750" indent="-285750" defTabSz="932742">
              <a:lnSpc>
                <a:spcPct val="90000"/>
              </a:lnSpc>
              <a:spcAft>
                <a:spcPts val="600"/>
              </a:spcAft>
              <a:buClr>
                <a:schemeClr val="accent1"/>
              </a:buClr>
              <a:buSzPct val="90000"/>
              <a:buFont typeface="Arial" panose="020B0604020202020204" pitchFamily="34" charset="0"/>
              <a:buChar char="•"/>
            </a:pPr>
            <a:endParaRPr kumimoji="1" lang="en-US" altLang="zh-CN" sz="1800" dirty="0"/>
          </a:p>
        </p:txBody>
      </p:sp>
      <p:sp>
        <p:nvSpPr>
          <p:cNvPr id="11" name="文本框 2">
            <a:extLst>
              <a:ext uri="{FF2B5EF4-FFF2-40B4-BE49-F238E27FC236}">
                <a16:creationId xmlns:a16="http://schemas.microsoft.com/office/drawing/2014/main" id="{B0F861EE-1971-65CB-A03C-B3450E2280F0}"/>
              </a:ext>
            </a:extLst>
          </p:cNvPr>
          <p:cNvSpPr txBox="1"/>
          <p:nvPr/>
        </p:nvSpPr>
        <p:spPr>
          <a:xfrm>
            <a:off x="588263" y="1013445"/>
            <a:ext cx="5219700" cy="3279855"/>
          </a:xfrm>
          <a:prstGeom prst="rect">
            <a:avLst/>
          </a:prstGeom>
        </p:spPr>
        <p:txBody>
          <a:bodyPr vert="horz" wrap="square" lIns="0" tIns="0" rIns="0" bIns="0" rtlCol="0">
            <a:normAutofit/>
          </a:bodyPr>
          <a:lstStyle/>
          <a:p>
            <a:pPr marL="285750" indent="-285750" defTabSz="932742">
              <a:spcAft>
                <a:spcPts val="600"/>
              </a:spcAft>
              <a:buClr>
                <a:schemeClr val="accent1"/>
              </a:buClr>
              <a:buSzPct val="90000"/>
              <a:buFont typeface="Arial" panose="020B0604020202020204" pitchFamily="34" charset="0"/>
              <a:buChar char="•"/>
            </a:pPr>
            <a:r>
              <a:rPr lang="en-US" altLang="zh-CN" sz="1800" dirty="0">
                <a:effectLst/>
              </a:rPr>
              <a:t>HIP (</a:t>
            </a:r>
            <a:r>
              <a:rPr lang="en-US" altLang="zh-CN" sz="1800" b="1" dirty="0">
                <a:effectLst/>
              </a:rPr>
              <a:t>H</a:t>
            </a:r>
            <a:r>
              <a:rPr lang="en-US" altLang="zh-CN" sz="1800" dirty="0">
                <a:effectLst/>
              </a:rPr>
              <a:t>eterogeneous-Compute </a:t>
            </a:r>
            <a:r>
              <a:rPr lang="en-US" altLang="zh-CN" sz="1800" b="1" dirty="0">
                <a:effectLst/>
              </a:rPr>
              <a:t>I</a:t>
            </a:r>
            <a:r>
              <a:rPr lang="en-US" altLang="zh-CN" sz="1800" dirty="0">
                <a:effectLst/>
              </a:rPr>
              <a:t>nterface for </a:t>
            </a:r>
            <a:r>
              <a:rPr lang="en-US" altLang="zh-CN" sz="1800" b="1" dirty="0">
                <a:effectLst/>
              </a:rPr>
              <a:t>P</a:t>
            </a:r>
            <a:r>
              <a:rPr lang="en-US" altLang="zh-CN" sz="1800" dirty="0">
                <a:effectLst/>
              </a:rPr>
              <a:t>ortability) is an </a:t>
            </a:r>
            <a:r>
              <a:rPr lang="en-US" altLang="zh-CN" sz="1800" u="sng" dirty="0">
                <a:effectLst/>
              </a:rPr>
              <a:t>open-source programming model</a:t>
            </a:r>
            <a:r>
              <a:rPr lang="en-US" altLang="zh-CN" sz="1800" dirty="0">
                <a:effectLst/>
              </a:rPr>
              <a:t> from AMD that allows developers to write code once that can be compiled and executed on both CPUs and GPUs. </a:t>
            </a:r>
          </a:p>
          <a:p>
            <a:pPr marL="285750" indent="-285750" defTabSz="932742">
              <a:spcAft>
                <a:spcPts val="600"/>
              </a:spcAft>
              <a:buClr>
                <a:schemeClr val="accent1"/>
              </a:buClr>
              <a:buSzPct val="90000"/>
              <a:buFont typeface="Arial" panose="020B0604020202020204" pitchFamily="34" charset="0"/>
              <a:buChar char="•"/>
            </a:pPr>
            <a:endParaRPr lang="en-US" altLang="zh-CN" sz="1800" dirty="0"/>
          </a:p>
          <a:p>
            <a:pPr marL="285750" indent="-285750" defTabSz="932742">
              <a:spcAft>
                <a:spcPts val="600"/>
              </a:spcAft>
              <a:buClr>
                <a:schemeClr val="accent1"/>
              </a:buClr>
              <a:buSzPct val="90000"/>
              <a:buFont typeface="Arial" panose="020B0604020202020204" pitchFamily="34" charset="0"/>
              <a:buChar char="•"/>
            </a:pPr>
            <a:r>
              <a:rPr lang="en-US" altLang="zh-CN" sz="1800" dirty="0">
                <a:effectLst/>
              </a:rPr>
              <a:t>To be more specific, </a:t>
            </a:r>
            <a:r>
              <a:rPr lang="en-US" altLang="zh-CN" sz="1800" b="0" i="0" dirty="0">
                <a:effectLst/>
              </a:rPr>
              <a:t>HIP is a </a:t>
            </a:r>
            <a:r>
              <a:rPr lang="en-US" altLang="zh-CN" sz="1800" b="0" i="0" dirty="0">
                <a:effectLst/>
                <a:highlight>
                  <a:srgbClr val="FFFF00"/>
                </a:highlight>
              </a:rPr>
              <a:t>C++ Runtime API and kernel language</a:t>
            </a:r>
            <a:r>
              <a:rPr lang="en-US" altLang="zh-CN" sz="1800" b="0" i="0" dirty="0">
                <a:effectLst/>
              </a:rPr>
              <a:t> that allows developers to create portable applications for AMD and NVIDIA GPUs from a single source code.</a:t>
            </a:r>
            <a:endParaRPr lang="en-US" altLang="zh-CN" sz="1800" dirty="0">
              <a:effectLst/>
            </a:endParaRPr>
          </a:p>
          <a:p>
            <a:pPr marL="285750" indent="-285750" defTabSz="932742">
              <a:spcAft>
                <a:spcPts val="600"/>
              </a:spcAft>
              <a:buClr>
                <a:schemeClr val="accent1"/>
              </a:buClr>
              <a:buSzPct val="90000"/>
              <a:buFont typeface="Arial" panose="020B0604020202020204" pitchFamily="34" charset="0"/>
              <a:buChar char="•"/>
            </a:pPr>
            <a:endParaRPr kumimoji="1" lang="en-US" altLang="zh-CN" sz="1800" dirty="0"/>
          </a:p>
        </p:txBody>
      </p:sp>
      <p:pic>
        <p:nvPicPr>
          <p:cNvPr id="6" name="Picture 1">
            <a:extLst>
              <a:ext uri="{FF2B5EF4-FFF2-40B4-BE49-F238E27FC236}">
                <a16:creationId xmlns:a16="http://schemas.microsoft.com/office/drawing/2014/main" id="{DDDF85EE-AEEE-FF85-2867-41931C9C37D6}"/>
              </a:ext>
            </a:extLst>
          </p:cNvPr>
          <p:cNvPicPr>
            <a:picLocks noChangeAspect="1"/>
          </p:cNvPicPr>
          <p:nvPr/>
        </p:nvPicPr>
        <p:blipFill>
          <a:blip r:embed="rId2"/>
          <a:stretch>
            <a:fillRect/>
          </a:stretch>
        </p:blipFill>
        <p:spPr>
          <a:xfrm>
            <a:off x="1489963" y="4160260"/>
            <a:ext cx="3416300" cy="2527300"/>
          </a:xfrm>
          <a:prstGeom prst="rect">
            <a:avLst/>
          </a:prstGeom>
        </p:spPr>
      </p:pic>
    </p:spTree>
    <p:extLst>
      <p:ext uri="{BB962C8B-B14F-4D97-AF65-F5344CB8AC3E}">
        <p14:creationId xmlns:p14="http://schemas.microsoft.com/office/powerpoint/2010/main" val="28947858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302079"/>
            <a:ext cx="11018520" cy="430887"/>
          </a:xfrm>
        </p:spPr>
        <p:txBody>
          <a:bodyPr/>
          <a:lstStyle/>
          <a:p>
            <a:r>
              <a:rPr kumimoji="1" lang="en-US" altLang="zh-CN" dirty="0"/>
              <a:t>HIP API</a:t>
            </a:r>
            <a:endParaRPr kumimoji="1" lang="zh-CN" altLang="en-US" dirty="0"/>
          </a:p>
        </p:txBody>
      </p:sp>
      <p:pic>
        <p:nvPicPr>
          <p:cNvPr id="3" name="图片 2">
            <a:extLst>
              <a:ext uri="{FF2B5EF4-FFF2-40B4-BE49-F238E27FC236}">
                <a16:creationId xmlns:a16="http://schemas.microsoft.com/office/drawing/2014/main" id="{9B8E7EA2-55E9-0F45-9A8C-BC1836697E70}"/>
              </a:ext>
            </a:extLst>
          </p:cNvPr>
          <p:cNvPicPr>
            <a:picLocks noChangeAspect="1"/>
          </p:cNvPicPr>
          <p:nvPr/>
        </p:nvPicPr>
        <p:blipFill>
          <a:blip r:embed="rId2"/>
          <a:stretch>
            <a:fillRect/>
          </a:stretch>
        </p:blipFill>
        <p:spPr>
          <a:xfrm>
            <a:off x="795725" y="1124899"/>
            <a:ext cx="10600550" cy="5093509"/>
          </a:xfrm>
          <a:prstGeom prst="rect">
            <a:avLst/>
          </a:prstGeom>
        </p:spPr>
      </p:pic>
    </p:spTree>
    <p:extLst>
      <p:ext uri="{BB962C8B-B14F-4D97-AF65-F5344CB8AC3E}">
        <p14:creationId xmlns:p14="http://schemas.microsoft.com/office/powerpoint/2010/main" val="41752960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FD0C7-3F61-5966-B6C2-F9472D70FC83}"/>
              </a:ext>
            </a:extLst>
          </p:cNvPr>
          <p:cNvSpPr>
            <a:spLocks noGrp="1"/>
          </p:cNvSpPr>
          <p:nvPr>
            <p:ph type="title"/>
          </p:nvPr>
        </p:nvSpPr>
        <p:spPr>
          <a:xfrm>
            <a:off x="681887" y="3778263"/>
            <a:ext cx="2438682" cy="1383766"/>
          </a:xfrm>
        </p:spPr>
        <p:txBody>
          <a:bodyPr/>
          <a:lstStyle/>
          <a:p>
            <a:r>
              <a:rPr kumimoji="1" lang="en-US" altLang="zh-CN" dirty="0"/>
              <a:t>Simple HIP programming example</a:t>
            </a:r>
            <a:endParaRPr kumimoji="1" lang="zh-CN" altLang="en-US" dirty="0"/>
          </a:p>
        </p:txBody>
      </p:sp>
      <p:pic>
        <p:nvPicPr>
          <p:cNvPr id="6" name="图片 5">
            <a:extLst>
              <a:ext uri="{FF2B5EF4-FFF2-40B4-BE49-F238E27FC236}">
                <a16:creationId xmlns:a16="http://schemas.microsoft.com/office/drawing/2014/main" id="{A294C21F-5936-E6D1-3FA5-DC68CCC63161}"/>
              </a:ext>
            </a:extLst>
          </p:cNvPr>
          <p:cNvPicPr>
            <a:picLocks noChangeAspect="1"/>
          </p:cNvPicPr>
          <p:nvPr/>
        </p:nvPicPr>
        <p:blipFill>
          <a:blip r:embed="rId2"/>
          <a:stretch>
            <a:fillRect/>
          </a:stretch>
        </p:blipFill>
        <p:spPr>
          <a:xfrm>
            <a:off x="3832860" y="343527"/>
            <a:ext cx="7772400" cy="6170943"/>
          </a:xfrm>
          <a:prstGeom prst="rect">
            <a:avLst/>
          </a:prstGeom>
        </p:spPr>
      </p:pic>
      <p:sp>
        <p:nvSpPr>
          <p:cNvPr id="7" name="文本框 6">
            <a:extLst>
              <a:ext uri="{FF2B5EF4-FFF2-40B4-BE49-F238E27FC236}">
                <a16:creationId xmlns:a16="http://schemas.microsoft.com/office/drawing/2014/main" id="{C9CF2CED-D2C9-107A-3CB7-C24118C6EDBC}"/>
              </a:ext>
            </a:extLst>
          </p:cNvPr>
          <p:cNvSpPr txBox="1"/>
          <p:nvPr/>
        </p:nvSpPr>
        <p:spPr>
          <a:xfrm>
            <a:off x="307819" y="180565"/>
            <a:ext cx="3186819" cy="2462213"/>
          </a:xfrm>
          <a:prstGeom prst="rect">
            <a:avLst/>
          </a:prstGeom>
          <a:noFill/>
        </p:spPr>
        <p:txBody>
          <a:bodyPr wrap="square" lIns="0" tIns="0" rIns="0" bIns="0" rtlCol="0">
            <a:spAutoFit/>
          </a:bodyPr>
          <a:lstStyle/>
          <a:p>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Check if the </a:t>
            </a:r>
            <a:r>
              <a:rPr lang="en-US" altLang="zh-CN" sz="1600" kern="100" dirty="0" err="1">
                <a:effectLst/>
                <a:latin typeface="Calibri" panose="020F0502020204030204" pitchFamily="34" charset="0"/>
                <a:ea typeface="DengXian" panose="02010600030101010101" pitchFamily="2" charset="-122"/>
                <a:cs typeface="Times New Roman" panose="02020603050405020304" pitchFamily="18" charset="0"/>
              </a:rPr>
              <a:t>ROCm</a:t>
            </a:r>
            <a:r>
              <a:rPr lang="en-US" altLang="zh-CN" sz="1600" kern="100" dirty="0">
                <a:latin typeface="Calibri" panose="020F0502020204030204" pitchFamily="34" charset="0"/>
                <a:ea typeface="DengXian" panose="02010600030101010101" pitchFamily="2" charset="-122"/>
                <a:cs typeface="Times New Roman" panose="02020603050405020304" pitchFamily="18" charset="0"/>
              </a:rPr>
              <a:t> </a:t>
            </a:r>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environment : </a:t>
            </a:r>
            <a:endParaRPr lang="zh-CN" altLang="zh-CN" sz="16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/opt/</a:t>
            </a:r>
            <a:r>
              <a:rPr lang="en-US" altLang="zh-CN" sz="1600" kern="100" dirty="0" err="1">
                <a:effectLst/>
                <a:latin typeface="Calibri" panose="020F0502020204030204" pitchFamily="34" charset="0"/>
                <a:ea typeface="DengXian" panose="02010600030101010101" pitchFamily="2" charset="-122"/>
                <a:cs typeface="Times New Roman" panose="02020603050405020304" pitchFamily="18" charset="0"/>
              </a:rPr>
              <a:t>rocm</a:t>
            </a:r>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/bin/</a:t>
            </a:r>
            <a:r>
              <a:rPr lang="en-US" altLang="zh-CN" sz="1600" kern="100" dirty="0" err="1">
                <a:effectLst/>
                <a:latin typeface="Calibri" panose="020F0502020204030204" pitchFamily="34" charset="0"/>
                <a:ea typeface="DengXian" panose="02010600030101010101" pitchFamily="2" charset="-122"/>
                <a:cs typeface="Times New Roman" panose="02020603050405020304" pitchFamily="18" charset="0"/>
              </a:rPr>
              <a:t>rocminfo</a:t>
            </a:r>
            <a:endPar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zh-CN" altLang="zh-CN" sz="16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Check if the HIP environment :</a:t>
            </a:r>
            <a:endParaRPr lang="zh-CN" altLang="zh-CN" sz="16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600" dirty="0">
                <a:effectLst/>
                <a:latin typeface="Calibri" panose="020F0502020204030204" pitchFamily="34" charset="0"/>
                <a:ea typeface="DengXian" panose="02010600030101010101" pitchFamily="2" charset="-122"/>
                <a:cs typeface="Times New Roman" panose="02020603050405020304" pitchFamily="18" charset="0"/>
              </a:rPr>
              <a:t>/opt/</a:t>
            </a:r>
            <a:r>
              <a:rPr lang="en-US" altLang="zh-CN" sz="1600" dirty="0" err="1">
                <a:effectLst/>
                <a:latin typeface="Calibri" panose="020F0502020204030204" pitchFamily="34" charset="0"/>
                <a:ea typeface="DengXian" panose="02010600030101010101" pitchFamily="2" charset="-122"/>
                <a:cs typeface="Times New Roman" panose="02020603050405020304" pitchFamily="18" charset="0"/>
              </a:rPr>
              <a:t>rocm</a:t>
            </a:r>
            <a:r>
              <a:rPr lang="en-US" altLang="zh-CN" sz="1600" dirty="0">
                <a:effectLst/>
                <a:latin typeface="Calibri" panose="020F0502020204030204" pitchFamily="34" charset="0"/>
                <a:ea typeface="DengXian" panose="02010600030101010101" pitchFamily="2" charset="-122"/>
                <a:cs typeface="Times New Roman" panose="02020603050405020304" pitchFamily="18" charset="0"/>
              </a:rPr>
              <a:t>/bin/</a:t>
            </a:r>
            <a:r>
              <a:rPr lang="en-US" altLang="zh-CN" sz="1600" dirty="0" err="1">
                <a:effectLst/>
                <a:latin typeface="Calibri" panose="020F0502020204030204" pitchFamily="34" charset="0"/>
                <a:ea typeface="DengXian" panose="02010600030101010101" pitchFamily="2" charset="-122"/>
                <a:cs typeface="Times New Roman" panose="02020603050405020304" pitchFamily="18" charset="0"/>
              </a:rPr>
              <a:t>hipconfig</a:t>
            </a:r>
            <a:r>
              <a:rPr lang="en-US" altLang="zh-CN" sz="16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600" dirty="0" err="1">
                <a:effectLst/>
                <a:latin typeface="Calibri" panose="020F0502020204030204" pitchFamily="34" charset="0"/>
                <a:ea typeface="DengXian" panose="02010600030101010101" pitchFamily="2" charset="-122"/>
                <a:cs typeface="Times New Roman" panose="02020603050405020304" pitchFamily="18" charset="0"/>
              </a:rPr>
              <a:t>cpp_config</a:t>
            </a:r>
            <a:endParaRPr lang="en-US" altLang="zh-CN" sz="1600" dirty="0">
              <a:effectLst/>
              <a:latin typeface="Calibri" panose="020F0502020204030204" pitchFamily="34" charset="0"/>
              <a:ea typeface="DengXian" panose="02010600030101010101" pitchFamily="2" charset="-122"/>
              <a:cs typeface="Times New Roman" panose="02020603050405020304" pitchFamily="18" charset="0"/>
            </a:endParaRPr>
          </a:p>
          <a:p>
            <a:endParaRPr kumimoji="1" lang="en-US" altLang="zh-CN" sz="1600" dirty="0">
              <a:latin typeface="Calibri" panose="020F0502020204030204" pitchFamily="34" charset="0"/>
              <a:ea typeface="DengXian" panose="02010600030101010101" pitchFamily="2" charset="-122"/>
              <a:cs typeface="Times New Roman" panose="02020603050405020304" pitchFamily="18" charset="0"/>
            </a:endParaRPr>
          </a:p>
          <a:p>
            <a:pPr algn="just"/>
            <a:r>
              <a:rPr lang="en-US" altLang="zh-CN" sz="1600" dirty="0">
                <a:latin typeface="Calibri" panose="020F0502020204030204" pitchFamily="34" charset="0"/>
                <a:cs typeface="Calibri" panose="020F0502020204030204" pitchFamily="34" charset="0"/>
              </a:rPr>
              <a:t>Here is HIP programing sample source : </a:t>
            </a:r>
            <a:endParaRPr lang="zh-CN" altLang="zh-CN" sz="1600" dirty="0">
              <a:latin typeface="Calibri" panose="020F0502020204030204" pitchFamily="34" charset="0"/>
              <a:cs typeface="Calibri" panose="020F0502020204030204" pitchFamily="34" charset="0"/>
            </a:endParaRPr>
          </a:p>
          <a:p>
            <a:pPr algn="just"/>
            <a:r>
              <a:rPr lang="en-US" altLang="zh-CN" sz="1600" dirty="0">
                <a:latin typeface="Calibri" panose="020F0502020204030204" pitchFamily="34" charset="0"/>
                <a:cs typeface="Calibri" panose="020F0502020204030204" pitchFamily="34" charset="0"/>
                <a:hlinkClick r:id="rId3"/>
              </a:rPr>
              <a:t>https://github.com/ROCm-Developer-Tools/HIP/tree/main/samples</a:t>
            </a:r>
            <a:endParaRPr lang="zh-CN" altLang="zh-CN" sz="1600" dirty="0">
              <a:latin typeface="Calibri" panose="020F0502020204030204" pitchFamily="34" charset="0"/>
              <a:cs typeface="Calibri" panose="020F0502020204030204" pitchFamily="34" charset="0"/>
            </a:endParaRPr>
          </a:p>
          <a:p>
            <a:endParaRPr kumimoji="1" lang="zh-CN" altLang="en-US" sz="1600" dirty="0" err="1"/>
          </a:p>
        </p:txBody>
      </p:sp>
    </p:spTree>
    <p:extLst>
      <p:ext uri="{BB962C8B-B14F-4D97-AF65-F5344CB8AC3E}">
        <p14:creationId xmlns:p14="http://schemas.microsoft.com/office/powerpoint/2010/main" val="8250633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219257"/>
            <a:ext cx="11018520" cy="430887"/>
          </a:xfrm>
        </p:spPr>
        <p:txBody>
          <a:bodyPr/>
          <a:lstStyle/>
          <a:p>
            <a:r>
              <a:rPr kumimoji="1" lang="en-US" altLang="zh-CN" dirty="0"/>
              <a:t>Kernel Function</a:t>
            </a:r>
            <a:endParaRPr kumimoji="1" lang="zh-CN" altLang="en-US" dirty="0"/>
          </a:p>
        </p:txBody>
      </p:sp>
      <p:sp>
        <p:nvSpPr>
          <p:cNvPr id="3" name="文本框 2">
            <a:extLst>
              <a:ext uri="{FF2B5EF4-FFF2-40B4-BE49-F238E27FC236}">
                <a16:creationId xmlns:a16="http://schemas.microsoft.com/office/drawing/2014/main" id="{2FF0232C-822C-6C59-C941-53458EBE54E5}"/>
              </a:ext>
            </a:extLst>
          </p:cNvPr>
          <p:cNvSpPr txBox="1"/>
          <p:nvPr/>
        </p:nvSpPr>
        <p:spPr>
          <a:xfrm>
            <a:off x="242991" y="792457"/>
            <a:ext cx="11949009" cy="1384995"/>
          </a:xfrm>
          <a:prstGeom prst="rect">
            <a:avLst/>
          </a:prstGeom>
          <a:noFill/>
        </p:spPr>
        <p:txBody>
          <a:bodyPr wrap="square" lIns="0" tIns="0" rIns="0" bIns="0" rtlCol="0">
            <a:spAutoFit/>
          </a:bodyPr>
          <a:lstStyle/>
          <a:p>
            <a:r>
              <a:rPr lang="en-US" altLang="zh-CN" sz="1800" dirty="0">
                <a:solidFill>
                  <a:srgbClr val="000000"/>
                </a:solidFill>
                <a:effectLst/>
                <a:latin typeface="Apple Color Emoji" pitchFamily="2" charset="0"/>
                <a:ea typeface="Times New Roman" panose="02020603050405020304" pitchFamily="18" charset="0"/>
                <a:cs typeface="Apple Color Emoji" pitchFamily="2" charset="0"/>
              </a:rPr>
              <a:t>▪</a:t>
            </a:r>
            <a:r>
              <a:rPr lang="en-US" altLang="zh-CN" sz="1800" dirty="0">
                <a:solidFill>
                  <a:srgbClr val="000000"/>
                </a:solidFill>
                <a:effectLst/>
                <a:latin typeface="Wingdings" pitchFamily="2" charset="2"/>
                <a:ea typeface="Times New Roman" panose="02020603050405020304" pitchFamily="18" charset="0"/>
              </a:rPr>
              <a:t> </a:t>
            </a:r>
            <a:r>
              <a:rPr lang="en-US" altLang="zh-CN" sz="1800" dirty="0">
                <a:solidFill>
                  <a:srgbClr val="000000"/>
                </a:solidFill>
                <a:effectLst/>
                <a:latin typeface="Calibri" panose="020F0502020204030204" pitchFamily="34" charset="0"/>
                <a:ea typeface="Times New Roman" panose="02020603050405020304" pitchFamily="18" charset="0"/>
              </a:rPr>
              <a:t>A device function that will be launched from the host program is called a kernel and is declared with the </a:t>
            </a:r>
            <a:r>
              <a:rPr lang="en-US" altLang="zh-CN" sz="1800" dirty="0">
                <a:solidFill>
                  <a:srgbClr val="FF0000"/>
                </a:solidFill>
                <a:effectLst/>
                <a:latin typeface="Calibri" panose="020F0502020204030204" pitchFamily="34" charset="0"/>
                <a:ea typeface="Times New Roman" panose="02020603050405020304" pitchFamily="18" charset="0"/>
              </a:rPr>
              <a:t>__global__ </a:t>
            </a:r>
            <a:r>
              <a:rPr lang="en-US" altLang="zh-CN" sz="1800" dirty="0">
                <a:solidFill>
                  <a:srgbClr val="000000"/>
                </a:solidFill>
                <a:effectLst/>
                <a:latin typeface="Calibri" panose="020F0502020204030204" pitchFamily="34" charset="0"/>
                <a:ea typeface="Times New Roman" panose="02020603050405020304" pitchFamily="18" charset="0"/>
              </a:rPr>
              <a:t>attribute </a:t>
            </a:r>
            <a:endParaRPr lang="zh-CN" altLang="zh-CN" sz="1800" dirty="0">
              <a:effectLst/>
              <a:latin typeface="Times New Roman" panose="02020603050405020304" pitchFamily="18" charset="0"/>
              <a:ea typeface="Times New Roman" panose="02020603050405020304" pitchFamily="18" charset="0"/>
            </a:endParaRPr>
          </a:p>
          <a:p>
            <a:r>
              <a:rPr lang="en-US" altLang="zh-CN" sz="1800" dirty="0">
                <a:solidFill>
                  <a:srgbClr val="000000"/>
                </a:solidFill>
                <a:effectLst/>
                <a:latin typeface="Apple Color Emoji" pitchFamily="2" charset="0"/>
                <a:ea typeface="Times New Roman" panose="02020603050405020304" pitchFamily="18" charset="0"/>
                <a:cs typeface="Apple Color Emoji" pitchFamily="2" charset="0"/>
              </a:rPr>
              <a:t>▪</a:t>
            </a:r>
            <a:r>
              <a:rPr lang="en-US" altLang="zh-CN" sz="1800" dirty="0">
                <a:solidFill>
                  <a:srgbClr val="000000"/>
                </a:solidFill>
                <a:effectLst/>
                <a:latin typeface="Wingdings" pitchFamily="2" charset="2"/>
                <a:ea typeface="Times New Roman" panose="02020603050405020304" pitchFamily="18" charset="0"/>
              </a:rPr>
              <a:t> </a:t>
            </a:r>
            <a:r>
              <a:rPr lang="en-US" altLang="zh-CN" sz="1800" dirty="0">
                <a:solidFill>
                  <a:srgbClr val="000000"/>
                </a:solidFill>
                <a:effectLst/>
                <a:latin typeface="Calibri" panose="020F0502020204030204" pitchFamily="34" charset="0"/>
                <a:ea typeface="Times New Roman" panose="02020603050405020304" pitchFamily="18" charset="0"/>
              </a:rPr>
              <a:t>Kernels should be declared </a:t>
            </a:r>
            <a:r>
              <a:rPr lang="en-US" altLang="zh-CN" sz="1800" dirty="0">
                <a:solidFill>
                  <a:srgbClr val="006DBF"/>
                </a:solidFill>
                <a:effectLst/>
                <a:latin typeface="Calibri" panose="020F0502020204030204" pitchFamily="34" charset="0"/>
                <a:ea typeface="Times New Roman" panose="02020603050405020304" pitchFamily="18" charset="0"/>
              </a:rPr>
              <a:t>void</a:t>
            </a:r>
            <a:endParaRPr lang="zh-CN" altLang="zh-CN" sz="1800" dirty="0">
              <a:effectLst/>
              <a:latin typeface="Times New Roman" panose="02020603050405020304" pitchFamily="18" charset="0"/>
              <a:ea typeface="Times New Roman" panose="02020603050405020304" pitchFamily="18" charset="0"/>
            </a:endParaRPr>
          </a:p>
          <a:p>
            <a:r>
              <a:rPr lang="en-US" altLang="zh-CN" sz="1800" dirty="0">
                <a:solidFill>
                  <a:srgbClr val="000000"/>
                </a:solidFill>
                <a:effectLst/>
                <a:latin typeface="Apple Color Emoji" pitchFamily="2" charset="0"/>
                <a:ea typeface="Times New Roman" panose="02020603050405020304" pitchFamily="18" charset="0"/>
                <a:cs typeface="Apple Color Emoji" pitchFamily="2" charset="0"/>
              </a:rPr>
              <a:t>▪</a:t>
            </a:r>
            <a:r>
              <a:rPr lang="en-US" altLang="zh-CN" sz="1800" dirty="0">
                <a:solidFill>
                  <a:srgbClr val="000000"/>
                </a:solidFill>
                <a:effectLst/>
                <a:latin typeface="Wingdings" pitchFamily="2" charset="2"/>
                <a:ea typeface="Times New Roman" panose="02020603050405020304" pitchFamily="18" charset="0"/>
              </a:rPr>
              <a:t> </a:t>
            </a:r>
            <a:r>
              <a:rPr lang="en-US" altLang="zh-CN" sz="1800" dirty="0">
                <a:solidFill>
                  <a:srgbClr val="000000"/>
                </a:solidFill>
                <a:effectLst/>
                <a:latin typeface="Calibri" panose="020F0502020204030204" pitchFamily="34" charset="0"/>
                <a:ea typeface="Times New Roman" panose="02020603050405020304" pitchFamily="18" charset="0"/>
              </a:rPr>
              <a:t>All threads execute the kernel’s body “simultaneously” </a:t>
            </a:r>
            <a:endParaRPr lang="zh-CN" altLang="zh-CN" sz="1800" dirty="0">
              <a:effectLst/>
              <a:latin typeface="Times New Roman" panose="02020603050405020304" pitchFamily="18" charset="0"/>
              <a:ea typeface="Times New Roman" panose="02020603050405020304" pitchFamily="18" charset="0"/>
            </a:endParaRPr>
          </a:p>
          <a:p>
            <a:r>
              <a:rPr lang="en-US" altLang="zh-CN" sz="1800" dirty="0">
                <a:solidFill>
                  <a:srgbClr val="000000"/>
                </a:solidFill>
                <a:effectLst/>
                <a:latin typeface="Apple Color Emoji" pitchFamily="2" charset="0"/>
                <a:ea typeface="Times New Roman" panose="02020603050405020304" pitchFamily="18" charset="0"/>
                <a:cs typeface="Apple Color Emoji" pitchFamily="2" charset="0"/>
              </a:rPr>
              <a:t>▪</a:t>
            </a:r>
            <a:r>
              <a:rPr lang="en-US" altLang="zh-CN" sz="1800" dirty="0">
                <a:solidFill>
                  <a:srgbClr val="000000"/>
                </a:solidFill>
                <a:effectLst/>
                <a:latin typeface="Wingdings" pitchFamily="2" charset="2"/>
                <a:ea typeface="Times New Roman" panose="02020603050405020304" pitchFamily="18" charset="0"/>
              </a:rPr>
              <a:t> </a:t>
            </a:r>
            <a:r>
              <a:rPr lang="en-US" altLang="zh-CN" sz="1800" dirty="0">
                <a:solidFill>
                  <a:srgbClr val="000000"/>
                </a:solidFill>
                <a:effectLst/>
                <a:latin typeface="Calibri" panose="020F0502020204030204" pitchFamily="34" charset="0"/>
                <a:ea typeface="Times New Roman" panose="02020603050405020304" pitchFamily="18" charset="0"/>
              </a:rPr>
              <a:t>Each thread uses its unique thread and block IDs to compute a global ID </a:t>
            </a:r>
            <a:endParaRPr lang="zh-CN" altLang="zh-CN" sz="1800" dirty="0">
              <a:effectLst/>
              <a:latin typeface="Times New Roman" panose="02020603050405020304" pitchFamily="18" charset="0"/>
              <a:ea typeface="Times New Roman" panose="02020603050405020304" pitchFamily="18" charset="0"/>
            </a:endParaRPr>
          </a:p>
          <a:p>
            <a:pPr algn="l">
              <a:buClr>
                <a:schemeClr val="accent1"/>
              </a:buClr>
              <a:buSzPct val="60000"/>
            </a:pPr>
            <a:endParaRPr kumimoji="1" lang="zh-CN" altLang="en-US" sz="1800" dirty="0" err="1"/>
          </a:p>
        </p:txBody>
      </p:sp>
      <p:pic>
        <p:nvPicPr>
          <p:cNvPr id="4" name="Picture 1">
            <a:extLst>
              <a:ext uri="{FF2B5EF4-FFF2-40B4-BE49-F238E27FC236}">
                <a16:creationId xmlns:a16="http://schemas.microsoft.com/office/drawing/2014/main" id="{99CCF069-35A8-F3A0-A417-2D983014C73E}"/>
              </a:ext>
            </a:extLst>
          </p:cNvPr>
          <p:cNvPicPr>
            <a:picLocks noChangeAspect="1"/>
          </p:cNvPicPr>
          <p:nvPr/>
        </p:nvPicPr>
        <p:blipFill>
          <a:blip/>
          <a:stretch>
            <a:fillRect/>
          </a:stretch>
        </p:blipFill>
        <p:spPr>
          <a:xfrm>
            <a:off x="1275503" y="2115869"/>
            <a:ext cx="9640993" cy="4473379"/>
          </a:xfrm>
          <a:prstGeom prst="rect">
            <a:avLst/>
          </a:prstGeom>
        </p:spPr>
      </p:pic>
    </p:spTree>
    <p:extLst>
      <p:ext uri="{BB962C8B-B14F-4D97-AF65-F5344CB8AC3E}">
        <p14:creationId xmlns:p14="http://schemas.microsoft.com/office/powerpoint/2010/main" val="220515352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 Color Emoji</vt:lpstr>
      <vt:lpstr>Segoe UI Web (West European)</vt:lpstr>
      <vt:lpstr>DengXian</vt:lpstr>
      <vt:lpstr>Arial</vt:lpstr>
      <vt:lpstr>Calibri</vt:lpstr>
      <vt:lpstr>Calibri Light</vt:lpstr>
      <vt:lpstr>Consolas</vt:lpstr>
      <vt:lpstr>Times New Roman</vt:lpstr>
      <vt:lpstr>Wingdings</vt:lpstr>
      <vt:lpstr>Office Theme</vt:lpstr>
      <vt:lpstr>First try of ROCm Platform &amp; HIP model</vt:lpstr>
      <vt:lpstr>PowerPoint Presentation</vt:lpstr>
      <vt:lpstr>Outline</vt:lpstr>
      <vt:lpstr>What is Rocm</vt:lpstr>
      <vt:lpstr>NVIDIA vs. AMD</vt:lpstr>
      <vt:lpstr>What is HIP</vt:lpstr>
      <vt:lpstr>HIP API</vt:lpstr>
      <vt:lpstr>Simple HIP programming example</vt:lpstr>
      <vt:lpstr>Kernel Function</vt:lpstr>
      <vt:lpstr>Demo Part</vt:lpstr>
      <vt:lpstr>PowerPoint Presentation</vt:lpstr>
      <vt:lpstr>PowerPoint Presentation</vt:lpstr>
      <vt:lpstr>PowerPoint Presentation</vt:lpstr>
      <vt:lpstr>Cifar-100  ResNet demo</vt:lpstr>
      <vt:lpstr>PowerPoint Presentation</vt:lpstr>
      <vt:lpstr>PowerPoint Presentation</vt:lpstr>
      <vt:lpstr>Thank you !</vt:lpstr>
      <vt:lpstr>Integrative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try of ROCm Platform &amp; HIP model</dc:title>
  <cp:lastModifiedBy>Lu, Joshua (Jiahua)</cp:lastModifiedBy>
  <cp:revision>1</cp:revision>
  <dcterms:modified xsi:type="dcterms:W3CDTF">2023-05-30T12:27:16Z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42314e-0df4-4b58-84bf-38bed6170a0f_Enabled">
    <vt:lpwstr>true</vt:lpwstr>
  </property>
  <property fmtid="{D5CDD505-2E9C-101B-9397-08002B2CF9AE}" pid="3" name="MSIP_Label_4342314e-0df4-4b58-84bf-38bed6170a0f_SetDate">
    <vt:lpwstr>2023-05-30T12:27:08Z</vt:lpwstr>
  </property>
  <property fmtid="{D5CDD505-2E9C-101B-9397-08002B2CF9AE}" pid="4" name="MSIP_Label_4342314e-0df4-4b58-84bf-38bed6170a0f_Method">
    <vt:lpwstr>Standard</vt:lpwstr>
  </property>
  <property fmtid="{D5CDD505-2E9C-101B-9397-08002B2CF9AE}" pid="5" name="MSIP_Label_4342314e-0df4-4b58-84bf-38bed6170a0f_Name">
    <vt:lpwstr>General</vt:lpwstr>
  </property>
  <property fmtid="{D5CDD505-2E9C-101B-9397-08002B2CF9AE}" pid="6" name="MSIP_Label_4342314e-0df4-4b58-84bf-38bed6170a0f_SiteId">
    <vt:lpwstr>3dd8961f-e488-4e60-8e11-a82d994e183d</vt:lpwstr>
  </property>
  <property fmtid="{D5CDD505-2E9C-101B-9397-08002B2CF9AE}" pid="7" name="MSIP_Label_4342314e-0df4-4b58-84bf-38bed6170a0f_ActionId">
    <vt:lpwstr>85eb3058-d986-46d0-b0fa-468ed99f6c95</vt:lpwstr>
  </property>
  <property fmtid="{D5CDD505-2E9C-101B-9397-08002B2CF9AE}" pid="8" name="MSIP_Label_4342314e-0df4-4b58-84bf-38bed6170a0f_ContentBits">
    <vt:lpwstr>1</vt:lpwstr>
  </property>
  <property fmtid="{D5CDD505-2E9C-101B-9397-08002B2CF9AE}" pid="9" name="ClassificationContentMarkingHeaderLocations">
    <vt:lpwstr>Office Theme:6</vt:lpwstr>
  </property>
  <property fmtid="{D5CDD505-2E9C-101B-9397-08002B2CF9AE}" pid="10" name="ClassificationContentMarkingHeaderText">
    <vt:lpwstr>[AMD Official Use Only - General]</vt:lpwstr>
  </property>
</Properties>
</file>