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modernComment_129_2258912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4229" r:id="rId56"/>
  </p:sldMasterIdLst>
  <p:notesMasterIdLst>
    <p:notesMasterId r:id="rId81"/>
  </p:notesMasterIdLst>
  <p:handoutMasterIdLst>
    <p:handoutMasterId r:id="rId82"/>
  </p:handoutMasterIdLst>
  <p:sldIdLst>
    <p:sldId id="256" r:id="rId57"/>
    <p:sldId id="257" r:id="rId58"/>
    <p:sldId id="258" r:id="rId59"/>
    <p:sldId id="259" r:id="rId60"/>
    <p:sldId id="290" r:id="rId61"/>
    <p:sldId id="262" r:id="rId62"/>
    <p:sldId id="291" r:id="rId63"/>
    <p:sldId id="284" r:id="rId64"/>
    <p:sldId id="285" r:id="rId65"/>
    <p:sldId id="286" r:id="rId66"/>
    <p:sldId id="287" r:id="rId67"/>
    <p:sldId id="288" r:id="rId68"/>
    <p:sldId id="289" r:id="rId69"/>
    <p:sldId id="292" r:id="rId70"/>
    <p:sldId id="293" r:id="rId71"/>
    <p:sldId id="294" r:id="rId72"/>
    <p:sldId id="295" r:id="rId73"/>
    <p:sldId id="296" r:id="rId74"/>
    <p:sldId id="297" r:id="rId75"/>
    <p:sldId id="298" r:id="rId76"/>
    <p:sldId id="299" r:id="rId77"/>
    <p:sldId id="300" r:id="rId78"/>
    <p:sldId id="301" r:id="rId79"/>
    <p:sldId id="278" r:id="rId8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E0007C1-CD0B-0FD0-F610-76E7FCD3ED17}" name="Li, ZongZe" initials="LZ" userId="S::zongzel@amd.com::fbdc8c36-fc52-44cb-89b9-f9fbb879ee46"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8C95"/>
    <a:srgbClr val="000000"/>
    <a:srgbClr val="262626"/>
    <a:srgbClr val="131313"/>
    <a:srgbClr val="242428"/>
    <a:srgbClr val="19181C"/>
    <a:srgbClr val="E15310"/>
    <a:srgbClr val="006D85"/>
    <a:srgbClr val="888D91"/>
    <a:srgbClr val="0101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4" autoAdjust="0"/>
    <p:restoredTop sz="97843" autoAdjust="0"/>
  </p:normalViewPr>
  <p:slideViewPr>
    <p:cSldViewPr snapToGrid="0">
      <p:cViewPr varScale="1">
        <p:scale>
          <a:sx n="113" d="100"/>
          <a:sy n="113" d="100"/>
        </p:scale>
        <p:origin x="616" y="168"/>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2792"/>
    </p:cViewPr>
  </p:sorterViewPr>
  <p:notesViewPr>
    <p:cSldViewPr snapToGrid="0" showGuides="1">
      <p:cViewPr varScale="1">
        <p:scale>
          <a:sx n="168" d="100"/>
          <a:sy n="168" d="100"/>
        </p:scale>
        <p:origin x="5432" y="21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21" Type="http://schemas.openxmlformats.org/officeDocument/2006/relationships/customXml" Target="../customXml/item21.xml"/><Relationship Id="rId42" Type="http://schemas.openxmlformats.org/officeDocument/2006/relationships/customXml" Target="../customXml/item42.xml"/><Relationship Id="rId47" Type="http://schemas.openxmlformats.org/officeDocument/2006/relationships/customXml" Target="../customXml/item47.xml"/><Relationship Id="rId63" Type="http://schemas.openxmlformats.org/officeDocument/2006/relationships/slide" Target="slides/slide7.xml"/><Relationship Id="rId68" Type="http://schemas.openxmlformats.org/officeDocument/2006/relationships/slide" Target="slides/slide12.xml"/><Relationship Id="rId84" Type="http://schemas.openxmlformats.org/officeDocument/2006/relationships/presProps" Target="presProps.xml"/><Relationship Id="rId16" Type="http://schemas.openxmlformats.org/officeDocument/2006/relationships/customXml" Target="../customXml/item16.xml"/><Relationship Id="rId11" Type="http://schemas.openxmlformats.org/officeDocument/2006/relationships/customXml" Target="../customXml/item11.xml"/><Relationship Id="rId32" Type="http://schemas.openxmlformats.org/officeDocument/2006/relationships/customXml" Target="../customXml/item32.xml"/><Relationship Id="rId37" Type="http://schemas.openxmlformats.org/officeDocument/2006/relationships/customXml" Target="../customXml/item37.xml"/><Relationship Id="rId53" Type="http://schemas.openxmlformats.org/officeDocument/2006/relationships/customXml" Target="../customXml/item53.xml"/><Relationship Id="rId58" Type="http://schemas.openxmlformats.org/officeDocument/2006/relationships/slide" Target="slides/slide2.xml"/><Relationship Id="rId74" Type="http://schemas.openxmlformats.org/officeDocument/2006/relationships/slide" Target="slides/slide18.xml"/><Relationship Id="rId79" Type="http://schemas.openxmlformats.org/officeDocument/2006/relationships/slide" Target="slides/slide23.xml"/><Relationship Id="rId5" Type="http://schemas.openxmlformats.org/officeDocument/2006/relationships/customXml" Target="../customXml/item5.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customXml" Target="../customXml/item48.xml"/><Relationship Id="rId56" Type="http://schemas.openxmlformats.org/officeDocument/2006/relationships/slideMaster" Target="slideMasters/slideMaster1.xml"/><Relationship Id="rId64" Type="http://schemas.openxmlformats.org/officeDocument/2006/relationships/slide" Target="slides/slide8.xml"/><Relationship Id="rId69" Type="http://schemas.openxmlformats.org/officeDocument/2006/relationships/slide" Target="slides/slide13.xml"/><Relationship Id="rId77" Type="http://schemas.openxmlformats.org/officeDocument/2006/relationships/slide" Target="slides/slide21.xml"/><Relationship Id="rId8" Type="http://schemas.openxmlformats.org/officeDocument/2006/relationships/customXml" Target="../customXml/item8.xml"/><Relationship Id="rId51" Type="http://schemas.openxmlformats.org/officeDocument/2006/relationships/customXml" Target="../customXml/item51.xml"/><Relationship Id="rId72" Type="http://schemas.openxmlformats.org/officeDocument/2006/relationships/slide" Target="slides/slide16.xml"/><Relationship Id="rId80" Type="http://schemas.openxmlformats.org/officeDocument/2006/relationships/slide" Target="slides/slide24.xml"/><Relationship Id="rId85"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slide" Target="slides/slide3.xml"/><Relationship Id="rId67" Type="http://schemas.openxmlformats.org/officeDocument/2006/relationships/slide" Target="slides/slide11.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customXml" Target="../customXml/item54.xml"/><Relationship Id="rId62" Type="http://schemas.openxmlformats.org/officeDocument/2006/relationships/slide" Target="slides/slide6.xml"/><Relationship Id="rId70" Type="http://schemas.openxmlformats.org/officeDocument/2006/relationships/slide" Target="slides/slide14.xml"/><Relationship Id="rId75" Type="http://schemas.openxmlformats.org/officeDocument/2006/relationships/slide" Target="slides/slide19.xml"/><Relationship Id="rId83" Type="http://schemas.openxmlformats.org/officeDocument/2006/relationships/commentAuthors" Target="commentAuthors.xml"/><Relationship Id="rId88" Type="http://schemas.microsoft.com/office/2018/10/relationships/authors" Target="author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ustomXml" Target="../customXml/item49.xml"/><Relationship Id="rId57" Type="http://schemas.openxmlformats.org/officeDocument/2006/relationships/slide" Target="slides/slide1.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customXml" Target="../customXml/item52.xml"/><Relationship Id="rId60" Type="http://schemas.openxmlformats.org/officeDocument/2006/relationships/slide" Target="slides/slide4.xml"/><Relationship Id="rId65" Type="http://schemas.openxmlformats.org/officeDocument/2006/relationships/slide" Target="slides/slide9.xml"/><Relationship Id="rId73" Type="http://schemas.openxmlformats.org/officeDocument/2006/relationships/slide" Target="slides/slide17.xml"/><Relationship Id="rId78" Type="http://schemas.openxmlformats.org/officeDocument/2006/relationships/slide" Target="slides/slide22.xml"/><Relationship Id="rId81" Type="http://schemas.openxmlformats.org/officeDocument/2006/relationships/notesMaster" Target="notesMasters/notesMaster1.xml"/><Relationship Id="rId86"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34" Type="http://schemas.openxmlformats.org/officeDocument/2006/relationships/customXml" Target="../customXml/item34.xml"/><Relationship Id="rId50" Type="http://schemas.openxmlformats.org/officeDocument/2006/relationships/customXml" Target="../customXml/item50.xml"/><Relationship Id="rId55" Type="http://schemas.openxmlformats.org/officeDocument/2006/relationships/customXml" Target="../customXml/item55.xml"/><Relationship Id="rId76" Type="http://schemas.openxmlformats.org/officeDocument/2006/relationships/slide" Target="slides/slide20.xml"/><Relationship Id="rId7" Type="http://schemas.openxmlformats.org/officeDocument/2006/relationships/customXml" Target="../customXml/item7.xml"/><Relationship Id="rId71" Type="http://schemas.openxmlformats.org/officeDocument/2006/relationships/slide" Target="slides/slide15.xml"/><Relationship Id="rId2" Type="http://schemas.openxmlformats.org/officeDocument/2006/relationships/customXml" Target="../customXml/item2.xml"/><Relationship Id="rId29" Type="http://schemas.openxmlformats.org/officeDocument/2006/relationships/customXml" Target="../customXml/item29.xml"/><Relationship Id="rId24" Type="http://schemas.openxmlformats.org/officeDocument/2006/relationships/customXml" Target="../customXml/item24.xml"/><Relationship Id="rId40" Type="http://schemas.openxmlformats.org/officeDocument/2006/relationships/customXml" Target="../customXml/item40.xml"/><Relationship Id="rId45" Type="http://schemas.openxmlformats.org/officeDocument/2006/relationships/customXml" Target="../customXml/item45.xml"/><Relationship Id="rId66" Type="http://schemas.openxmlformats.org/officeDocument/2006/relationships/slide" Target="slides/slide10.xml"/><Relationship Id="rId87" Type="http://schemas.openxmlformats.org/officeDocument/2006/relationships/tableStyles" Target="tableStyles.xml"/><Relationship Id="rId61" Type="http://schemas.openxmlformats.org/officeDocument/2006/relationships/slide" Target="slides/slide5.xml"/><Relationship Id="rId82" Type="http://schemas.openxmlformats.org/officeDocument/2006/relationships/handoutMaster" Target="handoutMasters/handoutMaster1.xml"/></Relationships>
</file>

<file path=ppt/comments/modernComment_129_22589120.xml><?xml version="1.0" encoding="utf-8"?>
<p188:cmLst xmlns:a="http://schemas.openxmlformats.org/drawingml/2006/main" xmlns:r="http://schemas.openxmlformats.org/officeDocument/2006/relationships" xmlns:p188="http://schemas.microsoft.com/office/powerpoint/2018/8/main">
  <p188:cm id="{75677025-4E2D-B442-B00B-82C524A9626F}" authorId="{BE0007C1-CD0B-0FD0-F610-76E7FCD3ED17}" created="2023-05-10T06:46:14.882">
    <ac:txMkLst xmlns:ac="http://schemas.microsoft.com/office/drawing/2013/main/command">
      <pc:docMk xmlns:pc="http://schemas.microsoft.com/office/powerpoint/2013/main/command"/>
      <pc:sldMk xmlns:pc="http://schemas.microsoft.com/office/powerpoint/2013/main/command" cId="576229664" sldId="297"/>
      <ac:spMk id="4" creationId="{E17C866C-437D-9AF8-D8DE-2E1565EF6D47}"/>
      <ac:txMk cp="46" len="8">
        <ac:context len="360" hash="1011847437"/>
      </ac:txMk>
    </ac:txMkLst>
    <p188:pos x="3892061" y="1262750"/>
    <p188:txBody>
      <a:bodyPr/>
      <a:lstStyle/>
      <a:p>
        <a:r>
          <a:rPr lang="zh-CN" altLang="en-US"/>
          <a:t>pageable 是指可以被操作系统分页机制管理的内存。具体来说，计算机内存中的物理页可以被映射到虚拟内存中的页面，操作系统可以根据需要将虚拟内存中的页面映射到物理内存中的页面，从而实现内存的管理和共享。
	Pageable内存是默认的内存类型，可以被操作系统分页并在需要时进行交换，因此在GPU中访问Pageable内存时，需要使用数据传输操作将数据从主机内存复制到GPU内存中。
数据传输操作即：
1.分配主机内存：使用标准的CPU内存分配函数（如malloc()或new），在主机端分配所需的内存空间。
2.在GPU中创建一个与主机内存相关联的缓冲区（buffer）：使用CUDA或OpenCL等GPU编程框架提供的API，在GPU中创建一个与主机内存相关联的缓冲区，将主机内存的地址传递给GPU。
3.执行数据传输操作：使用CUDA或OpenCL等GPU编程框架提供的数据传输API，将主机内存中的数据复制到GPU缓冲区中，或将GPU缓冲区中的数据复制回主机内存。
	Pinned内存则是一种不可交换的内存，不会被操作系统自动分页和交换。由于不需要操作系统的干预，因此在GPU中访问Pinned内存可以提高数据传输的效率和速度。</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Header Placeholder 7">
            <a:extLst>
              <a:ext uri="{FF2B5EF4-FFF2-40B4-BE49-F238E27FC236}">
                <a16:creationId xmlns:a16="http://schemas.microsoft.com/office/drawing/2014/main" id="{6D9F846D-2CFB-BC42-A87F-3BBAB1736315}"/>
              </a:ext>
            </a:extLst>
          </p:cNvPr>
          <p:cNvSpPr>
            <a:spLocks noGrp="1"/>
          </p:cNvSpPr>
          <p:nvPr>
            <p:ph type="hdr" sz="quarter"/>
          </p:nvPr>
        </p:nvSpPr>
        <p:spPr>
          <a:xfrm>
            <a:off x="231887" y="106595"/>
            <a:ext cx="2971800" cy="457200"/>
          </a:xfrm>
          <a:prstGeom prst="rect">
            <a:avLst/>
          </a:prstGeom>
        </p:spPr>
        <p:txBody>
          <a:bodyPr vert="horz" lIns="91440" tIns="45720" rIns="91440" bIns="45720" rtlCol="0" anchor="ctr"/>
          <a:lstStyle>
            <a:lvl1pPr algn="l">
              <a:defRPr sz="900">
                <a:solidFill>
                  <a:schemeClr val="tx1"/>
                </a:solidFill>
                <a:latin typeface="Arial" panose="020B0604020202020204" pitchFamily="34" charset="0"/>
                <a:cs typeface="Arial" panose="020B0604020202020204" pitchFamily="34" charset="0"/>
              </a:defRPr>
            </a:lvl1pPr>
          </a:lstStyle>
          <a:p>
            <a:endParaRPr lang="en-US" dirty="0"/>
          </a:p>
        </p:txBody>
      </p:sp>
      <p:sp>
        <p:nvSpPr>
          <p:cNvPr id="11" name="Footer Placeholder 9">
            <a:extLst>
              <a:ext uri="{FF2B5EF4-FFF2-40B4-BE49-F238E27FC236}">
                <a16:creationId xmlns:a16="http://schemas.microsoft.com/office/drawing/2014/main" id="{88408BE6-8E91-914D-8FB2-836E9E3F520F}"/>
              </a:ext>
            </a:extLst>
          </p:cNvPr>
          <p:cNvSpPr>
            <a:spLocks noGrp="1"/>
          </p:cNvSpPr>
          <p:nvPr>
            <p:ph type="ftr" sz="quarter" idx="2"/>
          </p:nvPr>
        </p:nvSpPr>
        <p:spPr>
          <a:xfrm>
            <a:off x="224725" y="8686801"/>
            <a:ext cx="5409296" cy="355964"/>
          </a:xfrm>
          <a:prstGeom prst="rect">
            <a:avLst/>
          </a:prstGeom>
        </p:spPr>
        <p:txBody>
          <a:bodyPr vert="horz" lIns="91440" tIns="45720" rIns="91440" bIns="45720" rtlCol="0" anchor="b"/>
          <a:lstStyle>
            <a:lvl1pPr marL="0" indent="0" algn="l">
              <a:defRPr sz="600">
                <a:solidFill>
                  <a:schemeClr val="tx1"/>
                </a:solidFill>
                <a:latin typeface="Arial" panose="020B0604020202020204" pitchFamily="34" charset="0"/>
                <a:cs typeface="Arial" panose="020B0604020202020204" pitchFamily="34" charset="0"/>
              </a:defRPr>
            </a:lvl1pPr>
          </a:lstStyle>
          <a:p>
            <a:pPr defTabSz="914099" eaLnBrk="0" hangingPunct="0"/>
            <a:r>
              <a:rPr lang="en-US">
                <a:ea typeface="Segoe UI" pitchFamily="34" charset="0"/>
              </a:rPr>
              <a:t>© Advanced Micro Devices, Inc. All rights reserved. Confidential – Not for distribution.</a:t>
            </a:r>
            <a:endParaRPr lang="en-US" dirty="0">
              <a:ea typeface="Segoe UI" pitchFamily="34" charset="0"/>
            </a:endParaRPr>
          </a:p>
        </p:txBody>
      </p:sp>
      <p:sp>
        <p:nvSpPr>
          <p:cNvPr id="12" name="Date Placeholder 10">
            <a:extLst>
              <a:ext uri="{FF2B5EF4-FFF2-40B4-BE49-F238E27FC236}">
                <a16:creationId xmlns:a16="http://schemas.microsoft.com/office/drawing/2014/main" id="{053A4A9A-59E9-FE4E-8C48-82287B8CFB96}"/>
              </a:ext>
            </a:extLst>
          </p:cNvPr>
          <p:cNvSpPr>
            <a:spLocks noGrp="1"/>
          </p:cNvSpPr>
          <p:nvPr>
            <p:ph type="dt" idx="1"/>
          </p:nvPr>
        </p:nvSpPr>
        <p:spPr>
          <a:xfrm>
            <a:off x="3661475" y="118832"/>
            <a:ext cx="2971800" cy="457200"/>
          </a:xfrm>
          <a:prstGeom prst="rect">
            <a:avLst/>
          </a:prstGeom>
        </p:spPr>
        <p:txBody>
          <a:bodyPr vert="horz" lIns="91440" tIns="45720" rIns="91440" bIns="45720" rtlCol="0" anchor="ctr"/>
          <a:lstStyle>
            <a:lvl1pPr algn="r">
              <a:defRPr sz="900">
                <a:solidFill>
                  <a:schemeClr val="tx1"/>
                </a:solidFill>
                <a:latin typeface="Arial" panose="020B0604020202020204" pitchFamily="34" charset="0"/>
                <a:cs typeface="Arial" panose="020B0604020202020204" pitchFamily="34" charset="0"/>
              </a:defRPr>
            </a:lvl1pPr>
          </a:lstStyle>
          <a:p>
            <a:fld id="{076B0810-FC62-EE4E-BF04-55F4B7654175}" type="datetime8">
              <a:rPr lang="en-US" smtClean="0"/>
              <a:pPr/>
              <a:t>5/11/23 2:56 PM</a:t>
            </a:fld>
            <a:endParaRPr lang="en-US" dirty="0"/>
          </a:p>
        </p:txBody>
      </p:sp>
      <p:sp>
        <p:nvSpPr>
          <p:cNvPr id="13" name="Slide Number Placeholder 12">
            <a:extLst>
              <a:ext uri="{FF2B5EF4-FFF2-40B4-BE49-F238E27FC236}">
                <a16:creationId xmlns:a16="http://schemas.microsoft.com/office/drawing/2014/main" id="{0ECC6F94-A19F-3C4E-B299-330922AF660D}"/>
              </a:ext>
            </a:extLst>
          </p:cNvPr>
          <p:cNvSpPr>
            <a:spLocks noGrp="1"/>
          </p:cNvSpPr>
          <p:nvPr>
            <p:ph type="sldNum" sz="quarter" idx="3"/>
          </p:nvPr>
        </p:nvSpPr>
        <p:spPr>
          <a:xfrm>
            <a:off x="5839568" y="8685214"/>
            <a:ext cx="793708" cy="355964"/>
          </a:xfrm>
          <a:prstGeom prst="rect">
            <a:avLst/>
          </a:prstGeom>
        </p:spPr>
        <p:txBody>
          <a:bodyPr vert="horz" lIns="91440" tIns="45720" rIns="91440" bIns="45720" rtlCol="0" anchor="b"/>
          <a:lstStyle>
            <a:lvl1pPr algn="r">
              <a:defRPr sz="900">
                <a:solidFill>
                  <a:schemeClr val="tx1"/>
                </a:solidFill>
                <a:latin typeface="Arial" panose="020B0604020202020204" pitchFamily="34" charset="0"/>
                <a:cs typeface="Arial" panose="020B0604020202020204"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231887" y="106595"/>
            <a:ext cx="2971800" cy="457200"/>
          </a:xfrm>
          <a:prstGeom prst="rect">
            <a:avLst/>
          </a:prstGeom>
        </p:spPr>
        <p:txBody>
          <a:bodyPr vert="horz" lIns="91440" tIns="45720" rIns="91440" bIns="45720" rtlCol="0" anchor="ctr"/>
          <a:lstStyle>
            <a:lvl1pPr algn="l">
              <a:defRPr sz="900">
                <a:solidFill>
                  <a:schemeClr val="tx1"/>
                </a:solidFill>
                <a:latin typeface="Arial" panose="020B0604020202020204" pitchFamily="34" charset="0"/>
                <a:cs typeface="Arial" panose="020B0604020202020204" pitchFamily="34" charset="0"/>
              </a:defRPr>
            </a:lvl1pPr>
          </a:lstStyle>
          <a:p>
            <a:endParaRPr lang="en-US" dirty="0"/>
          </a:p>
        </p:txBody>
      </p:sp>
      <p:sp>
        <p:nvSpPr>
          <p:cNvPr id="9" name="Slide Image Placeholder 8"/>
          <p:cNvSpPr>
            <a:spLocks noGrp="1" noRot="1" noChangeAspect="1"/>
          </p:cNvSpPr>
          <p:nvPr>
            <p:ph type="sldImg" idx="2"/>
          </p:nvPr>
        </p:nvSpPr>
        <p:spPr>
          <a:xfrm>
            <a:off x="658813" y="684213"/>
            <a:ext cx="5540375" cy="311785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224725" y="8686801"/>
            <a:ext cx="5409296" cy="355964"/>
          </a:xfrm>
          <a:prstGeom prst="rect">
            <a:avLst/>
          </a:prstGeom>
        </p:spPr>
        <p:txBody>
          <a:bodyPr vert="horz" lIns="91440" tIns="45720" rIns="91440" bIns="45720" rtlCol="0" anchor="b"/>
          <a:lstStyle>
            <a:lvl1pPr marL="0" indent="0" algn="l">
              <a:defRPr sz="600">
                <a:solidFill>
                  <a:schemeClr val="tx1"/>
                </a:solidFill>
                <a:latin typeface="Arial" panose="020B0604020202020204" pitchFamily="34" charset="0"/>
                <a:cs typeface="Arial" panose="020B0604020202020204" pitchFamily="34" charset="0"/>
              </a:defRPr>
            </a:lvl1pPr>
          </a:lstStyle>
          <a:p>
            <a:pPr defTabSz="914099" eaLnBrk="0" hangingPunct="0"/>
            <a:r>
              <a:rPr lang="en-US">
                <a:ea typeface="Segoe UI" pitchFamily="34" charset="0"/>
              </a:rPr>
              <a:t>© Advanced Micro Devices, Inc. All rights reserved. Confidential – Not for distribution.</a:t>
            </a:r>
            <a:endParaRPr lang="en-US" dirty="0">
              <a:ea typeface="Segoe UI" pitchFamily="34" charset="0"/>
            </a:endParaRPr>
          </a:p>
        </p:txBody>
      </p:sp>
      <p:sp>
        <p:nvSpPr>
          <p:cNvPr id="11" name="Date Placeholder 10"/>
          <p:cNvSpPr>
            <a:spLocks noGrp="1"/>
          </p:cNvSpPr>
          <p:nvPr>
            <p:ph type="dt" idx="1"/>
          </p:nvPr>
        </p:nvSpPr>
        <p:spPr>
          <a:xfrm>
            <a:off x="3661475" y="118832"/>
            <a:ext cx="2971800" cy="457200"/>
          </a:xfrm>
          <a:prstGeom prst="rect">
            <a:avLst/>
          </a:prstGeom>
        </p:spPr>
        <p:txBody>
          <a:bodyPr vert="horz" lIns="91440" tIns="45720" rIns="91440" bIns="45720" rtlCol="0" anchor="ctr"/>
          <a:lstStyle>
            <a:lvl1pPr algn="r">
              <a:defRPr sz="900">
                <a:solidFill>
                  <a:schemeClr val="tx1"/>
                </a:solidFill>
                <a:latin typeface="Arial" panose="020B0604020202020204" pitchFamily="34" charset="0"/>
                <a:cs typeface="Arial" panose="020B0604020202020204" pitchFamily="34" charset="0"/>
              </a:defRPr>
            </a:lvl1pPr>
          </a:lstStyle>
          <a:p>
            <a:fld id="{076B0810-FC62-EE4E-BF04-55F4B7654175}" type="datetime8">
              <a:rPr lang="en-US" smtClean="0"/>
              <a:pPr/>
              <a:t>5/11/23 2:54 PM</a:t>
            </a:fld>
            <a:endParaRPr lang="en-US" dirty="0"/>
          </a:p>
        </p:txBody>
      </p:sp>
      <p:sp>
        <p:nvSpPr>
          <p:cNvPr id="12" name="Notes Placeholder 11"/>
          <p:cNvSpPr>
            <a:spLocks noGrp="1"/>
          </p:cNvSpPr>
          <p:nvPr>
            <p:ph type="body" sz="quarter" idx="3"/>
          </p:nvPr>
        </p:nvSpPr>
        <p:spPr>
          <a:xfrm>
            <a:off x="685800" y="4107052"/>
            <a:ext cx="5486400" cy="4351149"/>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839568" y="8685214"/>
            <a:ext cx="793708" cy="355964"/>
          </a:xfrm>
          <a:prstGeom prst="rect">
            <a:avLst/>
          </a:prstGeom>
        </p:spPr>
        <p:txBody>
          <a:bodyPr vert="horz" lIns="91440" tIns="45720" rIns="91440" bIns="45720" rtlCol="0" anchor="b"/>
          <a:lstStyle>
            <a:lvl1pPr algn="r">
              <a:defRPr sz="900">
                <a:solidFill>
                  <a:schemeClr val="tx1"/>
                </a:solidFill>
                <a:latin typeface="Arial" panose="020B0604020202020204" pitchFamily="34" charset="0"/>
                <a:cs typeface="Arial" panose="020B0604020202020204"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dt="0"/>
  <p:notesStyle>
    <a:lvl1pPr marL="0" algn="l" defTabSz="914367" rtl="0" eaLnBrk="1" latinLnBrk="0" hangingPunct="1">
      <a:lnSpc>
        <a:spcPct val="90000"/>
      </a:lnSpc>
      <a:spcAft>
        <a:spcPts val="333"/>
      </a:spcAft>
      <a:defRPr sz="1200" b="0" i="0" kern="1200">
        <a:solidFill>
          <a:schemeClr val="tx1"/>
        </a:solidFill>
        <a:latin typeface="Arial" panose="020B0604020202020204" pitchFamily="34" charset="0"/>
        <a:ea typeface="+mn-ea"/>
        <a:cs typeface="Arial" panose="020B0604020202020204" pitchFamily="34" charset="0"/>
      </a:defRPr>
    </a:lvl1pPr>
    <a:lvl2pPr marL="212982" indent="-105829" algn="l" defTabSz="914367" rtl="0" eaLnBrk="1" latinLnBrk="0" hangingPunct="1">
      <a:lnSpc>
        <a:spcPct val="90000"/>
      </a:lnSpc>
      <a:spcAft>
        <a:spcPts val="333"/>
      </a:spcAft>
      <a:buFont typeface="Arial" pitchFamily="34" charset="0"/>
      <a:buChar char="•"/>
      <a:defRPr sz="1100" b="0" i="0" kern="1200">
        <a:solidFill>
          <a:schemeClr val="tx1"/>
        </a:solidFill>
        <a:latin typeface="Arial" panose="020B0604020202020204" pitchFamily="34" charset="0"/>
        <a:ea typeface="+mn-ea"/>
        <a:cs typeface="Arial" panose="020B0604020202020204" pitchFamily="34" charset="0"/>
      </a:defRPr>
    </a:lvl2pPr>
    <a:lvl3pPr marL="328071" indent="-115090" algn="l" defTabSz="914367" rtl="0" eaLnBrk="1" latinLnBrk="0" hangingPunct="1">
      <a:lnSpc>
        <a:spcPct val="90000"/>
      </a:lnSpc>
      <a:spcAft>
        <a:spcPts val="333"/>
      </a:spcAft>
      <a:buFont typeface="Arial" pitchFamily="34" charset="0"/>
      <a:buChar char="•"/>
      <a:defRPr sz="1050" b="0" i="0" kern="1200">
        <a:solidFill>
          <a:schemeClr val="tx1"/>
        </a:solidFill>
        <a:latin typeface="Arial" panose="020B0604020202020204" pitchFamily="34" charset="0"/>
        <a:ea typeface="+mn-ea"/>
        <a:cs typeface="Arial" panose="020B0604020202020204" pitchFamily="34" charset="0"/>
      </a:defRPr>
    </a:lvl3pPr>
    <a:lvl4pPr marL="482848" indent="-146838" algn="l" defTabSz="914367" rtl="0" eaLnBrk="1" latinLnBrk="0" hangingPunct="1">
      <a:lnSpc>
        <a:spcPct val="90000"/>
      </a:lnSpc>
      <a:spcAft>
        <a:spcPts val="333"/>
      </a:spcAft>
      <a:buFont typeface="Arial" pitchFamily="34" charset="0"/>
      <a:buChar char="•"/>
      <a:defRPr sz="1050" b="0" i="0" kern="1200">
        <a:solidFill>
          <a:schemeClr val="tx1"/>
        </a:solidFill>
        <a:latin typeface="Arial" panose="020B0604020202020204" pitchFamily="34" charset="0"/>
        <a:ea typeface="+mn-ea"/>
        <a:cs typeface="Arial" panose="020B0604020202020204" pitchFamily="34" charset="0"/>
      </a:defRPr>
    </a:lvl4pPr>
    <a:lvl5pPr marL="615134" indent="-115090" algn="l" defTabSz="914367" rtl="0" eaLnBrk="1" latinLnBrk="0" hangingPunct="1">
      <a:lnSpc>
        <a:spcPct val="90000"/>
      </a:lnSpc>
      <a:spcAft>
        <a:spcPts val="333"/>
      </a:spcAft>
      <a:buFont typeface="Arial" pitchFamily="34" charset="0"/>
      <a:buChar char="•"/>
      <a:defRPr sz="1050" b="0" i="0" kern="1200">
        <a:solidFill>
          <a:schemeClr val="tx1"/>
        </a:solidFill>
        <a:latin typeface="Arial" panose="020B0604020202020204" pitchFamily="34" charset="0"/>
        <a:ea typeface="+mn-ea"/>
        <a:cs typeface="Arial" panose="020B0604020202020204" pitchFamily="34" charset="0"/>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No Imag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199" y="3730752"/>
            <a:ext cx="9203375" cy="1285186"/>
          </a:xfrm>
          <a:noFill/>
        </p:spPr>
        <p:txBody>
          <a:bodyPr wrap="square" lIns="0" tIns="0" rIns="0" bIns="0" anchor="b" anchorCtr="0">
            <a:noAutofit/>
          </a:bodyPr>
          <a:lstStyle>
            <a:lvl1pPr>
              <a:defRPr sz="34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a:extLst>
              <a:ext uri="{FF2B5EF4-FFF2-40B4-BE49-F238E27FC236}">
                <a16:creationId xmlns:a16="http://schemas.microsoft.com/office/drawing/2014/main" id="{063C8DF7-52E5-4ABA-86DD-8FD6C136A4A3}"/>
              </a:ext>
            </a:extLst>
          </p:cNvPr>
          <p:cNvSpPr>
            <a:spLocks noGrp="1"/>
          </p:cNvSpPr>
          <p:nvPr>
            <p:ph type="body" sz="quarter" idx="12" hasCustomPrompt="1"/>
          </p:nvPr>
        </p:nvSpPr>
        <p:spPr>
          <a:xfrm>
            <a:off x="584200" y="5416296"/>
            <a:ext cx="5510213"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Picture 5">
            <a:extLst>
              <a:ext uri="{FF2B5EF4-FFF2-40B4-BE49-F238E27FC236}">
                <a16:creationId xmlns:a16="http://schemas.microsoft.com/office/drawing/2014/main" id="{AC70B977-ED39-4A6F-B505-8559A07A7E86}"/>
              </a:ext>
            </a:extLst>
          </p:cNvPr>
          <p:cNvPicPr>
            <a:picLocks/>
          </p:cNvPicPr>
          <p:nvPr userDrawn="1"/>
        </p:nvPicPr>
        <p:blipFill>
          <a:blip r:embed="rId2"/>
          <a:stretch>
            <a:fillRect/>
          </a:stretch>
        </p:blipFill>
        <p:spPr>
          <a:xfrm>
            <a:off x="584200" y="585787"/>
            <a:ext cx="1227600" cy="268195"/>
          </a:xfrm>
          <a:prstGeom prst="rect">
            <a:avLst/>
          </a:prstGeom>
        </p:spPr>
      </p:pic>
    </p:spTree>
    <p:extLst>
      <p:ext uri="{BB962C8B-B14F-4D97-AF65-F5344CB8AC3E}">
        <p14:creationId xmlns:p14="http://schemas.microsoft.com/office/powerpoint/2010/main" val="2499952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a14="http://schemas.microsoft.com/office/drawing/2010/main" xmlns:a16="http://schemas.microsoft.com/office/drawing/2014/main" xmlns="">
      <p:transition spd="med">
        <p:fade/>
      </p:transition>
    </mc:Fallback>
  </mc:AlternateContent>
  <p:hf hdr="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with Square Picture">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pattFill prst="wdUpDiag">
            <a:fgClr>
              <a:schemeClr val="accent1">
                <a:lumMod val="50000"/>
              </a:schemeClr>
            </a:fgClr>
            <a:bgClr>
              <a:schemeClr val="tx2">
                <a:lumMod val="50000"/>
              </a:schemeClr>
            </a:bgClr>
          </a:patt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p:nvPr>
        </p:nvSpPr>
        <p:spPr>
          <a:xfrm>
            <a:off x="588263" y="2262425"/>
            <a:ext cx="4158362" cy="861774"/>
          </a:xfrm>
        </p:spPr>
        <p:txBody>
          <a:bodyPr anchor="b"/>
          <a:lstStyle>
            <a:lvl1pPr>
              <a:defRPr/>
            </a:lvl1pPr>
          </a:lstStyle>
          <a:p>
            <a:r>
              <a:rPr lang="en-US" dirty="0"/>
              <a:t>Click to edit Master title style</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normAutofit/>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roduct/Feature - Square Photo">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2091FAC0-2210-AA45-95A9-B6A721525D07}"/>
              </a:ext>
            </a:extLst>
          </p:cNvPr>
          <p:cNvSpPr>
            <a:spLocks noGrp="1"/>
          </p:cNvSpPr>
          <p:nvPr>
            <p:ph type="title"/>
          </p:nvPr>
        </p:nvSpPr>
        <p:spPr>
          <a:xfrm>
            <a:off x="5638800" y="1028700"/>
            <a:ext cx="6259511" cy="914400"/>
          </a:xfrm>
        </p:spPr>
        <p:txBody>
          <a:bodyPr anchor="b">
            <a:normAutofit/>
          </a:bodyPr>
          <a:lstStyle>
            <a:lvl1pPr>
              <a:defRPr sz="2400"/>
            </a:lvl1pPr>
          </a:lstStyle>
          <a:p>
            <a:r>
              <a:rPr lang="en-US" dirty="0"/>
              <a:t>Click to edit Master title style</a:t>
            </a:r>
          </a:p>
        </p:txBody>
      </p:sp>
      <p:sp>
        <p:nvSpPr>
          <p:cNvPr id="6" name="Content Placeholder 4">
            <a:extLst>
              <a:ext uri="{FF2B5EF4-FFF2-40B4-BE49-F238E27FC236}">
                <a16:creationId xmlns:a16="http://schemas.microsoft.com/office/drawing/2014/main" id="{E0B0D8E2-424A-CE45-AD48-F95CCAF11354}"/>
              </a:ext>
            </a:extLst>
          </p:cNvPr>
          <p:cNvSpPr>
            <a:spLocks noGrp="1"/>
          </p:cNvSpPr>
          <p:nvPr>
            <p:ph sz="quarter" idx="12"/>
          </p:nvPr>
        </p:nvSpPr>
        <p:spPr>
          <a:xfrm>
            <a:off x="5638801" y="2299447"/>
            <a:ext cx="6259511" cy="3491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293688" y="1043675"/>
            <a:ext cx="5040311" cy="4740089"/>
          </a:xfrm>
          <a:pattFill prst="wdUpDiag">
            <a:fgClr>
              <a:schemeClr val="accent1">
                <a:lumMod val="50000"/>
              </a:schemeClr>
            </a:fgClr>
            <a:bgClr>
              <a:schemeClr val="tx2">
                <a:lumMod val="50000"/>
              </a:schemeClr>
            </a:bgClr>
          </a:pattFill>
        </p:spPr>
        <p:txBody>
          <a:bodyPr lIns="0" tIns="72000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72391434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648" userDrawn="1">
          <p15:clr>
            <a:srgbClr val="5ACBF0"/>
          </p15:clr>
        </p15:guide>
        <p15:guide id="8" orient="horz" pos="3648" userDrawn="1">
          <p15:clr>
            <a:srgbClr val="5ACBF0"/>
          </p15:clr>
        </p15:guide>
        <p15:guide id="10" pos="3720" userDrawn="1">
          <p15:clr>
            <a:srgbClr val="C35EA4"/>
          </p15:clr>
        </p15:guide>
        <p15:guide id="11" pos="2993">
          <p15:clr>
            <a:srgbClr val="5ACBF0"/>
          </p15:clr>
        </p15:guide>
        <p15:guide id="12" pos="3552" userDrawn="1">
          <p15:clr>
            <a:srgbClr val="A4A3A4"/>
          </p15:clr>
        </p15:guide>
        <p15:guide id="14" orient="horz" pos="1440"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pattFill prst="wdUpDiag">
            <a:fgClr>
              <a:schemeClr val="accent1">
                <a:lumMod val="50000"/>
              </a:schemeClr>
            </a:fgClr>
            <a:bgClr>
              <a:schemeClr val="tx2">
                <a:lumMod val="50000"/>
              </a:schemeClr>
            </a:bgClr>
          </a:pattFill>
        </p:spPr>
        <p:txBody>
          <a:bodyPr vert="horz" wrap="square" lIns="0" tIns="720000" rIns="0" bIns="0" rtlCol="0" anchor="t" anchorCtr="0">
            <a:noAutofit/>
          </a:bodyPr>
          <a:lstStyle>
            <a:lvl1pPr marL="0" indent="0" algn="ctr">
              <a:buNone/>
              <a:defRPr lang="en-US" sz="12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00493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pattFill prst="wdUpDiag">
            <a:fgClr>
              <a:schemeClr val="accent1">
                <a:lumMod val="50000"/>
              </a:schemeClr>
            </a:fgClr>
            <a:bgClr>
              <a:schemeClr val="tx2">
                <a:lumMod val="50000"/>
              </a:schemeClr>
            </a:bgClr>
          </a:pattFill>
        </p:spPr>
        <p:txBody>
          <a:bodyPr vert="horz" wrap="square" lIns="0" tIns="720000" rIns="0" bIns="0" rtlCol="0" anchor="t" anchorCtr="0">
            <a:noAutofit/>
          </a:bodyPr>
          <a:lstStyle>
            <a:lvl1pPr marL="0" indent="0" algn="ctr">
              <a:buNone/>
              <a:defRPr lang="en-US" sz="12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295567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486399"/>
            <a:ext cx="5367528" cy="782639"/>
          </a:xfrm>
        </p:spPr>
        <p:txBody>
          <a:bodyPr>
            <a:normAutofit/>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1822077"/>
            <a:ext cx="5367528" cy="3474720"/>
          </a:xfrm>
          <a:pattFill prst="wdUpDiag">
            <a:fgClr>
              <a:schemeClr val="accent1">
                <a:lumMod val="50000"/>
              </a:schemeClr>
            </a:fgClr>
            <a:bgClr>
              <a:schemeClr val="tx2">
                <a:lumMod val="50000"/>
              </a:schemeClr>
            </a:bgClr>
          </a:pattFill>
        </p:spPr>
        <p:txBody>
          <a:bodyPr vert="horz" wrap="square" lIns="0" tIns="720000" rIns="0" bIns="1188720" rtlCol="0" anchor="t"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486399"/>
            <a:ext cx="5367528" cy="782639"/>
          </a:xfrm>
        </p:spPr>
        <p:txBody>
          <a:bodyPr>
            <a:normAutofit/>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1822077"/>
            <a:ext cx="5367528" cy="3474720"/>
          </a:xfrm>
          <a:pattFill prst="wdUpDiag">
            <a:fgClr>
              <a:schemeClr val="accent1">
                <a:lumMod val="50000"/>
              </a:schemeClr>
            </a:fgClr>
            <a:bgClr>
              <a:schemeClr val="tx2">
                <a:lumMod val="50000"/>
              </a:schemeClr>
            </a:bgClr>
          </a:pattFill>
        </p:spPr>
        <p:txBody>
          <a:bodyPr vert="horz" wrap="square" lIns="0" tIns="720000" rIns="0" bIns="1188720" rtlCol="0" anchor="t" anchorCtr="0">
            <a:noAutofit/>
          </a:bodyPr>
          <a:lstStyle>
            <a:lvl1pPr marL="0" indent="0" algn="ctr">
              <a:buNone/>
              <a:defRPr lang="en-US" sz="1000" b="1" dirty="0">
                <a:solidFill>
                  <a:srgbClr val="FFFFFF"/>
                </a:solidFill>
              </a:defRPr>
            </a:lvl1pPr>
          </a:lstStyle>
          <a:p>
            <a:pPr marL="228600" lvl="0" indent="-228600" algn="ctr"/>
            <a:r>
              <a:rPr lang="en-US" dirty="0"/>
              <a:t>Drag and drop your photo here</a:t>
            </a:r>
            <a:br>
              <a:rPr lang="en-US" dirty="0"/>
            </a:br>
            <a:r>
              <a:rPr lang="en-US" dirty="0"/>
              <a:t>or click or tap icon below</a:t>
            </a:r>
            <a:br>
              <a:rPr lang="en-US" dirty="0"/>
            </a:br>
            <a:r>
              <a:rPr lang="en-US" dirty="0"/>
              <a:t>to insert</a:t>
            </a:r>
          </a:p>
        </p:txBody>
      </p:sp>
      <p:sp>
        <p:nvSpPr>
          <p:cNvPr id="2" name="Title 1">
            <a:extLst>
              <a:ext uri="{FF2B5EF4-FFF2-40B4-BE49-F238E27FC236}">
                <a16:creationId xmlns:a16="http://schemas.microsoft.com/office/drawing/2014/main" id="{6EE6852B-EA48-4DA0-85C5-B2B1A90798F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3976029"/>
      </p:ext>
    </p:extLst>
  </p:cSld>
  <p:clrMapOvr>
    <a:masterClrMapping/>
  </p:clrMapOvr>
  <p:transition>
    <p:fade/>
  </p:transition>
  <p:extLst>
    <p:ext uri="{DCECCB84-F9BA-43D5-87BE-67443E8EF086}">
      <p15:sldGuideLst xmlns:p15="http://schemas.microsoft.com/office/powerpoint/2012/main">
        <p15:guide id="3" orient="horz" pos="3456" userDrawn="1">
          <p15:clr>
            <a:srgbClr val="5ACBF0"/>
          </p15:clr>
        </p15:guide>
        <p15:guide id="6" pos="3749">
          <p15:clr>
            <a:srgbClr val="5ACBF0"/>
          </p15:clr>
        </p15:guide>
        <p15:guide id="7" pos="3931">
          <p15:clr>
            <a:srgbClr val="5ACBF0"/>
          </p15:clr>
        </p15:guide>
        <p15:guide id="8" orient="horz" pos="1139"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486400"/>
            <a:ext cx="3475037" cy="782638"/>
          </a:xfrm>
        </p:spPr>
        <p:txBody>
          <a:bodyPr>
            <a:noAutofit/>
          </a:bodyPr>
          <a:lstStyle>
            <a:lvl1pPr marL="0" indent="0" algn="ctr">
              <a:spcBef>
                <a:spcPts val="0"/>
              </a:spcBef>
              <a:buNone/>
              <a:defRPr sz="18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1815353"/>
            <a:ext cx="3474720" cy="3474720"/>
          </a:xfrm>
          <a:pattFill prst="wdUpDiag">
            <a:fgClr>
              <a:schemeClr val="accent1">
                <a:lumMod val="50000"/>
              </a:schemeClr>
            </a:fgClr>
            <a:bgClr>
              <a:schemeClr val="tx2">
                <a:lumMod val="50000"/>
              </a:schemeClr>
            </a:bgClr>
          </a:pattFill>
        </p:spPr>
        <p:txBody>
          <a:bodyPr lIns="0" tIns="720000" rIns="0" bIns="1005840" anchor="t" anchorCtr="0">
            <a:noAutofit/>
          </a:bodyPr>
          <a:lstStyle>
            <a:lvl1pPr marL="0" indent="0" algn="ctr">
              <a:lnSpc>
                <a:spcPct val="100000"/>
              </a:lnSpc>
              <a:buNone/>
              <a:defRPr sz="105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486400"/>
            <a:ext cx="3475037" cy="782638"/>
          </a:xfrm>
        </p:spPr>
        <p:txBody>
          <a:bodyPr>
            <a:noAutofit/>
          </a:bodyPr>
          <a:lstStyle>
            <a:lvl1pPr marL="0" indent="0" algn="ctr">
              <a:spcBef>
                <a:spcPts val="0"/>
              </a:spcBef>
              <a:buNone/>
              <a:defRPr sz="18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1815353"/>
            <a:ext cx="3474720" cy="3474720"/>
          </a:xfrm>
          <a:pattFill prst="wdUpDiag">
            <a:fgClr>
              <a:schemeClr val="accent1">
                <a:lumMod val="50000"/>
              </a:schemeClr>
            </a:fgClr>
            <a:bgClr>
              <a:schemeClr val="tx2">
                <a:lumMod val="50000"/>
              </a:schemeClr>
            </a:bgClr>
          </a:pattFill>
        </p:spPr>
        <p:txBody>
          <a:bodyPr lIns="0" tIns="720000" rIns="0" bIns="1005840" anchor="t" anchorCtr="0">
            <a:noAutofit/>
          </a:bodyPr>
          <a:lstStyle>
            <a:lvl1pPr marL="0" indent="0" algn="ctr">
              <a:lnSpc>
                <a:spcPct val="100000"/>
              </a:lnSpc>
              <a:buNone/>
              <a:defRPr sz="105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486400"/>
            <a:ext cx="3475037" cy="782638"/>
          </a:xfrm>
        </p:spPr>
        <p:txBody>
          <a:bodyPr>
            <a:noAutofit/>
          </a:bodyPr>
          <a:lstStyle>
            <a:lvl1pPr marL="0" indent="0" algn="ctr">
              <a:spcBef>
                <a:spcPts val="0"/>
              </a:spcBef>
              <a:buNone/>
              <a:defRPr sz="18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1815353"/>
            <a:ext cx="3474720" cy="3474720"/>
          </a:xfrm>
          <a:pattFill prst="wdUpDiag">
            <a:fgClr>
              <a:schemeClr val="accent1">
                <a:lumMod val="50000"/>
              </a:schemeClr>
            </a:fgClr>
            <a:bgClr>
              <a:schemeClr val="tx2">
                <a:lumMod val="50000"/>
              </a:schemeClr>
            </a:bgClr>
          </a:pattFill>
        </p:spPr>
        <p:txBody>
          <a:bodyPr lIns="0" tIns="720000" rIns="0" bIns="1005840" anchor="t" anchorCtr="0">
            <a:noAutofit/>
          </a:bodyPr>
          <a:lstStyle>
            <a:lvl1pPr marL="0" indent="0" algn="ctr">
              <a:lnSpc>
                <a:spcPct val="100000"/>
              </a:lnSpc>
              <a:buNone/>
              <a:defRPr sz="105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5D682FBC-A5FE-4949-90A0-2C7AE294D7F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13122780"/>
      </p:ext>
    </p:extLst>
  </p:cSld>
  <p:clrMapOvr>
    <a:masterClrMapping/>
  </p:clrMapOvr>
  <p:transition>
    <p:fade/>
  </p:transition>
  <p:extLst>
    <p:ext uri="{DCECCB84-F9BA-43D5-87BE-67443E8EF086}">
      <p15:sldGuideLst xmlns:p15="http://schemas.microsoft.com/office/powerpoint/2012/main">
        <p15:guide id="3" orient="horz" pos="3456" userDrawn="1">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1139"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ntent with heading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A0F91C1-B794-4B3E-A261-364FE4771323}"/>
              </a:ext>
            </a:extLst>
          </p:cNvPr>
          <p:cNvSpPr>
            <a:spLocks noGrp="1"/>
          </p:cNvSpPr>
          <p:nvPr>
            <p:ph type="body" sz="quarter" idx="10" hasCustomPrompt="1"/>
          </p:nvPr>
        </p:nvSpPr>
        <p:spPr>
          <a:xfrm>
            <a:off x="584201" y="2024063"/>
            <a:ext cx="3475037" cy="307777"/>
          </a:xfrm>
        </p:spPr>
        <p:txBody>
          <a:bodyPr/>
          <a:lstStyle>
            <a:lvl1pPr marL="0" indent="0">
              <a:buNone/>
              <a:defRPr sz="2000" b="1"/>
            </a:lvl1pPr>
            <a:lvl2pPr marL="0" indent="0">
              <a:buNone/>
              <a:defRPr sz="2000" b="1"/>
            </a:lvl2pPr>
            <a:lvl3pPr marL="0" indent="0">
              <a:buNone/>
              <a:defRPr sz="2000" b="1"/>
            </a:lvl3pPr>
            <a:lvl4pPr marL="0" indent="0">
              <a:buNone/>
              <a:defRPr sz="2000" b="1"/>
            </a:lvl4pPr>
            <a:lvl5pPr marL="0" indent="0">
              <a:buNone/>
              <a:defRPr sz="2000" b="1"/>
            </a:lvl5pPr>
          </a:lstStyle>
          <a:p>
            <a:pPr lvl="0"/>
            <a:r>
              <a:rPr lang="en-US" dirty="0"/>
              <a:t>Click to edit heading </a:t>
            </a:r>
            <a:endParaRPr lang="en-GB" dirty="0"/>
          </a:p>
        </p:txBody>
      </p:sp>
      <p:sp>
        <p:nvSpPr>
          <p:cNvPr id="7" name="Text Placeholder 6">
            <a:extLst>
              <a:ext uri="{FF2B5EF4-FFF2-40B4-BE49-F238E27FC236}">
                <a16:creationId xmlns:a16="http://schemas.microsoft.com/office/drawing/2014/main" id="{2047671E-2E0A-4489-899C-1D6A3B352222}"/>
              </a:ext>
            </a:extLst>
          </p:cNvPr>
          <p:cNvSpPr>
            <a:spLocks noGrp="1"/>
          </p:cNvSpPr>
          <p:nvPr>
            <p:ph type="body" sz="quarter" idx="11" hasCustomPrompt="1"/>
          </p:nvPr>
        </p:nvSpPr>
        <p:spPr>
          <a:xfrm>
            <a:off x="584200" y="2611569"/>
            <a:ext cx="479619" cy="54000"/>
          </a:xfrm>
          <a:solidFill>
            <a:schemeClr val="bg2"/>
          </a:solidFill>
        </p:spPr>
        <p:txBody>
          <a:bodyPr/>
          <a:lstStyle>
            <a:lvl1pPr marL="0" indent="0">
              <a:buNone/>
              <a:defRPr sz="100"/>
            </a:lvl1pPr>
            <a:lvl2pPr marL="0" indent="0">
              <a:buNone/>
              <a:defRPr sz="100"/>
            </a:lvl2pPr>
            <a:lvl3pPr marL="0" indent="0">
              <a:buNone/>
              <a:defRPr sz="100"/>
            </a:lvl3pPr>
            <a:lvl4pPr marL="0" indent="0">
              <a:buNone/>
              <a:defRPr sz="100"/>
            </a:lvl4pPr>
            <a:lvl5pPr marL="0" indent="0">
              <a:buNone/>
              <a:defRPr sz="100"/>
            </a:lvl5pPr>
          </a:lstStyle>
          <a:p>
            <a:pPr lvl="0"/>
            <a:r>
              <a:rPr lang="en-GB" dirty="0"/>
              <a:t> </a:t>
            </a:r>
          </a:p>
        </p:txBody>
      </p:sp>
      <p:sp>
        <p:nvSpPr>
          <p:cNvPr id="17" name="Content Placeholder 16">
            <a:extLst>
              <a:ext uri="{FF2B5EF4-FFF2-40B4-BE49-F238E27FC236}">
                <a16:creationId xmlns:a16="http://schemas.microsoft.com/office/drawing/2014/main" id="{D194322E-67FD-4731-91FC-9B5B2B3A5FE6}"/>
              </a:ext>
            </a:extLst>
          </p:cNvPr>
          <p:cNvSpPr>
            <a:spLocks noGrp="1"/>
          </p:cNvSpPr>
          <p:nvPr>
            <p:ph sz="quarter" idx="12"/>
          </p:nvPr>
        </p:nvSpPr>
        <p:spPr>
          <a:xfrm>
            <a:off x="584200" y="2945298"/>
            <a:ext cx="3475037" cy="2788752"/>
          </a:xfrm>
        </p:spPr>
        <p:txBody>
          <a:bodyPr/>
          <a:lstStyle>
            <a:lvl1pPr>
              <a:defRPr sz="1000"/>
            </a:lvl1pPr>
            <a:lvl2pPr>
              <a:defRPr sz="1000"/>
            </a:lvl2pPr>
            <a:lvl3pPr>
              <a:defRPr sz="800"/>
            </a:lvl3pPr>
            <a:lvl4pPr>
              <a:defRPr sz="800"/>
            </a:lvl4pPr>
            <a:lvl5pPr>
              <a:defRPr sz="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8" name="Text Placeholder 4">
            <a:extLst>
              <a:ext uri="{FF2B5EF4-FFF2-40B4-BE49-F238E27FC236}">
                <a16:creationId xmlns:a16="http://schemas.microsoft.com/office/drawing/2014/main" id="{32968B98-448E-47A5-B9E2-F68A957DA805}"/>
              </a:ext>
            </a:extLst>
          </p:cNvPr>
          <p:cNvSpPr>
            <a:spLocks noGrp="1"/>
          </p:cNvSpPr>
          <p:nvPr>
            <p:ph type="body" sz="quarter" idx="13" hasCustomPrompt="1"/>
          </p:nvPr>
        </p:nvSpPr>
        <p:spPr>
          <a:xfrm>
            <a:off x="4356101" y="2024063"/>
            <a:ext cx="3475037" cy="307777"/>
          </a:xfrm>
        </p:spPr>
        <p:txBody>
          <a:bodyPr/>
          <a:lstStyle>
            <a:lvl1pPr marL="0" indent="0">
              <a:buNone/>
              <a:defRPr sz="2000" b="1"/>
            </a:lvl1pPr>
            <a:lvl2pPr marL="0" indent="0">
              <a:buNone/>
              <a:defRPr sz="2000" b="1"/>
            </a:lvl2pPr>
            <a:lvl3pPr marL="0" indent="0">
              <a:buNone/>
              <a:defRPr sz="2000" b="1"/>
            </a:lvl3pPr>
            <a:lvl4pPr marL="0" indent="0">
              <a:buNone/>
              <a:defRPr sz="2000" b="1"/>
            </a:lvl4pPr>
            <a:lvl5pPr marL="0" indent="0">
              <a:buNone/>
              <a:defRPr sz="2000" b="1"/>
            </a:lvl5pPr>
          </a:lstStyle>
          <a:p>
            <a:pPr lvl="0"/>
            <a:r>
              <a:rPr lang="en-US" dirty="0"/>
              <a:t>Click to edit heading </a:t>
            </a:r>
            <a:endParaRPr lang="en-GB" dirty="0"/>
          </a:p>
        </p:txBody>
      </p:sp>
      <p:sp>
        <p:nvSpPr>
          <p:cNvPr id="19" name="Text Placeholder 6">
            <a:extLst>
              <a:ext uri="{FF2B5EF4-FFF2-40B4-BE49-F238E27FC236}">
                <a16:creationId xmlns:a16="http://schemas.microsoft.com/office/drawing/2014/main" id="{A09AF88B-94B0-4951-950E-0E6532572980}"/>
              </a:ext>
            </a:extLst>
          </p:cNvPr>
          <p:cNvSpPr>
            <a:spLocks noGrp="1"/>
          </p:cNvSpPr>
          <p:nvPr>
            <p:ph type="body" sz="quarter" idx="14" hasCustomPrompt="1"/>
          </p:nvPr>
        </p:nvSpPr>
        <p:spPr>
          <a:xfrm>
            <a:off x="4356100" y="2611569"/>
            <a:ext cx="479619" cy="54000"/>
          </a:xfrm>
          <a:solidFill>
            <a:schemeClr val="bg2"/>
          </a:solidFill>
        </p:spPr>
        <p:txBody>
          <a:bodyPr/>
          <a:lstStyle>
            <a:lvl1pPr marL="0" indent="0">
              <a:buNone/>
              <a:defRPr sz="100"/>
            </a:lvl1pPr>
            <a:lvl2pPr marL="0" indent="0">
              <a:buNone/>
              <a:defRPr sz="100"/>
            </a:lvl2pPr>
            <a:lvl3pPr marL="0" indent="0">
              <a:buNone/>
              <a:defRPr sz="100"/>
            </a:lvl3pPr>
            <a:lvl4pPr marL="0" indent="0">
              <a:buNone/>
              <a:defRPr sz="100"/>
            </a:lvl4pPr>
            <a:lvl5pPr marL="0" indent="0">
              <a:buNone/>
              <a:defRPr sz="100"/>
            </a:lvl5pPr>
          </a:lstStyle>
          <a:p>
            <a:pPr lvl="0"/>
            <a:r>
              <a:rPr lang="en-GB" dirty="0"/>
              <a:t> </a:t>
            </a:r>
          </a:p>
        </p:txBody>
      </p:sp>
      <p:sp>
        <p:nvSpPr>
          <p:cNvPr id="20" name="Content Placeholder 16">
            <a:extLst>
              <a:ext uri="{FF2B5EF4-FFF2-40B4-BE49-F238E27FC236}">
                <a16:creationId xmlns:a16="http://schemas.microsoft.com/office/drawing/2014/main" id="{1DFDCCC0-C216-43D7-9899-005148CAC5B0}"/>
              </a:ext>
            </a:extLst>
          </p:cNvPr>
          <p:cNvSpPr>
            <a:spLocks noGrp="1"/>
          </p:cNvSpPr>
          <p:nvPr>
            <p:ph sz="quarter" idx="15"/>
          </p:nvPr>
        </p:nvSpPr>
        <p:spPr>
          <a:xfrm>
            <a:off x="4356100" y="2945298"/>
            <a:ext cx="3475037" cy="2788752"/>
          </a:xfrm>
        </p:spPr>
        <p:txBody>
          <a:bodyPr/>
          <a:lstStyle>
            <a:lvl1pPr>
              <a:defRPr sz="1000"/>
            </a:lvl1pPr>
            <a:lvl2pPr>
              <a:defRPr sz="1000"/>
            </a:lvl2pPr>
            <a:lvl3pPr>
              <a:defRPr sz="800"/>
            </a:lvl3pPr>
            <a:lvl4pPr>
              <a:defRPr sz="800"/>
            </a:lvl4pPr>
            <a:lvl5pPr>
              <a:defRPr sz="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1" name="Text Placeholder 4">
            <a:extLst>
              <a:ext uri="{FF2B5EF4-FFF2-40B4-BE49-F238E27FC236}">
                <a16:creationId xmlns:a16="http://schemas.microsoft.com/office/drawing/2014/main" id="{2841B3CC-F651-426F-BDBF-9505DCD7F924}"/>
              </a:ext>
            </a:extLst>
          </p:cNvPr>
          <p:cNvSpPr>
            <a:spLocks noGrp="1"/>
          </p:cNvSpPr>
          <p:nvPr>
            <p:ph type="body" sz="quarter" idx="16" hasCustomPrompt="1"/>
          </p:nvPr>
        </p:nvSpPr>
        <p:spPr>
          <a:xfrm>
            <a:off x="8128001" y="2029778"/>
            <a:ext cx="3475037" cy="307777"/>
          </a:xfrm>
        </p:spPr>
        <p:txBody>
          <a:bodyPr/>
          <a:lstStyle>
            <a:lvl1pPr marL="0" indent="0">
              <a:buNone/>
              <a:defRPr sz="2000" b="1"/>
            </a:lvl1pPr>
            <a:lvl2pPr marL="0" indent="0">
              <a:buNone/>
              <a:defRPr sz="2000" b="1"/>
            </a:lvl2pPr>
            <a:lvl3pPr marL="0" indent="0">
              <a:buNone/>
              <a:defRPr sz="2000" b="1"/>
            </a:lvl3pPr>
            <a:lvl4pPr marL="0" indent="0">
              <a:buNone/>
              <a:defRPr sz="2000" b="1"/>
            </a:lvl4pPr>
            <a:lvl5pPr marL="0" indent="0">
              <a:buNone/>
              <a:defRPr sz="2000" b="1"/>
            </a:lvl5pPr>
          </a:lstStyle>
          <a:p>
            <a:pPr lvl="0"/>
            <a:r>
              <a:rPr lang="en-US" dirty="0"/>
              <a:t>Click to edit heading </a:t>
            </a:r>
            <a:endParaRPr lang="en-GB" dirty="0"/>
          </a:p>
        </p:txBody>
      </p:sp>
      <p:sp>
        <p:nvSpPr>
          <p:cNvPr id="22" name="Text Placeholder 6">
            <a:extLst>
              <a:ext uri="{FF2B5EF4-FFF2-40B4-BE49-F238E27FC236}">
                <a16:creationId xmlns:a16="http://schemas.microsoft.com/office/drawing/2014/main" id="{0B321F9A-F25D-4EEF-BA80-BFBD772AAC7E}"/>
              </a:ext>
            </a:extLst>
          </p:cNvPr>
          <p:cNvSpPr>
            <a:spLocks noGrp="1"/>
          </p:cNvSpPr>
          <p:nvPr>
            <p:ph type="body" sz="quarter" idx="17" hasCustomPrompt="1"/>
          </p:nvPr>
        </p:nvSpPr>
        <p:spPr>
          <a:xfrm>
            <a:off x="8128000" y="2617284"/>
            <a:ext cx="479619" cy="54000"/>
          </a:xfrm>
          <a:solidFill>
            <a:schemeClr val="bg2"/>
          </a:solidFill>
        </p:spPr>
        <p:txBody>
          <a:bodyPr/>
          <a:lstStyle>
            <a:lvl1pPr marL="0" indent="0">
              <a:buNone/>
              <a:defRPr sz="100"/>
            </a:lvl1pPr>
            <a:lvl2pPr marL="0" indent="0">
              <a:buNone/>
              <a:defRPr sz="100"/>
            </a:lvl2pPr>
            <a:lvl3pPr marL="0" indent="0">
              <a:buNone/>
              <a:defRPr sz="100"/>
            </a:lvl3pPr>
            <a:lvl4pPr marL="0" indent="0">
              <a:buNone/>
              <a:defRPr sz="100"/>
            </a:lvl4pPr>
            <a:lvl5pPr marL="0" indent="0">
              <a:buNone/>
              <a:defRPr sz="100"/>
            </a:lvl5pPr>
          </a:lstStyle>
          <a:p>
            <a:pPr lvl="0"/>
            <a:r>
              <a:rPr lang="en-GB" dirty="0"/>
              <a:t> </a:t>
            </a:r>
          </a:p>
        </p:txBody>
      </p:sp>
      <p:sp>
        <p:nvSpPr>
          <p:cNvPr id="23" name="Content Placeholder 16">
            <a:extLst>
              <a:ext uri="{FF2B5EF4-FFF2-40B4-BE49-F238E27FC236}">
                <a16:creationId xmlns:a16="http://schemas.microsoft.com/office/drawing/2014/main" id="{7324DA3D-8837-4E90-8B42-BC383F017C2B}"/>
              </a:ext>
            </a:extLst>
          </p:cNvPr>
          <p:cNvSpPr>
            <a:spLocks noGrp="1"/>
          </p:cNvSpPr>
          <p:nvPr>
            <p:ph sz="quarter" idx="18"/>
          </p:nvPr>
        </p:nvSpPr>
        <p:spPr>
          <a:xfrm>
            <a:off x="8128000" y="2951013"/>
            <a:ext cx="3475037" cy="2788752"/>
          </a:xfrm>
        </p:spPr>
        <p:txBody>
          <a:bodyPr/>
          <a:lstStyle>
            <a:lvl1pPr>
              <a:defRPr sz="1000"/>
            </a:lvl1pPr>
            <a:lvl2pPr>
              <a:defRPr sz="1000"/>
            </a:lvl2pPr>
            <a:lvl3pPr>
              <a:defRPr sz="800"/>
            </a:lvl3pPr>
            <a:lvl4pPr>
              <a:defRPr sz="800"/>
            </a:lvl4pPr>
            <a:lvl5pPr>
              <a:defRPr sz="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a:extLst>
              <a:ext uri="{FF2B5EF4-FFF2-40B4-BE49-F238E27FC236}">
                <a16:creationId xmlns:a16="http://schemas.microsoft.com/office/drawing/2014/main" id="{0CC2C5B4-0CEA-48E6-9BA2-F8B9CA5BE0B5}"/>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8486435"/>
      </p:ext>
    </p:extLst>
  </p:cSld>
  <p:clrMapOvr>
    <a:masterClrMapping/>
  </p:clrMapOvr>
  <p:transition>
    <p:fade/>
  </p:transition>
  <p:extLst>
    <p:ext uri="{DCECCB84-F9BA-43D5-87BE-67443E8EF086}">
      <p15:sldGuideLst xmlns:p15="http://schemas.microsoft.com/office/powerpoint/2012/main">
        <p15:guide id="3" orient="horz" pos="3612" userDrawn="1">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1842" userDrawn="1">
          <p15:clr>
            <a:srgbClr val="5ACBF0"/>
          </p15:clr>
        </p15:guide>
        <p15:guide id="11" orient="horz" pos="1275"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Products">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CA3A818-AA31-4BF6-A4C4-C805CCA29124}"/>
              </a:ext>
            </a:extLst>
          </p:cNvPr>
          <p:cNvSpPr/>
          <p:nvPr userDrawn="1"/>
        </p:nvSpPr>
        <p:spPr>
          <a:xfrm>
            <a:off x="588387" y="1361256"/>
            <a:ext cx="3473857" cy="4297680"/>
          </a:xfrm>
          <a:prstGeom prst="rect">
            <a:avLst/>
          </a:prstGeom>
          <a:solidFill>
            <a:srgbClr val="19181C"/>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Text Placeholder 3">
            <a:extLst>
              <a:ext uri="{FF2B5EF4-FFF2-40B4-BE49-F238E27FC236}">
                <a16:creationId xmlns:a16="http://schemas.microsoft.com/office/drawing/2014/main" id="{7B003B0A-786C-4C57-B303-7A366B39C7DD}"/>
              </a:ext>
            </a:extLst>
          </p:cNvPr>
          <p:cNvSpPr>
            <a:spLocks noGrp="1"/>
          </p:cNvSpPr>
          <p:nvPr>
            <p:ph type="body" sz="quarter" idx="22" hasCustomPrompt="1"/>
          </p:nvPr>
        </p:nvSpPr>
        <p:spPr>
          <a:xfrm>
            <a:off x="585217" y="1304926"/>
            <a:ext cx="3473857" cy="690444"/>
          </a:xfrm>
          <a:solidFill>
            <a:srgbClr val="242428"/>
          </a:solidFill>
        </p:spPr>
        <p:txBody>
          <a:bodyPr lIns="72000" tIns="72000" rIns="72000" bIns="72000" anchor="ctr" anchorCtr="0">
            <a:noAutofit/>
          </a:bodyPr>
          <a:lstStyle>
            <a:lvl1pPr marL="0" indent="0" algn="ctr">
              <a:buNone/>
              <a:defRPr sz="1800" b="1">
                <a:solidFill>
                  <a:schemeClr val="bg1"/>
                </a:solidFill>
              </a:defRPr>
            </a:lvl1pPr>
            <a:lvl2pPr marL="0" indent="0" algn="ctr">
              <a:buNone/>
              <a:defRPr sz="1800" b="1">
                <a:solidFill>
                  <a:schemeClr val="bg1"/>
                </a:solidFill>
              </a:defRPr>
            </a:lvl2pPr>
            <a:lvl3pPr marL="0" indent="0" algn="ctr">
              <a:buNone/>
              <a:defRPr sz="1800" b="1">
                <a:solidFill>
                  <a:schemeClr val="bg1"/>
                </a:solidFill>
              </a:defRPr>
            </a:lvl3pPr>
            <a:lvl4pPr marL="0" indent="0" algn="ctr">
              <a:buNone/>
              <a:defRPr sz="1800" b="1">
                <a:solidFill>
                  <a:schemeClr val="bg1"/>
                </a:solidFill>
              </a:defRPr>
            </a:lvl4pPr>
            <a:lvl5pPr marL="0" indent="0" algn="ctr">
              <a:buNone/>
              <a:defRPr sz="1800" b="1">
                <a:solidFill>
                  <a:schemeClr val="bg1"/>
                </a:solidFill>
              </a:defRPr>
            </a:lvl5pPr>
          </a:lstStyle>
          <a:p>
            <a:pPr lvl="0"/>
            <a:r>
              <a:rPr lang="en-US" dirty="0"/>
              <a:t>Click to add heading</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Text Placeholder 6">
            <a:extLst>
              <a:ext uri="{FF2B5EF4-FFF2-40B4-BE49-F238E27FC236}">
                <a16:creationId xmlns:a16="http://schemas.microsoft.com/office/drawing/2014/main" id="{583C52E2-057A-4B53-8F31-B05DF775242F}"/>
              </a:ext>
            </a:extLst>
          </p:cNvPr>
          <p:cNvSpPr>
            <a:spLocks noGrp="1"/>
          </p:cNvSpPr>
          <p:nvPr>
            <p:ph type="body" sz="quarter" idx="16"/>
          </p:nvPr>
        </p:nvSpPr>
        <p:spPr>
          <a:xfrm>
            <a:off x="816555" y="3898077"/>
            <a:ext cx="3017520" cy="1598666"/>
          </a:xfrm>
        </p:spPr>
        <p:txBody>
          <a:bodyPr>
            <a:noAutofit/>
          </a:bodyPr>
          <a:lstStyle>
            <a:lvl1pPr>
              <a:defRPr sz="1400">
                <a:solidFill>
                  <a:schemeClr val="bg1"/>
                </a:solidFill>
              </a:defRPr>
            </a:lvl1pPr>
            <a:lvl2pPr>
              <a:defRPr sz="1200">
                <a:solidFill>
                  <a:schemeClr val="bg1"/>
                </a:solidFill>
              </a:defRPr>
            </a:lvl2pPr>
            <a:lvl3pPr>
              <a:defRPr sz="1050">
                <a:solidFill>
                  <a:schemeClr val="bg1"/>
                </a:solidFill>
              </a:defRPr>
            </a:lvl3pPr>
            <a:lvl4pPr>
              <a:defRPr sz="1000">
                <a:solidFill>
                  <a:schemeClr val="bg1"/>
                </a:solidFill>
              </a:defRPr>
            </a:lvl4pPr>
            <a:lvl5pPr>
              <a:defRPr sz="1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Rectangle 21">
            <a:extLst>
              <a:ext uri="{FF2B5EF4-FFF2-40B4-BE49-F238E27FC236}">
                <a16:creationId xmlns:a16="http://schemas.microsoft.com/office/drawing/2014/main" id="{C5D58E01-097F-41EB-809A-E7059986FF1B}"/>
              </a:ext>
            </a:extLst>
          </p:cNvPr>
          <p:cNvSpPr/>
          <p:nvPr userDrawn="1"/>
        </p:nvSpPr>
        <p:spPr bwMode="auto">
          <a:xfrm>
            <a:off x="588387" y="2001337"/>
            <a:ext cx="3473857" cy="1737360"/>
          </a:xfrm>
          <a:prstGeom prst="rect">
            <a:avLst/>
          </a:prstGeom>
          <a:gradFill flip="none" rotWithShape="1">
            <a:gsLst>
              <a:gs pos="100000">
                <a:srgbClr val="8D8C95">
                  <a:alpha val="2745"/>
                </a:srgbClr>
              </a:gs>
              <a:gs pos="0">
                <a:srgbClr val="8D8C95">
                  <a:alpha val="12941"/>
                </a:srgbClr>
              </a:gs>
            </a:gsLst>
            <a:lin ang="16200000" scaled="1"/>
            <a:tileRect/>
          </a:gradFill>
          <a:ln w="6350">
            <a:no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Arial" panose="020B0604020202020204"/>
              <a:ea typeface="Segoe UI" pitchFamily="34" charset="0"/>
              <a:cs typeface="Segoe UI" pitchFamily="34" charset="0"/>
            </a:endParaRP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816555" y="2166685"/>
            <a:ext cx="3017520" cy="1394729"/>
          </a:xfrm>
          <a:pattFill prst="wdUpDiag">
            <a:fgClr>
              <a:schemeClr val="accent1">
                <a:lumMod val="50000"/>
              </a:schemeClr>
            </a:fgClr>
            <a:bgClr>
              <a:schemeClr val="tx2">
                <a:lumMod val="50000"/>
              </a:schemeClr>
            </a:bgClr>
          </a:pattFill>
        </p:spPr>
        <p:txBody>
          <a:bodyPr lIns="0" tIns="180000" rIns="0" bIns="1005840" anchor="ctr" anchorCtr="0">
            <a:noAutofit/>
          </a:bodyPr>
          <a:lstStyle>
            <a:lvl1pPr marL="0" indent="0" algn="ctr">
              <a:lnSpc>
                <a:spcPct val="100000"/>
              </a:lnSpc>
              <a:spcBef>
                <a:spcPts val="0"/>
              </a:spcBef>
              <a:buNone/>
              <a:defRPr sz="10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3" name="Rectangle 22">
            <a:extLst>
              <a:ext uri="{FF2B5EF4-FFF2-40B4-BE49-F238E27FC236}">
                <a16:creationId xmlns:a16="http://schemas.microsoft.com/office/drawing/2014/main" id="{7EEE3E95-B158-4C86-84DF-A9A13E023DB6}"/>
              </a:ext>
            </a:extLst>
          </p:cNvPr>
          <p:cNvSpPr/>
          <p:nvPr userDrawn="1"/>
        </p:nvSpPr>
        <p:spPr>
          <a:xfrm>
            <a:off x="4359071" y="1361256"/>
            <a:ext cx="3473857" cy="4297680"/>
          </a:xfrm>
          <a:prstGeom prst="rect">
            <a:avLst/>
          </a:prstGeom>
          <a:solidFill>
            <a:srgbClr val="19181C"/>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26" name="Text Placeholder 6">
            <a:extLst>
              <a:ext uri="{FF2B5EF4-FFF2-40B4-BE49-F238E27FC236}">
                <a16:creationId xmlns:a16="http://schemas.microsoft.com/office/drawing/2014/main" id="{721E2461-F046-4629-B68B-D8EE0ED76B5C}"/>
              </a:ext>
            </a:extLst>
          </p:cNvPr>
          <p:cNvSpPr>
            <a:spLocks noGrp="1"/>
          </p:cNvSpPr>
          <p:nvPr>
            <p:ph type="body" sz="quarter" idx="17"/>
          </p:nvPr>
        </p:nvSpPr>
        <p:spPr>
          <a:xfrm>
            <a:off x="4587239" y="3898077"/>
            <a:ext cx="3017520" cy="1598666"/>
          </a:xfrm>
        </p:spPr>
        <p:txBody>
          <a:bodyPr>
            <a:noAutofit/>
          </a:bodyPr>
          <a:lstStyle>
            <a:lvl1pPr>
              <a:defRPr sz="1400">
                <a:solidFill>
                  <a:schemeClr val="bg1"/>
                </a:solidFill>
              </a:defRPr>
            </a:lvl1pPr>
            <a:lvl2pPr>
              <a:defRPr sz="1200">
                <a:solidFill>
                  <a:schemeClr val="bg1"/>
                </a:solidFill>
              </a:defRPr>
            </a:lvl2pPr>
            <a:lvl3pPr>
              <a:defRPr sz="1050">
                <a:solidFill>
                  <a:schemeClr val="bg1"/>
                </a:solidFill>
              </a:defRPr>
            </a:lvl3pPr>
            <a:lvl4pPr>
              <a:defRPr sz="1000">
                <a:solidFill>
                  <a:schemeClr val="bg1"/>
                </a:solidFill>
              </a:defRPr>
            </a:lvl4pPr>
            <a:lvl5pPr>
              <a:defRPr sz="1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7" name="Rectangle 26">
            <a:extLst>
              <a:ext uri="{FF2B5EF4-FFF2-40B4-BE49-F238E27FC236}">
                <a16:creationId xmlns:a16="http://schemas.microsoft.com/office/drawing/2014/main" id="{2F76B0EA-9AD2-41EB-ADA3-35F181847420}"/>
              </a:ext>
            </a:extLst>
          </p:cNvPr>
          <p:cNvSpPr/>
          <p:nvPr userDrawn="1"/>
        </p:nvSpPr>
        <p:spPr bwMode="auto">
          <a:xfrm>
            <a:off x="4359071" y="2001337"/>
            <a:ext cx="3473857" cy="1737360"/>
          </a:xfrm>
          <a:prstGeom prst="rect">
            <a:avLst/>
          </a:prstGeom>
          <a:gradFill flip="none" rotWithShape="1">
            <a:gsLst>
              <a:gs pos="100000">
                <a:srgbClr val="8D8C95">
                  <a:alpha val="2745"/>
                </a:srgbClr>
              </a:gs>
              <a:gs pos="0">
                <a:srgbClr val="8D8C95">
                  <a:alpha val="12941"/>
                </a:srgbClr>
              </a:gs>
            </a:gsLst>
            <a:lin ang="16200000" scaled="1"/>
            <a:tileRect/>
          </a:gradFill>
          <a:ln w="6350">
            <a:no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Arial" panose="020B0604020202020204"/>
              <a:ea typeface="Segoe UI" pitchFamily="34" charset="0"/>
              <a:cs typeface="Segoe UI" pitchFamily="34" charset="0"/>
            </a:endParaRPr>
          </a:p>
        </p:txBody>
      </p:sp>
      <p:sp>
        <p:nvSpPr>
          <p:cNvPr id="28" name="Picture Placeholder" descr="This photo is a 'placeholder' only. Drag or drop your photo here, or click and tap the center to insert a photo.">
            <a:extLst>
              <a:ext uri="{FF2B5EF4-FFF2-40B4-BE49-F238E27FC236}">
                <a16:creationId xmlns:a16="http://schemas.microsoft.com/office/drawing/2014/main" id="{D6D6B7E8-8355-48AE-AA16-7F356A160BC0}"/>
              </a:ext>
            </a:extLst>
          </p:cNvPr>
          <p:cNvSpPr>
            <a:spLocks noGrp="1"/>
          </p:cNvSpPr>
          <p:nvPr>
            <p:ph type="pic" sz="quarter" idx="18" hasCustomPrompt="1"/>
          </p:nvPr>
        </p:nvSpPr>
        <p:spPr bwMode="gray">
          <a:xfrm>
            <a:off x="4587239" y="2166685"/>
            <a:ext cx="3017520" cy="1394729"/>
          </a:xfrm>
          <a:pattFill prst="wdUpDiag">
            <a:fgClr>
              <a:schemeClr val="accent1">
                <a:lumMod val="50000"/>
              </a:schemeClr>
            </a:fgClr>
            <a:bgClr>
              <a:schemeClr val="tx2">
                <a:lumMod val="50000"/>
              </a:schemeClr>
            </a:bgClr>
          </a:pattFill>
        </p:spPr>
        <p:txBody>
          <a:bodyPr lIns="0" tIns="180000" rIns="0" bIns="1005840" anchor="ctr" anchorCtr="0">
            <a:noAutofit/>
          </a:bodyPr>
          <a:lstStyle>
            <a:lvl1pPr marL="0" indent="0" algn="ctr">
              <a:lnSpc>
                <a:spcPct val="100000"/>
              </a:lnSpc>
              <a:spcBef>
                <a:spcPts val="0"/>
              </a:spcBef>
              <a:buNone/>
              <a:defRPr sz="10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9" name="Rectangle 28">
            <a:extLst>
              <a:ext uri="{FF2B5EF4-FFF2-40B4-BE49-F238E27FC236}">
                <a16:creationId xmlns:a16="http://schemas.microsoft.com/office/drawing/2014/main" id="{6D0F26A8-11EC-43E1-8523-7B0228D9735B}"/>
              </a:ext>
            </a:extLst>
          </p:cNvPr>
          <p:cNvSpPr/>
          <p:nvPr userDrawn="1"/>
        </p:nvSpPr>
        <p:spPr>
          <a:xfrm>
            <a:off x="8129756" y="1355289"/>
            <a:ext cx="3473857" cy="4297680"/>
          </a:xfrm>
          <a:prstGeom prst="rect">
            <a:avLst/>
          </a:prstGeom>
          <a:solidFill>
            <a:srgbClr val="19181C"/>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2" name="Text Placeholder 6">
            <a:extLst>
              <a:ext uri="{FF2B5EF4-FFF2-40B4-BE49-F238E27FC236}">
                <a16:creationId xmlns:a16="http://schemas.microsoft.com/office/drawing/2014/main" id="{B08E5BD0-8E67-461B-B922-64413A6BE117}"/>
              </a:ext>
            </a:extLst>
          </p:cNvPr>
          <p:cNvSpPr>
            <a:spLocks noGrp="1"/>
          </p:cNvSpPr>
          <p:nvPr>
            <p:ph type="body" sz="quarter" idx="19"/>
          </p:nvPr>
        </p:nvSpPr>
        <p:spPr>
          <a:xfrm>
            <a:off x="8357924" y="3892110"/>
            <a:ext cx="3017520" cy="1598666"/>
          </a:xfrm>
        </p:spPr>
        <p:txBody>
          <a:bodyPr>
            <a:noAutofit/>
          </a:bodyPr>
          <a:lstStyle>
            <a:lvl1pPr>
              <a:defRPr sz="1400">
                <a:solidFill>
                  <a:schemeClr val="bg1"/>
                </a:solidFill>
              </a:defRPr>
            </a:lvl1pPr>
            <a:lvl2pPr>
              <a:defRPr sz="1200">
                <a:solidFill>
                  <a:schemeClr val="bg1"/>
                </a:solidFill>
              </a:defRPr>
            </a:lvl2pPr>
            <a:lvl3pPr>
              <a:defRPr sz="1050">
                <a:solidFill>
                  <a:schemeClr val="bg1"/>
                </a:solidFill>
              </a:defRPr>
            </a:lvl3pPr>
            <a:lvl4pPr>
              <a:defRPr sz="1000">
                <a:solidFill>
                  <a:schemeClr val="bg1"/>
                </a:solidFill>
              </a:defRPr>
            </a:lvl4pPr>
            <a:lvl5pPr>
              <a:defRPr sz="1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3" name="Rectangle 32">
            <a:extLst>
              <a:ext uri="{FF2B5EF4-FFF2-40B4-BE49-F238E27FC236}">
                <a16:creationId xmlns:a16="http://schemas.microsoft.com/office/drawing/2014/main" id="{2A17C328-65EC-49F9-96BC-655F5BDAE853}"/>
              </a:ext>
            </a:extLst>
          </p:cNvPr>
          <p:cNvSpPr/>
          <p:nvPr userDrawn="1"/>
        </p:nvSpPr>
        <p:spPr bwMode="auto">
          <a:xfrm>
            <a:off x="8129756" y="1995370"/>
            <a:ext cx="3473857" cy="1737360"/>
          </a:xfrm>
          <a:prstGeom prst="rect">
            <a:avLst/>
          </a:prstGeom>
          <a:gradFill flip="none" rotWithShape="1">
            <a:gsLst>
              <a:gs pos="100000">
                <a:srgbClr val="8D8C95">
                  <a:alpha val="2745"/>
                </a:srgbClr>
              </a:gs>
              <a:gs pos="0">
                <a:srgbClr val="8D8C95">
                  <a:alpha val="12941"/>
                </a:srgbClr>
              </a:gs>
            </a:gsLst>
            <a:lin ang="16200000" scaled="1"/>
            <a:tileRect/>
          </a:gradFill>
          <a:ln w="6350">
            <a:no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Arial" panose="020B0604020202020204"/>
              <a:ea typeface="Segoe UI" pitchFamily="34" charset="0"/>
              <a:cs typeface="Segoe UI" pitchFamily="34" charset="0"/>
            </a:endParaRPr>
          </a:p>
        </p:txBody>
      </p:sp>
      <p:sp>
        <p:nvSpPr>
          <p:cNvPr id="34" name="Picture Placeholder" descr="This photo is a 'placeholder' only. Drag or drop your photo here, or click and tap the center to insert a photo.">
            <a:extLst>
              <a:ext uri="{FF2B5EF4-FFF2-40B4-BE49-F238E27FC236}">
                <a16:creationId xmlns:a16="http://schemas.microsoft.com/office/drawing/2014/main" id="{9E0EE21D-2571-4587-82C6-AF23D68068EF}"/>
              </a:ext>
            </a:extLst>
          </p:cNvPr>
          <p:cNvSpPr>
            <a:spLocks noGrp="1"/>
          </p:cNvSpPr>
          <p:nvPr>
            <p:ph type="pic" sz="quarter" idx="20" hasCustomPrompt="1"/>
          </p:nvPr>
        </p:nvSpPr>
        <p:spPr bwMode="gray">
          <a:xfrm>
            <a:off x="8357924" y="2160718"/>
            <a:ext cx="3017520" cy="1394729"/>
          </a:xfrm>
          <a:pattFill prst="wdUpDiag">
            <a:fgClr>
              <a:schemeClr val="accent1">
                <a:lumMod val="50000"/>
              </a:schemeClr>
            </a:fgClr>
            <a:bgClr>
              <a:schemeClr val="tx2">
                <a:lumMod val="50000"/>
              </a:schemeClr>
            </a:bgClr>
          </a:pattFill>
        </p:spPr>
        <p:txBody>
          <a:bodyPr lIns="0" tIns="180000" rIns="0" bIns="1005840" anchor="ctr" anchorCtr="0">
            <a:noAutofit/>
          </a:bodyPr>
          <a:lstStyle>
            <a:lvl1pPr marL="0" indent="0" algn="ctr">
              <a:lnSpc>
                <a:spcPct val="100000"/>
              </a:lnSpc>
              <a:spcBef>
                <a:spcPts val="0"/>
              </a:spcBef>
              <a:buNone/>
              <a:defRPr sz="10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4" name="Text Placeholder 3">
            <a:extLst>
              <a:ext uri="{FF2B5EF4-FFF2-40B4-BE49-F238E27FC236}">
                <a16:creationId xmlns:a16="http://schemas.microsoft.com/office/drawing/2014/main" id="{0AA714D4-57F9-4476-BAC0-86F4ED06D1EB}"/>
              </a:ext>
            </a:extLst>
          </p:cNvPr>
          <p:cNvSpPr>
            <a:spLocks noGrp="1"/>
          </p:cNvSpPr>
          <p:nvPr>
            <p:ph type="body" sz="quarter" idx="21"/>
          </p:nvPr>
        </p:nvSpPr>
        <p:spPr>
          <a:xfrm>
            <a:off x="588381" y="5812349"/>
            <a:ext cx="11015231" cy="487868"/>
          </a:xfrm>
        </p:spPr>
        <p:txBody>
          <a:bodyPr anchor="ctr" anchorCtr="0">
            <a:noAutofit/>
          </a:bodyPr>
          <a:lstStyle>
            <a:lvl1pPr marL="0" indent="0" algn="ctr">
              <a:buNone/>
              <a:defRPr sz="2800"/>
            </a:lvl1pPr>
            <a:lvl2pPr marL="0" indent="0" algn="ctr">
              <a:buNone/>
              <a:defRPr sz="2800"/>
            </a:lvl2pPr>
            <a:lvl3pPr marL="0" indent="0" algn="ctr">
              <a:buNone/>
              <a:defRPr sz="2800"/>
            </a:lvl3pPr>
            <a:lvl4pPr marL="0" indent="0" algn="ctr">
              <a:buNone/>
              <a:defRPr sz="2800"/>
            </a:lvl4pPr>
            <a:lvl5pPr marL="0" indent="0" algn="ctr">
              <a:buNone/>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6" name="Text Placeholder 3">
            <a:extLst>
              <a:ext uri="{FF2B5EF4-FFF2-40B4-BE49-F238E27FC236}">
                <a16:creationId xmlns:a16="http://schemas.microsoft.com/office/drawing/2014/main" id="{82B82D46-6BE4-4842-99AA-5D585A8411A9}"/>
              </a:ext>
            </a:extLst>
          </p:cNvPr>
          <p:cNvSpPr>
            <a:spLocks noGrp="1"/>
          </p:cNvSpPr>
          <p:nvPr>
            <p:ph type="body" sz="quarter" idx="23" hasCustomPrompt="1"/>
          </p:nvPr>
        </p:nvSpPr>
        <p:spPr>
          <a:xfrm>
            <a:off x="4355901" y="1304926"/>
            <a:ext cx="3473857" cy="690444"/>
          </a:xfrm>
          <a:solidFill>
            <a:srgbClr val="242428"/>
          </a:solidFill>
        </p:spPr>
        <p:txBody>
          <a:bodyPr lIns="72000" tIns="72000" rIns="72000" bIns="72000" anchor="ctr" anchorCtr="0">
            <a:noAutofit/>
          </a:bodyPr>
          <a:lstStyle>
            <a:lvl1pPr marL="0" indent="0" algn="ctr">
              <a:buNone/>
              <a:defRPr sz="1800" b="1">
                <a:solidFill>
                  <a:schemeClr val="bg1"/>
                </a:solidFill>
              </a:defRPr>
            </a:lvl1pPr>
            <a:lvl2pPr marL="0" indent="0" algn="ctr">
              <a:buNone/>
              <a:defRPr sz="1800" b="1">
                <a:solidFill>
                  <a:schemeClr val="bg1"/>
                </a:solidFill>
              </a:defRPr>
            </a:lvl2pPr>
            <a:lvl3pPr marL="0" indent="0" algn="ctr">
              <a:buNone/>
              <a:defRPr sz="1800" b="1">
                <a:solidFill>
                  <a:schemeClr val="bg1"/>
                </a:solidFill>
              </a:defRPr>
            </a:lvl3pPr>
            <a:lvl4pPr marL="0" indent="0" algn="ctr">
              <a:buNone/>
              <a:defRPr sz="1800" b="1">
                <a:solidFill>
                  <a:schemeClr val="bg1"/>
                </a:solidFill>
              </a:defRPr>
            </a:lvl4pPr>
            <a:lvl5pPr marL="0" indent="0" algn="ctr">
              <a:buNone/>
              <a:defRPr sz="1800" b="1">
                <a:solidFill>
                  <a:schemeClr val="bg1"/>
                </a:solidFill>
              </a:defRPr>
            </a:lvl5pPr>
          </a:lstStyle>
          <a:p>
            <a:pPr lvl="0"/>
            <a:r>
              <a:rPr lang="en-US" dirty="0"/>
              <a:t>Click to add heading</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7" name="Text Placeholder 3">
            <a:extLst>
              <a:ext uri="{FF2B5EF4-FFF2-40B4-BE49-F238E27FC236}">
                <a16:creationId xmlns:a16="http://schemas.microsoft.com/office/drawing/2014/main" id="{2921C6F5-BAE0-41B0-A919-ABDAF35DADBC}"/>
              </a:ext>
            </a:extLst>
          </p:cNvPr>
          <p:cNvSpPr>
            <a:spLocks noGrp="1"/>
          </p:cNvSpPr>
          <p:nvPr>
            <p:ph type="body" sz="quarter" idx="24" hasCustomPrompt="1"/>
          </p:nvPr>
        </p:nvSpPr>
        <p:spPr>
          <a:xfrm>
            <a:off x="8132925" y="1304926"/>
            <a:ext cx="3473857" cy="690444"/>
          </a:xfrm>
          <a:solidFill>
            <a:srgbClr val="242428"/>
          </a:solidFill>
        </p:spPr>
        <p:txBody>
          <a:bodyPr lIns="72000" tIns="72000" rIns="72000" bIns="72000" anchor="ctr" anchorCtr="0">
            <a:noAutofit/>
          </a:bodyPr>
          <a:lstStyle>
            <a:lvl1pPr marL="0" indent="0" algn="ctr">
              <a:buNone/>
              <a:defRPr sz="1800" b="1">
                <a:solidFill>
                  <a:schemeClr val="bg1"/>
                </a:solidFill>
              </a:defRPr>
            </a:lvl1pPr>
            <a:lvl2pPr marL="0" indent="0" algn="ctr">
              <a:buNone/>
              <a:defRPr sz="1800" b="1">
                <a:solidFill>
                  <a:schemeClr val="bg1"/>
                </a:solidFill>
              </a:defRPr>
            </a:lvl2pPr>
            <a:lvl3pPr marL="0" indent="0" algn="ctr">
              <a:buNone/>
              <a:defRPr sz="1800" b="1">
                <a:solidFill>
                  <a:schemeClr val="bg1"/>
                </a:solidFill>
              </a:defRPr>
            </a:lvl3pPr>
            <a:lvl4pPr marL="0" indent="0" algn="ctr">
              <a:buNone/>
              <a:defRPr sz="1800" b="1">
                <a:solidFill>
                  <a:schemeClr val="bg1"/>
                </a:solidFill>
              </a:defRPr>
            </a:lvl4pPr>
            <a:lvl5pPr marL="0" indent="0" algn="ctr">
              <a:buNone/>
              <a:defRPr sz="1800" b="1">
                <a:solidFill>
                  <a:schemeClr val="bg1"/>
                </a:solidFill>
              </a:defRPr>
            </a:lvl5pPr>
          </a:lstStyle>
          <a:p>
            <a:pPr lvl="0"/>
            <a:r>
              <a:rPr lang="en-US" dirty="0"/>
              <a:t>Click to add heading</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8" name="Title 1">
            <a:extLst>
              <a:ext uri="{FF2B5EF4-FFF2-40B4-BE49-F238E27FC236}">
                <a16:creationId xmlns:a16="http://schemas.microsoft.com/office/drawing/2014/main" id="{3C91994A-3654-4C3E-A312-4B73609F510F}"/>
              </a:ext>
            </a:extLst>
          </p:cNvPr>
          <p:cNvSpPr>
            <a:spLocks noGrp="1"/>
          </p:cNvSpPr>
          <p:nvPr>
            <p:ph type="title"/>
          </p:nvPr>
        </p:nvSpPr>
        <p:spPr>
          <a:xfrm>
            <a:off x="588263" y="591790"/>
            <a:ext cx="11018520" cy="430887"/>
          </a:xfrm>
        </p:spPr>
        <p:txBody>
          <a:bodyPr anchor="t"/>
          <a:lstStyle/>
          <a:p>
            <a:r>
              <a:rPr lang="en-US"/>
              <a:t>Click to edit Master title style</a:t>
            </a:r>
            <a:endParaRPr lang="en-US" dirty="0"/>
          </a:p>
        </p:txBody>
      </p:sp>
    </p:spTree>
    <p:extLst>
      <p:ext uri="{BB962C8B-B14F-4D97-AF65-F5344CB8AC3E}">
        <p14:creationId xmlns:p14="http://schemas.microsoft.com/office/powerpoint/2010/main" val="3297005379"/>
      </p:ext>
    </p:extLst>
  </p:cSld>
  <p:clrMapOvr>
    <a:masterClrMapping/>
  </p:clrMapOvr>
  <p:transition>
    <p:fade/>
  </p:transition>
  <p:extLst>
    <p:ext uri="{DCECCB84-F9BA-43D5-87BE-67443E8EF086}">
      <p15:sldGuideLst xmlns:p15="http://schemas.microsoft.com/office/powerpoint/2012/main">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822">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543640"/>
            <a:ext cx="2532888" cy="1725397"/>
          </a:xfrm>
        </p:spPr>
        <p:txBody>
          <a:bodyPr>
            <a:normAutofit/>
          </a:bodyPr>
          <a:lstStyle>
            <a:lvl1pPr marL="0" indent="0" algn="ctr">
              <a:spcBef>
                <a:spcPts val="0"/>
              </a:spcBef>
              <a:buNone/>
              <a:defRPr sz="16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1815353"/>
            <a:ext cx="2532888" cy="2532888"/>
          </a:xfrm>
          <a:pattFill prst="wdUpDiag">
            <a:fgClr>
              <a:schemeClr val="accent1">
                <a:lumMod val="50000"/>
              </a:schemeClr>
            </a:fgClr>
            <a:bgClr>
              <a:schemeClr val="tx2">
                <a:lumMod val="50000"/>
              </a:schemeClr>
            </a:bgClr>
          </a:pattFill>
        </p:spPr>
        <p:txBody>
          <a:bodyPr lIns="0" tIns="360000" rIns="0" bIns="0" anchor="t" anchorCtr="0">
            <a:noAutofit/>
          </a:bodyPr>
          <a:lstStyle>
            <a:lvl1pPr marL="0" indent="0" algn="ctr">
              <a:lnSpc>
                <a:spcPct val="100000"/>
              </a:lnSpc>
              <a:buNone/>
              <a:defRPr sz="10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543640"/>
            <a:ext cx="2532888" cy="1725397"/>
          </a:xfrm>
        </p:spPr>
        <p:txBody>
          <a:bodyPr>
            <a:normAutofit/>
          </a:bodyPr>
          <a:lstStyle>
            <a:lvl1pPr marL="0" indent="0" algn="ctr">
              <a:spcBef>
                <a:spcPts val="0"/>
              </a:spcBef>
              <a:buNone/>
              <a:defRPr sz="16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1815353"/>
            <a:ext cx="2532888" cy="2532888"/>
          </a:xfrm>
          <a:pattFill prst="wdUpDiag">
            <a:fgClr>
              <a:schemeClr val="accent1">
                <a:lumMod val="50000"/>
              </a:schemeClr>
            </a:fgClr>
            <a:bgClr>
              <a:schemeClr val="tx2">
                <a:lumMod val="50000"/>
              </a:schemeClr>
            </a:bgClr>
          </a:pattFill>
        </p:spPr>
        <p:txBody>
          <a:bodyPr lIns="0" tIns="360000" rIns="0" bIns="0" anchor="t" anchorCtr="0">
            <a:noAutofit/>
          </a:bodyPr>
          <a:lstStyle>
            <a:lvl1pPr marL="0" indent="0" algn="ctr">
              <a:lnSpc>
                <a:spcPct val="100000"/>
              </a:lnSpc>
              <a:buNone/>
              <a:defRPr sz="10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543640"/>
            <a:ext cx="2532888" cy="1725397"/>
          </a:xfrm>
        </p:spPr>
        <p:txBody>
          <a:bodyPr>
            <a:normAutofit/>
          </a:bodyPr>
          <a:lstStyle>
            <a:lvl1pPr marL="0" indent="0" algn="ctr">
              <a:spcBef>
                <a:spcPts val="0"/>
              </a:spcBef>
              <a:buNone/>
              <a:defRPr sz="16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1815353"/>
            <a:ext cx="2532888" cy="2532888"/>
          </a:xfrm>
          <a:pattFill prst="wdUpDiag">
            <a:fgClr>
              <a:schemeClr val="accent1">
                <a:lumMod val="50000"/>
              </a:schemeClr>
            </a:fgClr>
            <a:bgClr>
              <a:schemeClr val="tx2">
                <a:lumMod val="50000"/>
              </a:schemeClr>
            </a:bgClr>
          </a:pattFill>
        </p:spPr>
        <p:txBody>
          <a:bodyPr lIns="0" tIns="360000" rIns="0" bIns="0" anchor="t" anchorCtr="0">
            <a:noAutofit/>
          </a:bodyPr>
          <a:lstStyle>
            <a:lvl1pPr marL="0" indent="0" algn="ctr">
              <a:lnSpc>
                <a:spcPct val="100000"/>
              </a:lnSpc>
              <a:buNone/>
              <a:defRPr sz="10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543640"/>
            <a:ext cx="2532888" cy="1725397"/>
          </a:xfrm>
        </p:spPr>
        <p:txBody>
          <a:bodyPr>
            <a:normAutofit/>
          </a:bodyPr>
          <a:lstStyle>
            <a:lvl1pPr marL="0" indent="0" algn="ctr">
              <a:spcBef>
                <a:spcPts val="0"/>
              </a:spcBef>
              <a:buNone/>
              <a:defRPr sz="16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1815353"/>
            <a:ext cx="2532888" cy="2532888"/>
          </a:xfrm>
          <a:pattFill prst="wdUpDiag">
            <a:fgClr>
              <a:schemeClr val="accent1">
                <a:lumMod val="50000"/>
              </a:schemeClr>
            </a:fgClr>
            <a:bgClr>
              <a:schemeClr val="tx2">
                <a:lumMod val="50000"/>
              </a:schemeClr>
            </a:bgClr>
          </a:pattFill>
        </p:spPr>
        <p:txBody>
          <a:bodyPr lIns="0" tIns="360000" rIns="0" bIns="0" anchor="t" anchorCtr="0">
            <a:noAutofit/>
          </a:bodyPr>
          <a:lstStyle>
            <a:lvl1pPr marL="0" indent="0" algn="ctr">
              <a:lnSpc>
                <a:spcPct val="100000"/>
              </a:lnSpc>
              <a:buNone/>
              <a:defRPr sz="10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D829770F-45CE-4505-A3E9-DB203881F25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27357400"/>
      </p:ext>
    </p:extLst>
  </p:cSld>
  <p:clrMapOvr>
    <a:masterClrMapping/>
  </p:clrMapOvr>
  <p:transition>
    <p:fade/>
  </p:transition>
  <p:extLst>
    <p:ext uri="{DCECCB84-F9BA-43D5-87BE-67443E8EF086}">
      <p15:sldGuideLst xmlns:p15="http://schemas.microsoft.com/office/powerpoint/2012/main">
        <p15:guide id="3" orient="horz" pos="285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39"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corecar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A09B8F0-E785-4993-A9CA-BE8D371B2F1C}"/>
              </a:ext>
            </a:extLst>
          </p:cNvPr>
          <p:cNvSpPr/>
          <p:nvPr userDrawn="1"/>
        </p:nvSpPr>
        <p:spPr bwMode="auto">
          <a:xfrm>
            <a:off x="725755" y="1714500"/>
            <a:ext cx="3333483" cy="1981200"/>
          </a:xfrm>
          <a:prstGeom prst="rect">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AB6082FB-3119-4714-B0C0-D572EC975527}"/>
              </a:ext>
            </a:extLst>
          </p:cNvPr>
          <p:cNvSpPr/>
          <p:nvPr userDrawn="1"/>
        </p:nvSpPr>
        <p:spPr bwMode="auto">
          <a:xfrm>
            <a:off x="588263" y="1714500"/>
            <a:ext cx="137492" cy="1981200"/>
          </a:xfrm>
          <a:prstGeom prst="rect">
            <a:avLst/>
          </a:prstGeom>
          <a:pattFill prst="wdUpDiag">
            <a:fgClr>
              <a:schemeClr val="bg2">
                <a:lumMod val="50000"/>
              </a:schemeClr>
            </a:fgClr>
            <a:bgClr>
              <a:schemeClr val="bg2"/>
            </a:bgClr>
          </a:patt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4E020223-B6E5-4A3F-B38B-BD07D5D6594D}"/>
              </a:ext>
            </a:extLst>
          </p:cNvPr>
          <p:cNvSpPr>
            <a:spLocks noGrp="1"/>
          </p:cNvSpPr>
          <p:nvPr>
            <p:ph type="body" sz="quarter" idx="10" hasCustomPrompt="1"/>
          </p:nvPr>
        </p:nvSpPr>
        <p:spPr>
          <a:xfrm>
            <a:off x="927657" y="1856689"/>
            <a:ext cx="425773" cy="677108"/>
          </a:xfrm>
        </p:spPr>
        <p:txBody>
          <a:bodyPr>
            <a:noAutofit/>
          </a:bodyPr>
          <a:lstStyle>
            <a:lvl1pPr marL="0" indent="0">
              <a:buNone/>
              <a:defRPr sz="4400" b="1">
                <a:solidFill>
                  <a:schemeClr val="tx1"/>
                </a:solidFill>
              </a:defRPr>
            </a:lvl1pPr>
            <a:lvl2pPr marL="0" indent="0">
              <a:buNone/>
              <a:defRPr sz="4400" b="1">
                <a:solidFill>
                  <a:schemeClr val="bg1">
                    <a:lumMod val="85000"/>
                  </a:schemeClr>
                </a:solidFill>
              </a:defRPr>
            </a:lvl2pPr>
            <a:lvl3pPr marL="0" indent="0">
              <a:buNone/>
              <a:defRPr sz="4400" b="1">
                <a:solidFill>
                  <a:schemeClr val="bg1">
                    <a:lumMod val="85000"/>
                  </a:schemeClr>
                </a:solidFill>
              </a:defRPr>
            </a:lvl3pPr>
            <a:lvl4pPr marL="0" indent="0">
              <a:buNone/>
              <a:defRPr sz="4400" b="1">
                <a:solidFill>
                  <a:schemeClr val="bg1">
                    <a:lumMod val="85000"/>
                  </a:schemeClr>
                </a:solidFill>
              </a:defRPr>
            </a:lvl4pPr>
            <a:lvl5pPr marL="0" indent="0">
              <a:buNone/>
              <a:defRPr sz="4400" b="1">
                <a:solidFill>
                  <a:schemeClr val="bg1">
                    <a:lumMod val="85000"/>
                  </a:schemeClr>
                </a:solidFill>
              </a:defRPr>
            </a:lvl5pPr>
          </a:lstStyle>
          <a:p>
            <a:pPr lvl="0"/>
            <a:r>
              <a:rPr lang="en-US" dirty="0"/>
              <a:t>#</a:t>
            </a:r>
            <a:endParaRPr lang="en-GB" dirty="0"/>
          </a:p>
        </p:txBody>
      </p:sp>
      <p:sp>
        <p:nvSpPr>
          <p:cNvPr id="7" name="Text Placeholder 6">
            <a:extLst>
              <a:ext uri="{FF2B5EF4-FFF2-40B4-BE49-F238E27FC236}">
                <a16:creationId xmlns:a16="http://schemas.microsoft.com/office/drawing/2014/main" id="{B52C7966-C4D7-49C0-B78C-2335EC912200}"/>
              </a:ext>
            </a:extLst>
          </p:cNvPr>
          <p:cNvSpPr>
            <a:spLocks noGrp="1"/>
          </p:cNvSpPr>
          <p:nvPr>
            <p:ph type="body" sz="quarter" idx="11" hasCustomPrompt="1"/>
          </p:nvPr>
        </p:nvSpPr>
        <p:spPr>
          <a:xfrm>
            <a:off x="1390443" y="1944971"/>
            <a:ext cx="2593370" cy="595027"/>
          </a:xfrm>
        </p:spPr>
        <p:txBody>
          <a:bodyPr/>
          <a:lstStyle>
            <a:lvl1pPr marL="0" indent="0">
              <a:buNone/>
              <a:defRPr lang="en-US" sz="1600" b="1" dirty="0" smtClean="0">
                <a:solidFill>
                  <a:schemeClr val="tx1"/>
                </a:solidFill>
              </a:defRPr>
            </a:lvl1pPr>
            <a:lvl2pPr marL="0" indent="0">
              <a:buNone/>
              <a:defRPr lang="en-GB" sz="1600" b="1" dirty="0"/>
            </a:lvl2pPr>
            <a:lvl3pPr marL="0" indent="0">
              <a:buNone/>
              <a:defRPr sz="1600" b="1"/>
            </a:lvl3pPr>
            <a:lvl4pPr marL="0" indent="0">
              <a:buNone/>
              <a:defRPr sz="1600" b="1"/>
            </a:lvl4pPr>
            <a:lvl5pPr marL="0" indent="0">
              <a:buNone/>
              <a:defRPr sz="1600" b="1"/>
            </a:lvl5pPr>
          </a:lstStyle>
          <a:p>
            <a:pPr lvl="0"/>
            <a:r>
              <a:rPr lang="en-US" dirty="0"/>
              <a:t>Click to add heading</a:t>
            </a:r>
            <a:endParaRPr lang="en-GB" dirty="0"/>
          </a:p>
        </p:txBody>
      </p:sp>
      <p:sp>
        <p:nvSpPr>
          <p:cNvPr id="19" name="Text Placeholder 18">
            <a:extLst>
              <a:ext uri="{FF2B5EF4-FFF2-40B4-BE49-F238E27FC236}">
                <a16:creationId xmlns:a16="http://schemas.microsoft.com/office/drawing/2014/main" id="{453DD438-6A23-4472-B641-263CA368D719}"/>
              </a:ext>
            </a:extLst>
          </p:cNvPr>
          <p:cNvSpPr>
            <a:spLocks noGrp="1"/>
          </p:cNvSpPr>
          <p:nvPr>
            <p:ph type="body" sz="quarter" idx="12"/>
          </p:nvPr>
        </p:nvSpPr>
        <p:spPr>
          <a:xfrm>
            <a:off x="1390444" y="2643619"/>
            <a:ext cx="2593370" cy="968261"/>
          </a:xfrm>
        </p:spPr>
        <p:txBody>
          <a:bodyPr>
            <a:noAutofit/>
          </a:bodyPr>
          <a:lstStyle>
            <a:lvl1pPr marL="0" indent="0">
              <a:lnSpc>
                <a:spcPct val="130000"/>
              </a:lnSpc>
              <a:buNone/>
              <a:defRPr sz="1000">
                <a:solidFill>
                  <a:schemeClr val="tx1"/>
                </a:solidFill>
              </a:defRPr>
            </a:lvl1pPr>
            <a:lvl2pPr marL="0" indent="0">
              <a:lnSpc>
                <a:spcPct val="130000"/>
              </a:lnSpc>
              <a:buNone/>
              <a:defRPr sz="1000">
                <a:solidFill>
                  <a:schemeClr val="tx1"/>
                </a:solidFill>
              </a:defRPr>
            </a:lvl2pPr>
            <a:lvl3pPr marL="0" indent="0">
              <a:lnSpc>
                <a:spcPct val="130000"/>
              </a:lnSpc>
              <a:buNone/>
              <a:defRPr sz="1000">
                <a:solidFill>
                  <a:schemeClr val="tx1"/>
                </a:solidFill>
              </a:defRPr>
            </a:lvl3pPr>
            <a:lvl4pPr marL="0" indent="0">
              <a:lnSpc>
                <a:spcPct val="130000"/>
              </a:lnSpc>
              <a:buNone/>
              <a:defRPr sz="1000">
                <a:solidFill>
                  <a:schemeClr val="tx1"/>
                </a:solidFill>
              </a:defRPr>
            </a:lvl4pPr>
            <a:lvl5pPr marL="0" indent="0">
              <a:lnSpc>
                <a:spcPct val="130000"/>
              </a:lnSpc>
              <a:buNone/>
              <a:defRPr sz="1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0" name="Rectangle 19">
            <a:extLst>
              <a:ext uri="{FF2B5EF4-FFF2-40B4-BE49-F238E27FC236}">
                <a16:creationId xmlns:a16="http://schemas.microsoft.com/office/drawing/2014/main" id="{A1976077-CE80-43B8-9EE5-625D9EBF3AFE}"/>
              </a:ext>
            </a:extLst>
          </p:cNvPr>
          <p:cNvSpPr/>
          <p:nvPr userDrawn="1"/>
        </p:nvSpPr>
        <p:spPr bwMode="auto">
          <a:xfrm>
            <a:off x="588263" y="3898900"/>
            <a:ext cx="137492" cy="1981200"/>
          </a:xfrm>
          <a:prstGeom prst="rect">
            <a:avLst/>
          </a:prstGeom>
          <a:pattFill prst="wdUpDiag">
            <a:fgClr>
              <a:schemeClr val="bg2">
                <a:lumMod val="50000"/>
              </a:schemeClr>
            </a:fgClr>
            <a:bgClr>
              <a:schemeClr val="bg2"/>
            </a:bgClr>
          </a:patt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4A4A6B61-EF71-4B61-BCE3-366255FDF1EC}"/>
              </a:ext>
            </a:extLst>
          </p:cNvPr>
          <p:cNvSpPr/>
          <p:nvPr userDrawn="1"/>
        </p:nvSpPr>
        <p:spPr bwMode="auto">
          <a:xfrm>
            <a:off x="725755" y="3898900"/>
            <a:ext cx="3333483" cy="1981200"/>
          </a:xfrm>
          <a:prstGeom prst="rect">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4">
            <a:extLst>
              <a:ext uri="{FF2B5EF4-FFF2-40B4-BE49-F238E27FC236}">
                <a16:creationId xmlns:a16="http://schemas.microsoft.com/office/drawing/2014/main" id="{40B7D3AE-CE8F-4AFB-89D1-7B9F5309DE17}"/>
              </a:ext>
            </a:extLst>
          </p:cNvPr>
          <p:cNvSpPr>
            <a:spLocks noGrp="1"/>
          </p:cNvSpPr>
          <p:nvPr>
            <p:ph type="body" sz="quarter" idx="13" hasCustomPrompt="1"/>
          </p:nvPr>
        </p:nvSpPr>
        <p:spPr>
          <a:xfrm>
            <a:off x="927657" y="4041089"/>
            <a:ext cx="425773" cy="677108"/>
          </a:xfrm>
        </p:spPr>
        <p:txBody>
          <a:bodyPr>
            <a:noAutofit/>
          </a:bodyPr>
          <a:lstStyle>
            <a:lvl1pPr marL="0" indent="0">
              <a:buNone/>
              <a:defRPr sz="4400" b="1">
                <a:solidFill>
                  <a:schemeClr val="tx1"/>
                </a:solidFill>
              </a:defRPr>
            </a:lvl1pPr>
            <a:lvl2pPr marL="0" indent="0">
              <a:buNone/>
              <a:defRPr sz="4400" b="1">
                <a:solidFill>
                  <a:schemeClr val="bg1">
                    <a:lumMod val="85000"/>
                  </a:schemeClr>
                </a:solidFill>
              </a:defRPr>
            </a:lvl2pPr>
            <a:lvl3pPr marL="0" indent="0">
              <a:buNone/>
              <a:defRPr sz="4400" b="1">
                <a:solidFill>
                  <a:schemeClr val="bg1">
                    <a:lumMod val="85000"/>
                  </a:schemeClr>
                </a:solidFill>
              </a:defRPr>
            </a:lvl3pPr>
            <a:lvl4pPr marL="0" indent="0">
              <a:buNone/>
              <a:defRPr sz="4400" b="1">
                <a:solidFill>
                  <a:schemeClr val="bg1">
                    <a:lumMod val="85000"/>
                  </a:schemeClr>
                </a:solidFill>
              </a:defRPr>
            </a:lvl4pPr>
            <a:lvl5pPr marL="0" indent="0">
              <a:buNone/>
              <a:defRPr sz="4400" b="1">
                <a:solidFill>
                  <a:schemeClr val="bg1">
                    <a:lumMod val="85000"/>
                  </a:schemeClr>
                </a:solidFill>
              </a:defRPr>
            </a:lvl5pPr>
          </a:lstStyle>
          <a:p>
            <a:pPr lvl="0"/>
            <a:r>
              <a:rPr lang="en-US" dirty="0"/>
              <a:t>#</a:t>
            </a:r>
            <a:endParaRPr lang="en-GB" dirty="0"/>
          </a:p>
        </p:txBody>
      </p:sp>
      <p:sp>
        <p:nvSpPr>
          <p:cNvPr id="23" name="Text Placeholder 6">
            <a:extLst>
              <a:ext uri="{FF2B5EF4-FFF2-40B4-BE49-F238E27FC236}">
                <a16:creationId xmlns:a16="http://schemas.microsoft.com/office/drawing/2014/main" id="{6CF9214B-A0AA-4B6C-B28E-D4EBC5ADE430}"/>
              </a:ext>
            </a:extLst>
          </p:cNvPr>
          <p:cNvSpPr>
            <a:spLocks noGrp="1"/>
          </p:cNvSpPr>
          <p:nvPr>
            <p:ph type="body" sz="quarter" idx="14" hasCustomPrompt="1"/>
          </p:nvPr>
        </p:nvSpPr>
        <p:spPr>
          <a:xfrm>
            <a:off x="1390443" y="4129371"/>
            <a:ext cx="2593370" cy="595027"/>
          </a:xfrm>
        </p:spPr>
        <p:txBody>
          <a:bodyPr/>
          <a:lstStyle>
            <a:lvl1pPr marL="0" indent="0">
              <a:buNone/>
              <a:defRPr lang="en-US" sz="1600" b="1" dirty="0" smtClean="0">
                <a:solidFill>
                  <a:schemeClr val="tx1"/>
                </a:solidFill>
              </a:defRPr>
            </a:lvl1pPr>
            <a:lvl2pPr marL="0" indent="0">
              <a:buNone/>
              <a:defRPr lang="en-GB" sz="1600" b="1" dirty="0"/>
            </a:lvl2pPr>
            <a:lvl3pPr marL="0" indent="0">
              <a:buNone/>
              <a:defRPr sz="1600" b="1"/>
            </a:lvl3pPr>
            <a:lvl4pPr marL="0" indent="0">
              <a:buNone/>
              <a:defRPr sz="1600" b="1"/>
            </a:lvl4pPr>
            <a:lvl5pPr marL="0" indent="0">
              <a:buNone/>
              <a:defRPr sz="1600" b="1"/>
            </a:lvl5pPr>
          </a:lstStyle>
          <a:p>
            <a:pPr lvl="0"/>
            <a:r>
              <a:rPr lang="en-US" dirty="0"/>
              <a:t>Click to add heading</a:t>
            </a:r>
            <a:endParaRPr lang="en-GB" dirty="0"/>
          </a:p>
        </p:txBody>
      </p:sp>
      <p:sp>
        <p:nvSpPr>
          <p:cNvPr id="24" name="Text Placeholder 18">
            <a:extLst>
              <a:ext uri="{FF2B5EF4-FFF2-40B4-BE49-F238E27FC236}">
                <a16:creationId xmlns:a16="http://schemas.microsoft.com/office/drawing/2014/main" id="{C4CC4422-DCB4-43AA-AAD9-BCD5D2AA4B9C}"/>
              </a:ext>
            </a:extLst>
          </p:cNvPr>
          <p:cNvSpPr>
            <a:spLocks noGrp="1"/>
          </p:cNvSpPr>
          <p:nvPr>
            <p:ph type="body" sz="quarter" idx="15"/>
          </p:nvPr>
        </p:nvSpPr>
        <p:spPr>
          <a:xfrm>
            <a:off x="1390444" y="4828019"/>
            <a:ext cx="2593370" cy="968261"/>
          </a:xfrm>
        </p:spPr>
        <p:txBody>
          <a:bodyPr>
            <a:noAutofit/>
          </a:bodyPr>
          <a:lstStyle>
            <a:lvl1pPr marL="0" indent="0">
              <a:lnSpc>
                <a:spcPct val="130000"/>
              </a:lnSpc>
              <a:buNone/>
              <a:defRPr sz="1000">
                <a:solidFill>
                  <a:schemeClr val="tx1"/>
                </a:solidFill>
              </a:defRPr>
            </a:lvl1pPr>
            <a:lvl2pPr marL="0" indent="0">
              <a:lnSpc>
                <a:spcPct val="130000"/>
              </a:lnSpc>
              <a:buNone/>
              <a:defRPr sz="1000">
                <a:solidFill>
                  <a:schemeClr val="tx1"/>
                </a:solidFill>
              </a:defRPr>
            </a:lvl2pPr>
            <a:lvl3pPr marL="0" indent="0">
              <a:lnSpc>
                <a:spcPct val="130000"/>
              </a:lnSpc>
              <a:buNone/>
              <a:defRPr sz="1000">
                <a:solidFill>
                  <a:schemeClr val="tx1"/>
                </a:solidFill>
              </a:defRPr>
            </a:lvl3pPr>
            <a:lvl4pPr marL="0" indent="0">
              <a:lnSpc>
                <a:spcPct val="130000"/>
              </a:lnSpc>
              <a:buNone/>
              <a:defRPr sz="1000">
                <a:solidFill>
                  <a:schemeClr val="tx1"/>
                </a:solidFill>
              </a:defRPr>
            </a:lvl4pPr>
            <a:lvl5pPr marL="0" indent="0">
              <a:lnSpc>
                <a:spcPct val="130000"/>
              </a:lnSpc>
              <a:buNone/>
              <a:defRPr sz="1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5" name="Rectangle 24">
            <a:extLst>
              <a:ext uri="{FF2B5EF4-FFF2-40B4-BE49-F238E27FC236}">
                <a16:creationId xmlns:a16="http://schemas.microsoft.com/office/drawing/2014/main" id="{A4805574-3B72-481E-A744-EA088066496F}"/>
              </a:ext>
            </a:extLst>
          </p:cNvPr>
          <p:cNvSpPr/>
          <p:nvPr userDrawn="1"/>
        </p:nvSpPr>
        <p:spPr bwMode="auto">
          <a:xfrm>
            <a:off x="4493592" y="1714500"/>
            <a:ext cx="3333483" cy="1981200"/>
          </a:xfrm>
          <a:prstGeom prst="rect">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a:extLst>
              <a:ext uri="{FF2B5EF4-FFF2-40B4-BE49-F238E27FC236}">
                <a16:creationId xmlns:a16="http://schemas.microsoft.com/office/drawing/2014/main" id="{8BB8D822-4AF5-4132-A5BC-447AFB46D9A1}"/>
              </a:ext>
            </a:extLst>
          </p:cNvPr>
          <p:cNvSpPr/>
          <p:nvPr userDrawn="1"/>
        </p:nvSpPr>
        <p:spPr bwMode="auto">
          <a:xfrm>
            <a:off x="4356100" y="1714500"/>
            <a:ext cx="137492" cy="1981200"/>
          </a:xfrm>
          <a:prstGeom prst="rect">
            <a:avLst/>
          </a:prstGeom>
          <a:pattFill prst="wdUpDiag">
            <a:fgClr>
              <a:schemeClr val="bg2">
                <a:lumMod val="50000"/>
              </a:schemeClr>
            </a:fgClr>
            <a:bgClr>
              <a:schemeClr val="bg2"/>
            </a:bgClr>
          </a:patt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Text Placeholder 4">
            <a:extLst>
              <a:ext uri="{FF2B5EF4-FFF2-40B4-BE49-F238E27FC236}">
                <a16:creationId xmlns:a16="http://schemas.microsoft.com/office/drawing/2014/main" id="{885CB766-3BA7-4C6E-981C-12B89BBC0EB7}"/>
              </a:ext>
            </a:extLst>
          </p:cNvPr>
          <p:cNvSpPr>
            <a:spLocks noGrp="1"/>
          </p:cNvSpPr>
          <p:nvPr>
            <p:ph type="body" sz="quarter" idx="16" hasCustomPrompt="1"/>
          </p:nvPr>
        </p:nvSpPr>
        <p:spPr>
          <a:xfrm>
            <a:off x="4695494" y="1856689"/>
            <a:ext cx="425773" cy="677108"/>
          </a:xfrm>
        </p:spPr>
        <p:txBody>
          <a:bodyPr>
            <a:noAutofit/>
          </a:bodyPr>
          <a:lstStyle>
            <a:lvl1pPr marL="0" indent="0">
              <a:buNone/>
              <a:defRPr sz="4400" b="1">
                <a:solidFill>
                  <a:schemeClr val="tx1"/>
                </a:solidFill>
              </a:defRPr>
            </a:lvl1pPr>
            <a:lvl2pPr marL="0" indent="0">
              <a:buNone/>
              <a:defRPr sz="4400" b="1">
                <a:solidFill>
                  <a:schemeClr val="bg1">
                    <a:lumMod val="85000"/>
                  </a:schemeClr>
                </a:solidFill>
              </a:defRPr>
            </a:lvl2pPr>
            <a:lvl3pPr marL="0" indent="0">
              <a:buNone/>
              <a:defRPr sz="4400" b="1">
                <a:solidFill>
                  <a:schemeClr val="bg1">
                    <a:lumMod val="85000"/>
                  </a:schemeClr>
                </a:solidFill>
              </a:defRPr>
            </a:lvl3pPr>
            <a:lvl4pPr marL="0" indent="0">
              <a:buNone/>
              <a:defRPr sz="4400" b="1">
                <a:solidFill>
                  <a:schemeClr val="bg1">
                    <a:lumMod val="85000"/>
                  </a:schemeClr>
                </a:solidFill>
              </a:defRPr>
            </a:lvl4pPr>
            <a:lvl5pPr marL="0" indent="0">
              <a:buNone/>
              <a:defRPr sz="4400" b="1">
                <a:solidFill>
                  <a:schemeClr val="bg1">
                    <a:lumMod val="85000"/>
                  </a:schemeClr>
                </a:solidFill>
              </a:defRPr>
            </a:lvl5pPr>
          </a:lstStyle>
          <a:p>
            <a:pPr lvl="0"/>
            <a:r>
              <a:rPr lang="en-US" dirty="0"/>
              <a:t>#</a:t>
            </a:r>
            <a:endParaRPr lang="en-GB" dirty="0"/>
          </a:p>
        </p:txBody>
      </p:sp>
      <p:sp>
        <p:nvSpPr>
          <p:cNvPr id="28" name="Text Placeholder 6">
            <a:extLst>
              <a:ext uri="{FF2B5EF4-FFF2-40B4-BE49-F238E27FC236}">
                <a16:creationId xmlns:a16="http://schemas.microsoft.com/office/drawing/2014/main" id="{8844DE8E-38F4-4A62-9864-CF5DC11D85AD}"/>
              </a:ext>
            </a:extLst>
          </p:cNvPr>
          <p:cNvSpPr>
            <a:spLocks noGrp="1"/>
          </p:cNvSpPr>
          <p:nvPr>
            <p:ph type="body" sz="quarter" idx="17" hasCustomPrompt="1"/>
          </p:nvPr>
        </p:nvSpPr>
        <p:spPr>
          <a:xfrm>
            <a:off x="5158280" y="1944971"/>
            <a:ext cx="2593370" cy="595027"/>
          </a:xfrm>
        </p:spPr>
        <p:txBody>
          <a:bodyPr/>
          <a:lstStyle>
            <a:lvl1pPr marL="0" indent="0">
              <a:buNone/>
              <a:defRPr lang="en-US" sz="1600" b="1" dirty="0" smtClean="0">
                <a:solidFill>
                  <a:schemeClr val="tx1"/>
                </a:solidFill>
              </a:defRPr>
            </a:lvl1pPr>
            <a:lvl2pPr marL="0" indent="0">
              <a:buNone/>
              <a:defRPr lang="en-GB" sz="1600" b="1" dirty="0"/>
            </a:lvl2pPr>
            <a:lvl3pPr marL="0" indent="0">
              <a:buNone/>
              <a:defRPr sz="1600" b="1"/>
            </a:lvl3pPr>
            <a:lvl4pPr marL="0" indent="0">
              <a:buNone/>
              <a:defRPr sz="1600" b="1"/>
            </a:lvl4pPr>
            <a:lvl5pPr marL="0" indent="0">
              <a:buNone/>
              <a:defRPr sz="1600" b="1"/>
            </a:lvl5pPr>
          </a:lstStyle>
          <a:p>
            <a:pPr lvl="0"/>
            <a:r>
              <a:rPr lang="en-US" dirty="0"/>
              <a:t>Click to add heading</a:t>
            </a:r>
            <a:endParaRPr lang="en-GB" dirty="0"/>
          </a:p>
        </p:txBody>
      </p:sp>
      <p:sp>
        <p:nvSpPr>
          <p:cNvPr id="29" name="Text Placeholder 18">
            <a:extLst>
              <a:ext uri="{FF2B5EF4-FFF2-40B4-BE49-F238E27FC236}">
                <a16:creationId xmlns:a16="http://schemas.microsoft.com/office/drawing/2014/main" id="{D1DCB16E-3178-4977-908B-DCB9D5BE6598}"/>
              </a:ext>
            </a:extLst>
          </p:cNvPr>
          <p:cNvSpPr>
            <a:spLocks noGrp="1"/>
          </p:cNvSpPr>
          <p:nvPr>
            <p:ph type="body" sz="quarter" idx="18"/>
          </p:nvPr>
        </p:nvSpPr>
        <p:spPr>
          <a:xfrm>
            <a:off x="5158281" y="2643619"/>
            <a:ext cx="2593370" cy="968261"/>
          </a:xfrm>
        </p:spPr>
        <p:txBody>
          <a:bodyPr>
            <a:noAutofit/>
          </a:bodyPr>
          <a:lstStyle>
            <a:lvl1pPr marL="0" indent="0">
              <a:lnSpc>
                <a:spcPct val="130000"/>
              </a:lnSpc>
              <a:buNone/>
              <a:defRPr sz="1000">
                <a:solidFill>
                  <a:schemeClr val="tx1"/>
                </a:solidFill>
              </a:defRPr>
            </a:lvl1pPr>
            <a:lvl2pPr marL="0" indent="0">
              <a:lnSpc>
                <a:spcPct val="130000"/>
              </a:lnSpc>
              <a:buNone/>
              <a:defRPr sz="1000">
                <a:solidFill>
                  <a:schemeClr val="tx1"/>
                </a:solidFill>
              </a:defRPr>
            </a:lvl2pPr>
            <a:lvl3pPr marL="0" indent="0">
              <a:lnSpc>
                <a:spcPct val="130000"/>
              </a:lnSpc>
              <a:buNone/>
              <a:defRPr sz="1000">
                <a:solidFill>
                  <a:schemeClr val="tx1"/>
                </a:solidFill>
              </a:defRPr>
            </a:lvl3pPr>
            <a:lvl4pPr marL="0" indent="0">
              <a:lnSpc>
                <a:spcPct val="130000"/>
              </a:lnSpc>
              <a:buNone/>
              <a:defRPr sz="1000">
                <a:solidFill>
                  <a:schemeClr val="tx1"/>
                </a:solidFill>
              </a:defRPr>
            </a:lvl4pPr>
            <a:lvl5pPr marL="0" indent="0">
              <a:lnSpc>
                <a:spcPct val="130000"/>
              </a:lnSpc>
              <a:buNone/>
              <a:defRPr sz="1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0" name="Rectangle 29">
            <a:extLst>
              <a:ext uri="{FF2B5EF4-FFF2-40B4-BE49-F238E27FC236}">
                <a16:creationId xmlns:a16="http://schemas.microsoft.com/office/drawing/2014/main" id="{C3833F72-DCBA-4AB2-B21A-B550376D8C87}"/>
              </a:ext>
            </a:extLst>
          </p:cNvPr>
          <p:cNvSpPr/>
          <p:nvPr userDrawn="1"/>
        </p:nvSpPr>
        <p:spPr bwMode="auto">
          <a:xfrm>
            <a:off x="4502417" y="3898900"/>
            <a:ext cx="3333483" cy="1981200"/>
          </a:xfrm>
          <a:prstGeom prst="rect">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14259E61-6078-44AA-A8F7-193579B7AE28}"/>
              </a:ext>
            </a:extLst>
          </p:cNvPr>
          <p:cNvSpPr/>
          <p:nvPr userDrawn="1"/>
        </p:nvSpPr>
        <p:spPr bwMode="auto">
          <a:xfrm>
            <a:off x="4364925" y="3898900"/>
            <a:ext cx="137492" cy="1981200"/>
          </a:xfrm>
          <a:prstGeom prst="rect">
            <a:avLst/>
          </a:prstGeom>
          <a:pattFill prst="wdUpDiag">
            <a:fgClr>
              <a:schemeClr val="bg2">
                <a:lumMod val="50000"/>
              </a:schemeClr>
            </a:fgClr>
            <a:bgClr>
              <a:schemeClr val="bg2"/>
            </a:bgClr>
          </a:patt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Text Placeholder 4">
            <a:extLst>
              <a:ext uri="{FF2B5EF4-FFF2-40B4-BE49-F238E27FC236}">
                <a16:creationId xmlns:a16="http://schemas.microsoft.com/office/drawing/2014/main" id="{E4A82533-F2BF-4E0A-BA3B-0430252D7581}"/>
              </a:ext>
            </a:extLst>
          </p:cNvPr>
          <p:cNvSpPr>
            <a:spLocks noGrp="1"/>
          </p:cNvSpPr>
          <p:nvPr>
            <p:ph type="body" sz="quarter" idx="19" hasCustomPrompt="1"/>
          </p:nvPr>
        </p:nvSpPr>
        <p:spPr>
          <a:xfrm>
            <a:off x="4704319" y="4041089"/>
            <a:ext cx="425773" cy="677108"/>
          </a:xfrm>
        </p:spPr>
        <p:txBody>
          <a:bodyPr>
            <a:noAutofit/>
          </a:bodyPr>
          <a:lstStyle>
            <a:lvl1pPr marL="0" indent="0">
              <a:buNone/>
              <a:defRPr sz="4400" b="1">
                <a:solidFill>
                  <a:schemeClr val="tx1"/>
                </a:solidFill>
              </a:defRPr>
            </a:lvl1pPr>
            <a:lvl2pPr marL="0" indent="0">
              <a:buNone/>
              <a:defRPr sz="4400" b="1">
                <a:solidFill>
                  <a:schemeClr val="bg1">
                    <a:lumMod val="85000"/>
                  </a:schemeClr>
                </a:solidFill>
              </a:defRPr>
            </a:lvl2pPr>
            <a:lvl3pPr marL="0" indent="0">
              <a:buNone/>
              <a:defRPr sz="4400" b="1">
                <a:solidFill>
                  <a:schemeClr val="bg1">
                    <a:lumMod val="85000"/>
                  </a:schemeClr>
                </a:solidFill>
              </a:defRPr>
            </a:lvl3pPr>
            <a:lvl4pPr marL="0" indent="0">
              <a:buNone/>
              <a:defRPr sz="4400" b="1">
                <a:solidFill>
                  <a:schemeClr val="bg1">
                    <a:lumMod val="85000"/>
                  </a:schemeClr>
                </a:solidFill>
              </a:defRPr>
            </a:lvl4pPr>
            <a:lvl5pPr marL="0" indent="0">
              <a:buNone/>
              <a:defRPr sz="4400" b="1">
                <a:solidFill>
                  <a:schemeClr val="bg1">
                    <a:lumMod val="85000"/>
                  </a:schemeClr>
                </a:solidFill>
              </a:defRPr>
            </a:lvl5pPr>
          </a:lstStyle>
          <a:p>
            <a:pPr lvl="0"/>
            <a:r>
              <a:rPr lang="en-US" dirty="0"/>
              <a:t>#</a:t>
            </a:r>
            <a:endParaRPr lang="en-GB" dirty="0"/>
          </a:p>
        </p:txBody>
      </p:sp>
      <p:sp>
        <p:nvSpPr>
          <p:cNvPr id="33" name="Text Placeholder 6">
            <a:extLst>
              <a:ext uri="{FF2B5EF4-FFF2-40B4-BE49-F238E27FC236}">
                <a16:creationId xmlns:a16="http://schemas.microsoft.com/office/drawing/2014/main" id="{B3A0E84D-D831-421C-9A30-9491AAAF8088}"/>
              </a:ext>
            </a:extLst>
          </p:cNvPr>
          <p:cNvSpPr>
            <a:spLocks noGrp="1"/>
          </p:cNvSpPr>
          <p:nvPr>
            <p:ph type="body" sz="quarter" idx="20" hasCustomPrompt="1"/>
          </p:nvPr>
        </p:nvSpPr>
        <p:spPr>
          <a:xfrm>
            <a:off x="5167105" y="4129371"/>
            <a:ext cx="2593370" cy="595027"/>
          </a:xfrm>
        </p:spPr>
        <p:txBody>
          <a:bodyPr/>
          <a:lstStyle>
            <a:lvl1pPr marL="0" indent="0">
              <a:buNone/>
              <a:defRPr lang="en-US" sz="1600" b="1" dirty="0" smtClean="0">
                <a:solidFill>
                  <a:schemeClr val="tx1"/>
                </a:solidFill>
              </a:defRPr>
            </a:lvl1pPr>
            <a:lvl2pPr marL="0" indent="0">
              <a:buNone/>
              <a:defRPr lang="en-GB" sz="1600" b="1" dirty="0"/>
            </a:lvl2pPr>
            <a:lvl3pPr marL="0" indent="0">
              <a:buNone/>
              <a:defRPr sz="1600" b="1"/>
            </a:lvl3pPr>
            <a:lvl4pPr marL="0" indent="0">
              <a:buNone/>
              <a:defRPr sz="1600" b="1"/>
            </a:lvl4pPr>
            <a:lvl5pPr marL="0" indent="0">
              <a:buNone/>
              <a:defRPr sz="1600" b="1"/>
            </a:lvl5pPr>
          </a:lstStyle>
          <a:p>
            <a:pPr lvl="0"/>
            <a:r>
              <a:rPr lang="en-US" dirty="0"/>
              <a:t>Click to add heading</a:t>
            </a:r>
            <a:endParaRPr lang="en-GB" dirty="0"/>
          </a:p>
        </p:txBody>
      </p:sp>
      <p:sp>
        <p:nvSpPr>
          <p:cNvPr id="34" name="Text Placeholder 18">
            <a:extLst>
              <a:ext uri="{FF2B5EF4-FFF2-40B4-BE49-F238E27FC236}">
                <a16:creationId xmlns:a16="http://schemas.microsoft.com/office/drawing/2014/main" id="{BCDABBF1-093E-49D4-A19B-3B845261213D}"/>
              </a:ext>
            </a:extLst>
          </p:cNvPr>
          <p:cNvSpPr>
            <a:spLocks noGrp="1"/>
          </p:cNvSpPr>
          <p:nvPr>
            <p:ph type="body" sz="quarter" idx="21"/>
          </p:nvPr>
        </p:nvSpPr>
        <p:spPr>
          <a:xfrm>
            <a:off x="5167106" y="4828019"/>
            <a:ext cx="2593370" cy="968261"/>
          </a:xfrm>
        </p:spPr>
        <p:txBody>
          <a:bodyPr>
            <a:noAutofit/>
          </a:bodyPr>
          <a:lstStyle>
            <a:lvl1pPr marL="0" indent="0">
              <a:lnSpc>
                <a:spcPct val="130000"/>
              </a:lnSpc>
              <a:buNone/>
              <a:defRPr sz="1000">
                <a:solidFill>
                  <a:schemeClr val="tx1"/>
                </a:solidFill>
              </a:defRPr>
            </a:lvl1pPr>
            <a:lvl2pPr marL="0" indent="0">
              <a:lnSpc>
                <a:spcPct val="130000"/>
              </a:lnSpc>
              <a:buNone/>
              <a:defRPr sz="1000">
                <a:solidFill>
                  <a:schemeClr val="tx1"/>
                </a:solidFill>
              </a:defRPr>
            </a:lvl2pPr>
            <a:lvl3pPr marL="0" indent="0">
              <a:lnSpc>
                <a:spcPct val="130000"/>
              </a:lnSpc>
              <a:buNone/>
              <a:defRPr sz="1000">
                <a:solidFill>
                  <a:schemeClr val="tx1"/>
                </a:solidFill>
              </a:defRPr>
            </a:lvl3pPr>
            <a:lvl4pPr marL="0" indent="0">
              <a:lnSpc>
                <a:spcPct val="130000"/>
              </a:lnSpc>
              <a:buNone/>
              <a:defRPr sz="1000">
                <a:solidFill>
                  <a:schemeClr val="tx1"/>
                </a:solidFill>
              </a:defRPr>
            </a:lvl4pPr>
            <a:lvl5pPr marL="0" indent="0">
              <a:lnSpc>
                <a:spcPct val="130000"/>
              </a:lnSpc>
              <a:buNone/>
              <a:defRPr sz="1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5" name="Rectangle 34">
            <a:extLst>
              <a:ext uri="{FF2B5EF4-FFF2-40B4-BE49-F238E27FC236}">
                <a16:creationId xmlns:a16="http://schemas.microsoft.com/office/drawing/2014/main" id="{34FBA965-A892-4051-B1FD-FD4306CA19AF}"/>
              </a:ext>
            </a:extLst>
          </p:cNvPr>
          <p:cNvSpPr/>
          <p:nvPr userDrawn="1"/>
        </p:nvSpPr>
        <p:spPr bwMode="auto">
          <a:xfrm>
            <a:off x="8275905" y="1714500"/>
            <a:ext cx="3333483" cy="1981200"/>
          </a:xfrm>
          <a:prstGeom prst="rect">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35">
            <a:extLst>
              <a:ext uri="{FF2B5EF4-FFF2-40B4-BE49-F238E27FC236}">
                <a16:creationId xmlns:a16="http://schemas.microsoft.com/office/drawing/2014/main" id="{F6BE5E53-DE80-4281-9FEC-7ACDD1067819}"/>
              </a:ext>
            </a:extLst>
          </p:cNvPr>
          <p:cNvSpPr/>
          <p:nvPr userDrawn="1"/>
        </p:nvSpPr>
        <p:spPr bwMode="auto">
          <a:xfrm>
            <a:off x="8138413" y="1714500"/>
            <a:ext cx="137492" cy="1981200"/>
          </a:xfrm>
          <a:prstGeom prst="rect">
            <a:avLst/>
          </a:prstGeom>
          <a:pattFill prst="wdUpDiag">
            <a:fgClr>
              <a:schemeClr val="bg2">
                <a:lumMod val="50000"/>
              </a:schemeClr>
            </a:fgClr>
            <a:bgClr>
              <a:schemeClr val="bg2"/>
            </a:bgClr>
          </a:patt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4">
            <a:extLst>
              <a:ext uri="{FF2B5EF4-FFF2-40B4-BE49-F238E27FC236}">
                <a16:creationId xmlns:a16="http://schemas.microsoft.com/office/drawing/2014/main" id="{4C1E6F08-6F2F-4B8B-9D87-C030E94DF10E}"/>
              </a:ext>
            </a:extLst>
          </p:cNvPr>
          <p:cNvSpPr>
            <a:spLocks noGrp="1"/>
          </p:cNvSpPr>
          <p:nvPr>
            <p:ph type="body" sz="quarter" idx="22" hasCustomPrompt="1"/>
          </p:nvPr>
        </p:nvSpPr>
        <p:spPr>
          <a:xfrm>
            <a:off x="8477807" y="1856689"/>
            <a:ext cx="425773" cy="677108"/>
          </a:xfrm>
        </p:spPr>
        <p:txBody>
          <a:bodyPr>
            <a:noAutofit/>
          </a:bodyPr>
          <a:lstStyle>
            <a:lvl1pPr marL="0" indent="0">
              <a:buNone/>
              <a:defRPr sz="4400" b="1">
                <a:solidFill>
                  <a:schemeClr val="tx1"/>
                </a:solidFill>
              </a:defRPr>
            </a:lvl1pPr>
            <a:lvl2pPr marL="0" indent="0">
              <a:buNone/>
              <a:defRPr sz="4400" b="1">
                <a:solidFill>
                  <a:schemeClr val="bg1">
                    <a:lumMod val="85000"/>
                  </a:schemeClr>
                </a:solidFill>
              </a:defRPr>
            </a:lvl2pPr>
            <a:lvl3pPr marL="0" indent="0">
              <a:buNone/>
              <a:defRPr sz="4400" b="1">
                <a:solidFill>
                  <a:schemeClr val="bg1">
                    <a:lumMod val="85000"/>
                  </a:schemeClr>
                </a:solidFill>
              </a:defRPr>
            </a:lvl3pPr>
            <a:lvl4pPr marL="0" indent="0">
              <a:buNone/>
              <a:defRPr sz="4400" b="1">
                <a:solidFill>
                  <a:schemeClr val="bg1">
                    <a:lumMod val="85000"/>
                  </a:schemeClr>
                </a:solidFill>
              </a:defRPr>
            </a:lvl4pPr>
            <a:lvl5pPr marL="0" indent="0">
              <a:buNone/>
              <a:defRPr sz="4400" b="1">
                <a:solidFill>
                  <a:schemeClr val="bg1">
                    <a:lumMod val="85000"/>
                  </a:schemeClr>
                </a:solidFill>
              </a:defRPr>
            </a:lvl5pPr>
          </a:lstStyle>
          <a:p>
            <a:pPr lvl="0"/>
            <a:r>
              <a:rPr lang="en-US" dirty="0"/>
              <a:t>#</a:t>
            </a:r>
            <a:endParaRPr lang="en-GB" dirty="0"/>
          </a:p>
        </p:txBody>
      </p:sp>
      <p:sp>
        <p:nvSpPr>
          <p:cNvPr id="38" name="Text Placeholder 6">
            <a:extLst>
              <a:ext uri="{FF2B5EF4-FFF2-40B4-BE49-F238E27FC236}">
                <a16:creationId xmlns:a16="http://schemas.microsoft.com/office/drawing/2014/main" id="{2D06001F-6138-4D6F-A243-7FFE1D81CCE8}"/>
              </a:ext>
            </a:extLst>
          </p:cNvPr>
          <p:cNvSpPr>
            <a:spLocks noGrp="1"/>
          </p:cNvSpPr>
          <p:nvPr>
            <p:ph type="body" sz="quarter" idx="23" hasCustomPrompt="1"/>
          </p:nvPr>
        </p:nvSpPr>
        <p:spPr>
          <a:xfrm>
            <a:off x="8940593" y="1944971"/>
            <a:ext cx="2593370" cy="595027"/>
          </a:xfrm>
        </p:spPr>
        <p:txBody>
          <a:bodyPr/>
          <a:lstStyle>
            <a:lvl1pPr marL="0" indent="0">
              <a:buNone/>
              <a:defRPr lang="en-US" sz="1600" b="1" dirty="0" smtClean="0">
                <a:solidFill>
                  <a:schemeClr val="tx1"/>
                </a:solidFill>
              </a:defRPr>
            </a:lvl1pPr>
            <a:lvl2pPr marL="0" indent="0">
              <a:buNone/>
              <a:defRPr lang="en-GB" sz="1600" b="1" dirty="0"/>
            </a:lvl2pPr>
            <a:lvl3pPr marL="0" indent="0">
              <a:buNone/>
              <a:defRPr sz="1600" b="1"/>
            </a:lvl3pPr>
            <a:lvl4pPr marL="0" indent="0">
              <a:buNone/>
              <a:defRPr sz="1600" b="1"/>
            </a:lvl4pPr>
            <a:lvl5pPr marL="0" indent="0">
              <a:buNone/>
              <a:defRPr sz="1600" b="1"/>
            </a:lvl5pPr>
          </a:lstStyle>
          <a:p>
            <a:pPr lvl="0"/>
            <a:r>
              <a:rPr lang="en-US" dirty="0"/>
              <a:t>Click to add heading</a:t>
            </a:r>
            <a:endParaRPr lang="en-GB" dirty="0"/>
          </a:p>
        </p:txBody>
      </p:sp>
      <p:sp>
        <p:nvSpPr>
          <p:cNvPr id="39" name="Text Placeholder 18">
            <a:extLst>
              <a:ext uri="{FF2B5EF4-FFF2-40B4-BE49-F238E27FC236}">
                <a16:creationId xmlns:a16="http://schemas.microsoft.com/office/drawing/2014/main" id="{7841B3D9-6CC3-427F-B428-8C3FDE4BE069}"/>
              </a:ext>
            </a:extLst>
          </p:cNvPr>
          <p:cNvSpPr>
            <a:spLocks noGrp="1"/>
          </p:cNvSpPr>
          <p:nvPr>
            <p:ph type="body" sz="quarter" idx="24"/>
          </p:nvPr>
        </p:nvSpPr>
        <p:spPr>
          <a:xfrm>
            <a:off x="8940594" y="2643619"/>
            <a:ext cx="2593370" cy="968261"/>
          </a:xfrm>
        </p:spPr>
        <p:txBody>
          <a:bodyPr>
            <a:noAutofit/>
          </a:bodyPr>
          <a:lstStyle>
            <a:lvl1pPr marL="0" indent="0">
              <a:lnSpc>
                <a:spcPct val="130000"/>
              </a:lnSpc>
              <a:buNone/>
              <a:defRPr sz="1000">
                <a:solidFill>
                  <a:schemeClr val="tx1"/>
                </a:solidFill>
              </a:defRPr>
            </a:lvl1pPr>
            <a:lvl2pPr marL="0" indent="0">
              <a:lnSpc>
                <a:spcPct val="130000"/>
              </a:lnSpc>
              <a:buNone/>
              <a:defRPr sz="1000">
                <a:solidFill>
                  <a:schemeClr val="tx1"/>
                </a:solidFill>
              </a:defRPr>
            </a:lvl2pPr>
            <a:lvl3pPr marL="0" indent="0">
              <a:lnSpc>
                <a:spcPct val="130000"/>
              </a:lnSpc>
              <a:buNone/>
              <a:defRPr sz="1000">
                <a:solidFill>
                  <a:schemeClr val="tx1"/>
                </a:solidFill>
              </a:defRPr>
            </a:lvl3pPr>
            <a:lvl4pPr marL="0" indent="0">
              <a:lnSpc>
                <a:spcPct val="130000"/>
              </a:lnSpc>
              <a:buNone/>
              <a:defRPr sz="1000">
                <a:solidFill>
                  <a:schemeClr val="tx1"/>
                </a:solidFill>
              </a:defRPr>
            </a:lvl4pPr>
            <a:lvl5pPr marL="0" indent="0">
              <a:lnSpc>
                <a:spcPct val="130000"/>
              </a:lnSpc>
              <a:buNone/>
              <a:defRPr sz="1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0" name="Rectangle 39">
            <a:extLst>
              <a:ext uri="{FF2B5EF4-FFF2-40B4-BE49-F238E27FC236}">
                <a16:creationId xmlns:a16="http://schemas.microsoft.com/office/drawing/2014/main" id="{441224F9-6A4C-4C65-8E42-6E3D85470B57}"/>
              </a:ext>
            </a:extLst>
          </p:cNvPr>
          <p:cNvSpPr/>
          <p:nvPr userDrawn="1"/>
        </p:nvSpPr>
        <p:spPr bwMode="auto">
          <a:xfrm>
            <a:off x="8270254" y="3895725"/>
            <a:ext cx="3333483" cy="1981200"/>
          </a:xfrm>
          <a:prstGeom prst="rect">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A2903A56-607B-4490-BE1F-86412530286F}"/>
              </a:ext>
            </a:extLst>
          </p:cNvPr>
          <p:cNvSpPr/>
          <p:nvPr userDrawn="1"/>
        </p:nvSpPr>
        <p:spPr bwMode="auto">
          <a:xfrm>
            <a:off x="8132762" y="3895725"/>
            <a:ext cx="137492" cy="1981200"/>
          </a:xfrm>
          <a:prstGeom prst="rect">
            <a:avLst/>
          </a:prstGeom>
          <a:pattFill prst="wdUpDiag">
            <a:fgClr>
              <a:schemeClr val="bg2">
                <a:lumMod val="50000"/>
              </a:schemeClr>
            </a:fgClr>
            <a:bgClr>
              <a:schemeClr val="bg2"/>
            </a:bgClr>
          </a:patt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Text Placeholder 4">
            <a:extLst>
              <a:ext uri="{FF2B5EF4-FFF2-40B4-BE49-F238E27FC236}">
                <a16:creationId xmlns:a16="http://schemas.microsoft.com/office/drawing/2014/main" id="{DE7C2246-8982-4ECB-88AC-EB1C473C2B55}"/>
              </a:ext>
            </a:extLst>
          </p:cNvPr>
          <p:cNvSpPr>
            <a:spLocks noGrp="1"/>
          </p:cNvSpPr>
          <p:nvPr>
            <p:ph type="body" sz="quarter" idx="25" hasCustomPrompt="1"/>
          </p:nvPr>
        </p:nvSpPr>
        <p:spPr>
          <a:xfrm>
            <a:off x="8472156" y="4037914"/>
            <a:ext cx="425773" cy="677108"/>
          </a:xfrm>
        </p:spPr>
        <p:txBody>
          <a:bodyPr>
            <a:noAutofit/>
          </a:bodyPr>
          <a:lstStyle>
            <a:lvl1pPr marL="0" indent="0">
              <a:buNone/>
              <a:defRPr sz="4400" b="1">
                <a:solidFill>
                  <a:schemeClr val="tx1"/>
                </a:solidFill>
              </a:defRPr>
            </a:lvl1pPr>
            <a:lvl2pPr marL="0" indent="0">
              <a:buNone/>
              <a:defRPr sz="4400" b="1">
                <a:solidFill>
                  <a:schemeClr val="bg1">
                    <a:lumMod val="85000"/>
                  </a:schemeClr>
                </a:solidFill>
              </a:defRPr>
            </a:lvl2pPr>
            <a:lvl3pPr marL="0" indent="0">
              <a:buNone/>
              <a:defRPr sz="4400" b="1">
                <a:solidFill>
                  <a:schemeClr val="bg1">
                    <a:lumMod val="85000"/>
                  </a:schemeClr>
                </a:solidFill>
              </a:defRPr>
            </a:lvl3pPr>
            <a:lvl4pPr marL="0" indent="0">
              <a:buNone/>
              <a:defRPr sz="4400" b="1">
                <a:solidFill>
                  <a:schemeClr val="bg1">
                    <a:lumMod val="85000"/>
                  </a:schemeClr>
                </a:solidFill>
              </a:defRPr>
            </a:lvl4pPr>
            <a:lvl5pPr marL="0" indent="0">
              <a:buNone/>
              <a:defRPr sz="4400" b="1">
                <a:solidFill>
                  <a:schemeClr val="bg1">
                    <a:lumMod val="85000"/>
                  </a:schemeClr>
                </a:solidFill>
              </a:defRPr>
            </a:lvl5pPr>
          </a:lstStyle>
          <a:p>
            <a:pPr lvl="0"/>
            <a:r>
              <a:rPr lang="en-US" dirty="0"/>
              <a:t>#</a:t>
            </a:r>
            <a:endParaRPr lang="en-GB" dirty="0"/>
          </a:p>
        </p:txBody>
      </p:sp>
      <p:sp>
        <p:nvSpPr>
          <p:cNvPr id="43" name="Text Placeholder 6">
            <a:extLst>
              <a:ext uri="{FF2B5EF4-FFF2-40B4-BE49-F238E27FC236}">
                <a16:creationId xmlns:a16="http://schemas.microsoft.com/office/drawing/2014/main" id="{709DFA2F-B194-435C-9191-8090148D15FA}"/>
              </a:ext>
            </a:extLst>
          </p:cNvPr>
          <p:cNvSpPr>
            <a:spLocks noGrp="1"/>
          </p:cNvSpPr>
          <p:nvPr>
            <p:ph type="body" sz="quarter" idx="26" hasCustomPrompt="1"/>
          </p:nvPr>
        </p:nvSpPr>
        <p:spPr>
          <a:xfrm>
            <a:off x="8934942" y="4126196"/>
            <a:ext cx="2593370" cy="595027"/>
          </a:xfrm>
        </p:spPr>
        <p:txBody>
          <a:bodyPr/>
          <a:lstStyle>
            <a:lvl1pPr marL="0" indent="0">
              <a:buNone/>
              <a:defRPr lang="en-US" sz="1600" b="1" dirty="0" smtClean="0">
                <a:solidFill>
                  <a:schemeClr val="tx1"/>
                </a:solidFill>
              </a:defRPr>
            </a:lvl1pPr>
            <a:lvl2pPr marL="0" indent="0">
              <a:buNone/>
              <a:defRPr lang="en-GB" sz="1600" b="1" dirty="0"/>
            </a:lvl2pPr>
            <a:lvl3pPr marL="0" indent="0">
              <a:buNone/>
              <a:defRPr sz="1600" b="1"/>
            </a:lvl3pPr>
            <a:lvl4pPr marL="0" indent="0">
              <a:buNone/>
              <a:defRPr sz="1600" b="1"/>
            </a:lvl4pPr>
            <a:lvl5pPr marL="0" indent="0">
              <a:buNone/>
              <a:defRPr sz="1600" b="1"/>
            </a:lvl5pPr>
          </a:lstStyle>
          <a:p>
            <a:pPr lvl="0"/>
            <a:r>
              <a:rPr lang="en-US" dirty="0"/>
              <a:t>Click to add heading</a:t>
            </a:r>
            <a:endParaRPr lang="en-GB" dirty="0"/>
          </a:p>
        </p:txBody>
      </p:sp>
      <p:sp>
        <p:nvSpPr>
          <p:cNvPr id="44" name="Text Placeholder 18">
            <a:extLst>
              <a:ext uri="{FF2B5EF4-FFF2-40B4-BE49-F238E27FC236}">
                <a16:creationId xmlns:a16="http://schemas.microsoft.com/office/drawing/2014/main" id="{66A57C42-7CBF-4742-80C3-46C15991F8E9}"/>
              </a:ext>
            </a:extLst>
          </p:cNvPr>
          <p:cNvSpPr>
            <a:spLocks noGrp="1"/>
          </p:cNvSpPr>
          <p:nvPr>
            <p:ph type="body" sz="quarter" idx="27"/>
          </p:nvPr>
        </p:nvSpPr>
        <p:spPr>
          <a:xfrm>
            <a:off x="8934943" y="4824844"/>
            <a:ext cx="2593370" cy="968261"/>
          </a:xfrm>
        </p:spPr>
        <p:txBody>
          <a:bodyPr>
            <a:noAutofit/>
          </a:bodyPr>
          <a:lstStyle>
            <a:lvl1pPr marL="0" indent="0">
              <a:lnSpc>
                <a:spcPct val="130000"/>
              </a:lnSpc>
              <a:buNone/>
              <a:defRPr sz="1000">
                <a:solidFill>
                  <a:schemeClr val="tx1"/>
                </a:solidFill>
              </a:defRPr>
            </a:lvl1pPr>
            <a:lvl2pPr marL="0" indent="0">
              <a:lnSpc>
                <a:spcPct val="130000"/>
              </a:lnSpc>
              <a:buNone/>
              <a:defRPr sz="1000">
                <a:solidFill>
                  <a:schemeClr val="tx1"/>
                </a:solidFill>
              </a:defRPr>
            </a:lvl2pPr>
            <a:lvl3pPr marL="0" indent="0">
              <a:lnSpc>
                <a:spcPct val="130000"/>
              </a:lnSpc>
              <a:buNone/>
              <a:defRPr sz="1000">
                <a:solidFill>
                  <a:schemeClr val="tx1"/>
                </a:solidFill>
              </a:defRPr>
            </a:lvl3pPr>
            <a:lvl4pPr marL="0" indent="0">
              <a:lnSpc>
                <a:spcPct val="130000"/>
              </a:lnSpc>
              <a:buNone/>
              <a:defRPr sz="1000">
                <a:solidFill>
                  <a:schemeClr val="tx1"/>
                </a:solidFill>
              </a:defRPr>
            </a:lvl4pPr>
            <a:lvl5pPr marL="0" indent="0">
              <a:lnSpc>
                <a:spcPct val="130000"/>
              </a:lnSpc>
              <a:buNone/>
              <a:defRPr sz="1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a:extLst>
              <a:ext uri="{FF2B5EF4-FFF2-40B4-BE49-F238E27FC236}">
                <a16:creationId xmlns:a16="http://schemas.microsoft.com/office/drawing/2014/main" id="{108E6D12-E7E5-4852-90CA-46E41D32C7F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6365264"/>
      </p:ext>
    </p:extLst>
  </p:cSld>
  <p:clrMapOvr>
    <a:masterClrMapping/>
  </p:clrMapOvr>
  <p:transition>
    <p:fade/>
  </p:transition>
  <p:extLst>
    <p:ext uri="{DCECCB84-F9BA-43D5-87BE-67443E8EF086}">
      <p15:sldGuideLst xmlns:p15="http://schemas.microsoft.com/office/powerpoint/2012/main">
        <p15:guide id="3" orient="horz" pos="3702" userDrawn="1">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1071" userDrawn="1">
          <p15:clr>
            <a:srgbClr val="5ACBF0"/>
          </p15:clr>
        </p15:guide>
        <p15:guide id="11" orient="horz" pos="245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
    <p:spTree>
      <p:nvGrpSpPr>
        <p:cNvPr id="1" name=""/>
        <p:cNvGrpSpPr/>
        <p:nvPr/>
      </p:nvGrpSpPr>
      <p:grpSpPr>
        <a:xfrm>
          <a:off x="0" y="0"/>
          <a:ext cx="0" cy="0"/>
          <a:chOff x="0" y="0"/>
          <a:chExt cx="0" cy="0"/>
        </a:xfrm>
      </p:grpSpPr>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4582D644-6452-D04E-ACC8-AE775B9DB7B4}"/>
              </a:ext>
            </a:extLst>
          </p:cNvPr>
          <p:cNvSpPr>
            <a:spLocks noGrp="1"/>
          </p:cNvSpPr>
          <p:nvPr>
            <p:ph type="pic" sz="quarter" idx="11" hasCustomPrompt="1"/>
          </p:nvPr>
        </p:nvSpPr>
        <p:spPr bwMode="gray">
          <a:xfrm>
            <a:off x="6857994" y="0"/>
            <a:ext cx="5334006" cy="6858000"/>
          </a:xfrm>
          <a:pattFill prst="wdUpDiag">
            <a:fgClr>
              <a:schemeClr val="accent1">
                <a:lumMod val="50000"/>
              </a:schemeClr>
            </a:fgClr>
            <a:bgClr>
              <a:schemeClr val="tx2">
                <a:lumMod val="50000"/>
              </a:schemeClr>
            </a:bgClr>
          </a:patt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9" name="Title 1"/>
          <p:cNvSpPr>
            <a:spLocks noGrp="1"/>
          </p:cNvSpPr>
          <p:nvPr>
            <p:ph type="title" hasCustomPrompt="1"/>
          </p:nvPr>
        </p:nvSpPr>
        <p:spPr>
          <a:xfrm>
            <a:off x="584200" y="2487336"/>
            <a:ext cx="5510213" cy="1046440"/>
          </a:xfrm>
          <a:noFill/>
        </p:spPr>
        <p:txBody>
          <a:bodyPr wrap="square" lIns="0" tIns="0" rIns="0" bIns="0" anchor="b" anchorCtr="0">
            <a:spAutoFit/>
          </a:bodyPr>
          <a:lstStyle>
            <a:lvl1pPr>
              <a:defRPr sz="34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Picture 5">
            <a:extLst>
              <a:ext uri="{FF2B5EF4-FFF2-40B4-BE49-F238E27FC236}">
                <a16:creationId xmlns:a16="http://schemas.microsoft.com/office/drawing/2014/main" id="{84EFFEA8-7820-4325-8EB6-9B49BA536D46}"/>
              </a:ext>
            </a:extLst>
          </p:cNvPr>
          <p:cNvPicPr>
            <a:picLocks/>
          </p:cNvPicPr>
          <p:nvPr userDrawn="1"/>
        </p:nvPicPr>
        <p:blipFill>
          <a:blip r:embed="rId2"/>
          <a:stretch>
            <a:fillRect/>
          </a:stretch>
        </p:blipFill>
        <p:spPr>
          <a:xfrm>
            <a:off x="584200" y="585787"/>
            <a:ext cx="1227600" cy="268195"/>
          </a:xfrm>
          <a:prstGeom prst="rect">
            <a:avLst/>
          </a:prstGeom>
        </p:spPr>
      </p:pic>
    </p:spTree>
    <p:extLst>
      <p:ext uri="{BB962C8B-B14F-4D97-AF65-F5344CB8AC3E}">
        <p14:creationId xmlns:p14="http://schemas.microsoft.com/office/powerpoint/2010/main" val="1237014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a14="http://schemas.microsoft.com/office/drawing/2010/main" xmlns:a16="http://schemas.microsoft.com/office/drawing/2014/main" xmlns="">
      <p:transition spd="med">
        <p:fade/>
      </p:transition>
    </mc:Fallback>
  </mc:AlternateContent>
  <p:extLst>
    <p:ext uri="{DCECCB84-F9BA-43D5-87BE-67443E8EF086}">
      <p15:sldGuideLst xmlns:p15="http://schemas.microsoft.com/office/powerpoint/2012/main">
        <p15:guide id="3" pos="3839">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normAutofit/>
          </a:bodyPr>
          <a:lstStyle>
            <a:lvl1pPr marL="0" indent="0">
              <a:buFontTx/>
              <a:buNone/>
              <a:defRPr sz="18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pattFill prst="wdUpDiag">
            <a:fgClr>
              <a:schemeClr val="accent1">
                <a:lumMod val="50000"/>
              </a:schemeClr>
            </a:fgClr>
            <a:bgClr>
              <a:schemeClr val="tx2">
                <a:lumMod val="50000"/>
              </a:schemeClr>
            </a:bgClr>
          </a:pattFill>
        </p:spPr>
        <p:txBody>
          <a:bodyPr tIns="720000" bIns="1005840" anchor="t" anchorCtr="0">
            <a:noAutofit/>
          </a:bodyPr>
          <a:lstStyle>
            <a:lvl1pPr marL="0" indent="0" algn="ctr">
              <a:buNone/>
              <a:defRPr sz="1200" b="1">
                <a:solidFill>
                  <a:srgbClr val="FFFFFF"/>
                </a:solidFill>
              </a:defRPr>
            </a:lvl1pPr>
          </a:lstStyle>
          <a:p>
            <a:r>
              <a:rPr lang="en-US" dirty="0"/>
              <a:t>Drag &amp; drop a</a:t>
            </a:r>
            <a:br>
              <a:rPr lang="en-US" dirty="0"/>
            </a:br>
            <a:r>
              <a:rPr lang="en-US" dirty="0"/>
              <a:t>screenshot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131029"/>
            <a:ext cx="3468956" cy="861774"/>
          </a:xfrm>
        </p:spPr>
        <p:txBody>
          <a:bodyPr anchor="t"/>
          <a:lstStyle>
            <a:lvl1pPr>
              <a:defRPr sz="2800">
                <a:solidFill>
                  <a:schemeClr val="tx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131028"/>
            <a:ext cx="6961188" cy="3980641"/>
          </a:xfrm>
        </p:spPr>
        <p:txBody>
          <a:bodyPr>
            <a:normAutofit/>
          </a:bodyPr>
          <a:lstStyle>
            <a:lvl1pPr marL="320040" indent="-320040">
              <a:spcAft>
                <a:spcPts val="1200"/>
              </a:spcAft>
              <a:buFont typeface="+mj-lt"/>
              <a:buAutoNum type="arabicPeriod"/>
              <a:defRPr sz="2000"/>
            </a:lvl1pPr>
            <a:lvl2pPr marL="228600" indent="0">
              <a:buNone/>
              <a:defRPr/>
            </a:lvl2pPr>
          </a:lstStyle>
          <a:p>
            <a:pPr lvl="0"/>
            <a:r>
              <a:rPr lang="en-US" dirty="0"/>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842902"/>
            <a:ext cx="3477325" cy="0"/>
          </a:xfrm>
          <a:prstGeom prst="line">
            <a:avLst/>
          </a:prstGeom>
          <a:ln w="63500">
            <a:solidFill>
              <a:schemeClr val="accent1">
                <a:lumMod val="20000"/>
                <a:lumOff val="8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842902"/>
            <a:ext cx="6961188" cy="0"/>
          </a:xfrm>
          <a:prstGeom prst="line">
            <a:avLst/>
          </a:prstGeom>
          <a:ln w="635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29" orient="horz" pos="1271">
          <p15:clr>
            <a:srgbClr val="5ACBF0"/>
          </p15:clr>
        </p15:guide>
        <p15:guide id="33" pos="292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7"/>
            <a:ext cx="3182027" cy="5683249"/>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292099"/>
            <a:ext cx="6667500" cy="597693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264940"/>
            <a:ext cx="0" cy="2059178"/>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30" pos="2376">
          <p15:clr>
            <a:srgbClr val="5ACBF0"/>
          </p15:clr>
        </p15:guide>
        <p15:guide id="31" pos="3113">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2985802"/>
            <a:ext cx="6037460" cy="4431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200" b="1"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756301"/>
            <a:ext cx="6037460" cy="307777"/>
          </a:xfrm>
          <a:noFill/>
        </p:spPr>
        <p:txBody>
          <a:bodyPr wrap="square" lIns="0" tIns="0" rIns="0" bIns="0">
            <a:spAutoFit/>
          </a:bodyPr>
          <a:lstStyle>
            <a:lvl1pPr marL="0" indent="0">
              <a:spcBef>
                <a:spcPts val="0"/>
              </a:spcBef>
              <a:spcAft>
                <a:spcPts val="0"/>
              </a:spcAft>
              <a:buFont typeface="Arial" panose="020B0604020202020204" pitchFamily="34" charset="0"/>
              <a:buNone/>
              <a:defRPr sz="2000" spc="0" baseline="0">
                <a:solidFill>
                  <a:schemeClr val="accent2"/>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5A6F4CBF-3771-416F-BD4B-AF9C13A617ED}"/>
              </a:ext>
            </a:extLst>
          </p:cNvPr>
          <p:cNvPicPr>
            <a:picLocks/>
          </p:cNvPicPr>
          <p:nvPr userDrawn="1"/>
        </p:nvPicPr>
        <p:blipFill>
          <a:blip r:embed="rId2"/>
          <a:stretch>
            <a:fillRect/>
          </a:stretch>
        </p:blipFill>
        <p:spPr>
          <a:xfrm>
            <a:off x="9022977" y="3207401"/>
            <a:ext cx="2702418" cy="590400"/>
          </a:xfrm>
          <a:prstGeom prst="rect">
            <a:avLst/>
          </a:prstGeom>
        </p:spPr>
      </p:pic>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a14="http://schemas.microsoft.com/office/drawing/2010/main" xmlns:a16="http://schemas.microsoft.com/office/drawing/2014/main" xmlns="">
      <p:transition spd="med">
        <p:fade/>
      </p:transition>
    </mc:Fallback>
  </mc:AlternateContent>
  <p:extLst>
    <p:ext uri="{DCECCB84-F9BA-43D5-87BE-67443E8EF086}">
      <p15:sldGuideLst xmlns:p15="http://schemas.microsoft.com/office/powerpoint/2012/main">
        <p15:guide id="3" orient="horz" pos="1872" userDrawn="1">
          <p15:clr>
            <a:srgbClr val="5ACBF0"/>
          </p15:clr>
        </p15:guide>
        <p15:guide id="4" orient="horz" pos="2364" userDrawn="1">
          <p15:clr>
            <a:srgbClr val="5ACBF0"/>
          </p15:clr>
        </p15:guide>
        <p15:guide id="5" pos="3840"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4829522"/>
          </a:xfrm>
        </p:spPr>
        <p:txBody>
          <a:bodyPr/>
          <a:lstStyle>
            <a:lvl1pPr marL="0" indent="0">
              <a:buNone/>
              <a:defRPr sz="2000">
                <a:solidFill>
                  <a:schemeClr val="tx1"/>
                </a:solidFill>
                <a:latin typeface="Consolas" panose="020B0609020204030204" pitchFamily="49" charset="0"/>
                <a:cs typeface="Consolas" panose="020B0609020204030204" pitchFamily="49" charset="0"/>
              </a:defRPr>
            </a:lvl1pPr>
            <a:lvl2pPr marL="346553" indent="0">
              <a:buNone/>
              <a:defRPr sz="1800">
                <a:solidFill>
                  <a:schemeClr val="tx1"/>
                </a:solidFill>
                <a:latin typeface="Consolas" panose="020B0609020204030204" pitchFamily="49" charset="0"/>
                <a:cs typeface="Consolas" panose="020B0609020204030204" pitchFamily="49" charset="0"/>
              </a:defRPr>
            </a:lvl2pPr>
            <a:lvl3pPr marL="584607" indent="0">
              <a:buNone/>
              <a:defRPr sz="1600">
                <a:solidFill>
                  <a:schemeClr val="tx1"/>
                </a:solidFill>
                <a:latin typeface="Consolas" panose="020B0609020204030204" pitchFamily="49" charset="0"/>
                <a:cs typeface="Consolas" panose="020B0609020204030204" pitchFamily="49" charset="0"/>
              </a:defRPr>
            </a:lvl3pPr>
            <a:lvl4pPr marL="814563" indent="0">
              <a:buNone/>
              <a:defRPr sz="1400">
                <a:solidFill>
                  <a:schemeClr val="tx1"/>
                </a:solidFill>
                <a:latin typeface="Consolas" panose="020B0609020204030204" pitchFamily="49" charset="0"/>
                <a:cs typeface="Consolas" panose="020B0609020204030204" pitchFamily="49" charset="0"/>
              </a:defRPr>
            </a:lvl4pPr>
            <a:lvl5pPr marL="1050997" indent="0">
              <a:buNone/>
              <a:defRPr sz="1400">
                <a:solidFill>
                  <a:schemeClr val="tx1"/>
                </a:soli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2"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sclaimer and Attribu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BCE27-18A9-4B58-967D-F414D11BC8DA}"/>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59682BFC-72AD-43B8-82AA-B9CAA5B851A1}"/>
              </a:ext>
            </a:extLst>
          </p:cNvPr>
          <p:cNvSpPr>
            <a:spLocks noGrp="1"/>
          </p:cNvSpPr>
          <p:nvPr>
            <p:ph type="body" sz="quarter" idx="10"/>
          </p:nvPr>
        </p:nvSpPr>
        <p:spPr>
          <a:xfrm>
            <a:off x="588963" y="1436688"/>
            <a:ext cx="11020425" cy="4829175"/>
          </a:xfrm>
        </p:spPr>
        <p:txBody>
          <a:bodyPr/>
          <a:lstStyle>
            <a:lvl1pPr marL="0" indent="0">
              <a:buNone/>
              <a:defRPr sz="1100"/>
            </a:lvl1pPr>
            <a:lvl2pPr marL="228600" indent="0">
              <a:buNone/>
              <a:defRPr sz="1100"/>
            </a:lvl2pPr>
            <a:lvl3pPr marL="457200" indent="0">
              <a:buNone/>
              <a:defRPr sz="1100"/>
            </a:lvl3pPr>
            <a:lvl4pPr marL="661988" indent="0">
              <a:buNone/>
              <a:defRPr sz="1100"/>
            </a:lvl4pPr>
            <a:lvl5pPr marL="855663" indent="0">
              <a:buNone/>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0642743"/>
      </p:ext>
    </p:extLst>
  </p:cSld>
  <p:clrMapOvr>
    <a:masterClrMapping/>
  </p:clrMapOvr>
  <p:transition>
    <p:fade/>
  </p:transition>
  <p:extLst>
    <p:ext uri="{DCECCB84-F9BA-43D5-87BE-67443E8EF086}">
      <p15:sldGuideLst xmlns:p15="http://schemas.microsoft.com/office/powerpoint/2012/main">
        <p15:guide id="2" orient="horz" pos="905">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losing logo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5CD1CF4-BF52-4A9A-864B-B7138A0D8208}"/>
              </a:ext>
            </a:extLst>
          </p:cNvPr>
          <p:cNvPicPr>
            <a:picLocks/>
          </p:cNvPicPr>
          <p:nvPr userDrawn="1"/>
        </p:nvPicPr>
        <p:blipFill>
          <a:blip r:embed="rId2"/>
          <a:stretch>
            <a:fillRect/>
          </a:stretch>
        </p:blipFill>
        <p:spPr>
          <a:xfrm>
            <a:off x="584200" y="585787"/>
            <a:ext cx="1339351" cy="292609"/>
          </a:xfrm>
          <a:prstGeom prst="rect">
            <a:avLst/>
          </a:prstGeom>
        </p:spPr>
      </p:pic>
      <p:sp>
        <p:nvSpPr>
          <p:cNvPr id="4" name="TextBox 3">
            <a:extLst>
              <a:ext uri="{FF2B5EF4-FFF2-40B4-BE49-F238E27FC236}">
                <a16:creationId xmlns:a16="http://schemas.microsoft.com/office/drawing/2014/main" id="{1CB3EC8B-A541-4803-BD06-4CF36BCBC7AC}"/>
              </a:ext>
            </a:extLst>
          </p:cNvPr>
          <p:cNvSpPr txBox="1"/>
          <p:nvPr userDrawn="1"/>
        </p:nvSpPr>
        <p:spPr>
          <a:xfrm>
            <a:off x="196319" y="6553364"/>
            <a:ext cx="114454" cy="190581"/>
          </a:xfrm>
          <a:prstGeom prst="rect">
            <a:avLst/>
          </a:prstGeom>
          <a:noFill/>
        </p:spPr>
        <p:txBody>
          <a:bodyPr wrap="none" lIns="0" tIns="41029" rIns="0" bIns="41029" rtlCol="0" anchor="ctr">
            <a:spAutoFit/>
          </a:bodyPr>
          <a:lstStyle/>
          <a:p>
            <a:pPr algn="r">
              <a:defRPr/>
            </a:pPr>
            <a:fld id="{B50A2252-0B00-49D0-9A28-2F5CCECF09D1}" type="slidenum">
              <a:rPr lang="en-US" sz="700" kern="1200" cap="none" spc="10" baseline="0">
                <a:solidFill>
                  <a:schemeClr val="tx1"/>
                </a:solidFill>
                <a:latin typeface="Arial" panose="020B0604020202020204" pitchFamily="34" charset="0"/>
                <a:ea typeface="+mn-ea"/>
                <a:cs typeface="Arial" panose="020B0604020202020204" pitchFamily="34" charset="0"/>
              </a:rPr>
              <a:pPr algn="r">
                <a:defRPr/>
              </a:pPr>
              <a:t>‹#›</a:t>
            </a:fld>
            <a:endParaRPr lang="en-US" sz="700" kern="1200" cap="none" spc="10" baseline="0" dirty="0">
              <a:solidFill>
                <a:schemeClr val="tx1"/>
              </a:solidFill>
              <a:latin typeface="Arial" panose="020B0604020202020204" pitchFamily="34" charset="0"/>
              <a:ea typeface="+mn-ea"/>
              <a:cs typeface="Arial" panose="020B0604020202020204" pitchFamily="34" charset="0"/>
            </a:endParaRPr>
          </a:p>
        </p:txBody>
      </p:sp>
      <p:sp>
        <p:nvSpPr>
          <p:cNvPr id="6" name="Rectangle 5" descr="{&quot;templafy&quot;:{&quot;binding&quot;:&quot;{{Form.Footer}}&quot;,&quot;type&quot;:&quot;text&quot;}}">
            <a:extLst>
              <a:ext uri="{FF2B5EF4-FFF2-40B4-BE49-F238E27FC236}">
                <a16:creationId xmlns:a16="http://schemas.microsoft.com/office/drawing/2014/main" id="{43334FAC-11C2-4DB4-8249-171553FC7893}"/>
              </a:ext>
            </a:extLst>
          </p:cNvPr>
          <p:cNvSpPr/>
          <p:nvPr userDrawn="1"/>
        </p:nvSpPr>
        <p:spPr bwMode="auto">
          <a:xfrm>
            <a:off x="603380" y="6567862"/>
            <a:ext cx="9000000" cy="16110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endParaRPr lang="en-GB" sz="750" dirty="0" err="1">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92506913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t"/>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2111"/>
            <a:ext cx="11018838" cy="4836927"/>
          </a:xfrm>
        </p:spPr>
        <p:txBody>
          <a:bodyPr/>
          <a:lstStyle>
            <a:lvl1pPr marL="228600" indent="-228600">
              <a:buSzPct val="90000"/>
              <a:buFont typeface="Arial" panose="020B0604020202020204" pitchFamily="34" charset="0"/>
              <a:buChar char="•"/>
              <a:defRPr/>
            </a:lvl1pPr>
            <a:lvl2pPr marL="457200" indent="-228600">
              <a:buSzPct val="90000"/>
              <a:buFont typeface="Arial" panose="020B0604020202020204" pitchFamily="34" charset="0"/>
              <a:buChar char="•"/>
              <a:defRPr/>
            </a:lvl2pPr>
            <a:lvl3pPr marL="657225" indent="-200025">
              <a:buSzPct val="90000"/>
              <a:buFont typeface="Arial" panose="020B0604020202020204" pitchFamily="34" charset="0"/>
              <a:buChar char="•"/>
              <a:defRPr/>
            </a:lvl3pPr>
            <a:lvl4pPr marL="842963" indent="-180975">
              <a:buSzPct val="90000"/>
              <a:buFont typeface="Arial" panose="020B0604020202020204" pitchFamily="34" charset="0"/>
              <a:buChar char="•"/>
              <a:defRPr/>
            </a:lvl4pPr>
            <a:lvl5pPr marL="1023938" indent="-168275">
              <a:buSzPct val="900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5" orient="horz" pos="905"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nchor="t"/>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4831840"/>
          </a:xfrm>
        </p:spPr>
        <p:txBody>
          <a:bodyPr wrap="square">
            <a:no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2" orient="horz" pos="903"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t"/>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1110"/>
          </a:xfrm>
        </p:spPr>
        <p:txBody>
          <a:bodyPr/>
          <a:lstStyle>
            <a:lvl1pPr marL="228600" indent="-228600">
              <a:buSzPct val="90000"/>
              <a:buFont typeface="Arial" panose="020B0604020202020204" pitchFamily="34" charset="0"/>
              <a:buChar char="•"/>
              <a:defRPr/>
            </a:lvl1pPr>
            <a:lvl2pPr marL="457200" indent="-228600">
              <a:buSzPct val="90000"/>
              <a:buFont typeface="Arial" panose="020B0604020202020204" pitchFamily="34" charset="0"/>
              <a:buChar char="•"/>
              <a:defRPr/>
            </a:lvl2pPr>
            <a:lvl3pPr marL="657225" indent="-200025">
              <a:buSzPct val="90000"/>
              <a:buFont typeface="Arial" panose="020B0604020202020204" pitchFamily="34" charset="0"/>
              <a:buChar char="•"/>
              <a:defRPr/>
            </a:lvl3pPr>
            <a:lvl4pPr marL="842963" indent="-180975">
              <a:buSzPct val="90000"/>
              <a:buFont typeface="Arial" panose="020B0604020202020204" pitchFamily="34" charset="0"/>
              <a:buChar char="•"/>
              <a:defRPr/>
            </a:lvl4pPr>
            <a:lvl5pPr marL="1023938" indent="-168275">
              <a:buSzPct val="900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1110"/>
          </a:xfrm>
        </p:spPr>
        <p:txBody>
          <a:bodyPr/>
          <a:lstStyle>
            <a:lvl1pPr marL="228600" indent="-228600">
              <a:buSzPct val="90000"/>
              <a:buFont typeface="Arial" panose="020B0604020202020204" pitchFamily="34" charset="0"/>
              <a:buChar char="•"/>
              <a:defRPr/>
            </a:lvl1pPr>
            <a:lvl2pPr marL="457200" indent="-228600">
              <a:buSzPct val="90000"/>
              <a:buFont typeface="Arial" panose="020B0604020202020204" pitchFamily="34" charset="0"/>
              <a:buChar char="•"/>
              <a:defRPr/>
            </a:lvl2pPr>
            <a:lvl3pPr marL="657225" indent="-200025">
              <a:buSzPct val="90000"/>
              <a:buFont typeface="Arial" panose="020B0604020202020204" pitchFamily="34" charset="0"/>
              <a:buChar char="•"/>
              <a:defRPr/>
            </a:lvl3pPr>
            <a:lvl4pPr marL="842963" indent="-180975">
              <a:buSzPct val="90000"/>
              <a:buFont typeface="Arial" panose="020B0604020202020204" pitchFamily="34" charset="0"/>
              <a:buChar char="•"/>
              <a:defRPr/>
            </a:lvl4pPr>
            <a:lvl5pPr marL="1023938" indent="-168275">
              <a:buSzPct val="9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3" orient="horz" pos="903" userDrawn="1">
          <p15:clr>
            <a:srgbClr val="5ACBF0"/>
          </p15:clr>
        </p15:guide>
        <p15:guide id="4" pos="3659" userDrawn="1">
          <p15:clr>
            <a:srgbClr val="5ACBF0"/>
          </p15:clr>
        </p15:guide>
        <p15:guide id="5" pos="4021"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B9D8600-6232-EB42-9B16-FE5606C929F1}"/>
              </a:ext>
            </a:extLst>
          </p:cNvPr>
          <p:cNvSpPr>
            <a:spLocks noGrp="1"/>
          </p:cNvSpPr>
          <p:nvPr>
            <p:ph type="title"/>
          </p:nvPr>
        </p:nvSpPr>
        <p:spPr>
          <a:xfrm>
            <a:off x="588263" y="591790"/>
            <a:ext cx="11018520" cy="430887"/>
          </a:xfrm>
        </p:spPr>
        <p:txBody>
          <a:bodyPr anchor="t"/>
          <a:lstStyle/>
          <a:p>
            <a:r>
              <a:rPr lang="en-US"/>
              <a:t>Click to edit Master title style</a:t>
            </a:r>
            <a:endParaRPr lang="en-US" dirty="0"/>
          </a:p>
        </p:txBody>
      </p:sp>
      <p:sp>
        <p:nvSpPr>
          <p:cNvPr id="5" name="Text Placeholder 3">
            <a:extLst>
              <a:ext uri="{FF2B5EF4-FFF2-40B4-BE49-F238E27FC236}">
                <a16:creationId xmlns:a16="http://schemas.microsoft.com/office/drawing/2014/main" id="{92710BA9-0DC0-4BFB-82CF-4F93C55DEFA1}"/>
              </a:ext>
            </a:extLst>
          </p:cNvPr>
          <p:cNvSpPr>
            <a:spLocks noGrp="1"/>
          </p:cNvSpPr>
          <p:nvPr>
            <p:ph type="body" sz="quarter" idx="12"/>
          </p:nvPr>
        </p:nvSpPr>
        <p:spPr>
          <a:xfrm>
            <a:off x="586390" y="1434370"/>
            <a:ext cx="5209890" cy="4831840"/>
          </a:xfrm>
        </p:spPr>
        <p:txBody>
          <a:bodyPr wrap="square">
            <a:no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185F674C-7305-447F-8F35-DBBE344126BD}"/>
              </a:ext>
            </a:extLst>
          </p:cNvPr>
          <p:cNvSpPr>
            <a:spLocks noGrp="1"/>
          </p:cNvSpPr>
          <p:nvPr>
            <p:ph type="body" sz="quarter" idx="13"/>
          </p:nvPr>
        </p:nvSpPr>
        <p:spPr>
          <a:xfrm>
            <a:off x="6395720" y="1434370"/>
            <a:ext cx="5209890" cy="4831840"/>
          </a:xfrm>
        </p:spPr>
        <p:txBody>
          <a:bodyPr wrap="square">
            <a:no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3" orient="horz" pos="904" userDrawn="1">
          <p15:clr>
            <a:srgbClr val="5ACBF0"/>
          </p15:clr>
        </p15:guide>
        <p15:guide id="4" pos="3659" userDrawn="1">
          <p15:clr>
            <a:srgbClr val="5ACBF0"/>
          </p15:clr>
        </p15:guide>
        <p15:guide id="5" pos="4021"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nchor="t"/>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mall title - half pag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91C41AE-0083-2A44-9A00-206CEB625E13}"/>
              </a:ext>
            </a:extLst>
          </p:cNvPr>
          <p:cNvSpPr>
            <a:spLocks noGrp="1"/>
          </p:cNvSpPr>
          <p:nvPr>
            <p:ph type="title"/>
          </p:nvPr>
        </p:nvSpPr>
        <p:spPr>
          <a:xfrm>
            <a:off x="588263" y="3182778"/>
            <a:ext cx="11018520" cy="492443"/>
          </a:xfrm>
        </p:spPr>
        <p:txBody>
          <a:bodyPr/>
          <a:lstStyle>
            <a:lvl1pPr algn="ctr">
              <a:defRPr sz="3200"/>
            </a:lvl1pPr>
          </a:lstStyle>
          <a:p>
            <a:r>
              <a:rPr lang="en-US" dirty="0"/>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8" userDrawn="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1992" userDrawn="1">
          <p15:clr>
            <a:srgbClr val="5ACBF0"/>
          </p15:clr>
        </p15:guide>
        <p15:guide id="29" orient="horz" pos="2328"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20C4-3302-EB45-B6C3-8D7D3B54A5DD}"/>
              </a:ext>
            </a:extLst>
          </p:cNvPr>
          <p:cNvSpPr>
            <a:spLocks noGrp="1"/>
          </p:cNvSpPr>
          <p:nvPr>
            <p:ph type="title"/>
          </p:nvPr>
        </p:nvSpPr>
        <p:spPr/>
        <p:txBody>
          <a:bodyPr/>
          <a:lstStyle/>
          <a:p>
            <a:r>
              <a:rPr lang="en-US"/>
              <a:t>Click to edit Master title style</a:t>
            </a:r>
            <a:endParaRPr lang="en-US" dirty="0"/>
          </a:p>
        </p:txBody>
      </p:sp>
      <p:sp>
        <p:nvSpPr>
          <p:cNvPr id="3" name="Picture Placeholder" descr="This photo is a 'placeholder' only. Drag or drop your photo here, or click and tap the center to insert a photo.">
            <a:extLst>
              <a:ext uri="{FF2B5EF4-FFF2-40B4-BE49-F238E27FC236}">
                <a16:creationId xmlns:a16="http://schemas.microsoft.com/office/drawing/2014/main" id="{1060B0B7-8257-AF44-8E50-C5EF88BB3828}"/>
              </a:ext>
            </a:extLst>
          </p:cNvPr>
          <p:cNvSpPr>
            <a:spLocks noGrp="1"/>
          </p:cNvSpPr>
          <p:nvPr>
            <p:ph type="pic" sz="quarter" idx="11" hasCustomPrompt="1"/>
          </p:nvPr>
        </p:nvSpPr>
        <p:spPr bwMode="gray">
          <a:xfrm>
            <a:off x="588263" y="150800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4CAA7D2A-D3F3-C443-BEAB-AE463EB6977E}"/>
              </a:ext>
            </a:extLst>
          </p:cNvPr>
          <p:cNvSpPr>
            <a:spLocks noGrp="1"/>
          </p:cNvSpPr>
          <p:nvPr>
            <p:ph type="pic" sz="quarter" idx="12" hasCustomPrompt="1"/>
          </p:nvPr>
        </p:nvSpPr>
        <p:spPr bwMode="gray">
          <a:xfrm>
            <a:off x="1599747" y="150800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5606696E-F9FD-7A41-B239-56C925CA5E14}"/>
              </a:ext>
            </a:extLst>
          </p:cNvPr>
          <p:cNvSpPr>
            <a:spLocks noGrp="1"/>
          </p:cNvSpPr>
          <p:nvPr>
            <p:ph type="pic" sz="quarter" idx="13" hasCustomPrompt="1"/>
          </p:nvPr>
        </p:nvSpPr>
        <p:spPr bwMode="gray">
          <a:xfrm>
            <a:off x="2611231" y="150800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6" name="Picture Placeholder" descr="This photo is a 'placeholder' only. Drag or drop your photo here, or click and tap the center to insert a photo.">
            <a:extLst>
              <a:ext uri="{FF2B5EF4-FFF2-40B4-BE49-F238E27FC236}">
                <a16:creationId xmlns:a16="http://schemas.microsoft.com/office/drawing/2014/main" id="{267BFD11-A5C7-534B-95DE-708BA59C3464}"/>
              </a:ext>
            </a:extLst>
          </p:cNvPr>
          <p:cNvSpPr>
            <a:spLocks noGrp="1"/>
          </p:cNvSpPr>
          <p:nvPr>
            <p:ph type="pic" sz="quarter" idx="14" hasCustomPrompt="1"/>
          </p:nvPr>
        </p:nvSpPr>
        <p:spPr bwMode="gray">
          <a:xfrm>
            <a:off x="3622715" y="150800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4A2493A-DA9A-774E-B698-381E87F30236}"/>
              </a:ext>
            </a:extLst>
          </p:cNvPr>
          <p:cNvSpPr>
            <a:spLocks noGrp="1"/>
          </p:cNvSpPr>
          <p:nvPr>
            <p:ph type="pic" sz="quarter" idx="15" hasCustomPrompt="1"/>
          </p:nvPr>
        </p:nvSpPr>
        <p:spPr bwMode="gray">
          <a:xfrm>
            <a:off x="4634199" y="150800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29F155F2-1A5E-D049-B799-7F265508271D}"/>
              </a:ext>
            </a:extLst>
          </p:cNvPr>
          <p:cNvSpPr>
            <a:spLocks noGrp="1"/>
          </p:cNvSpPr>
          <p:nvPr>
            <p:ph type="pic" sz="quarter" idx="16" hasCustomPrompt="1"/>
          </p:nvPr>
        </p:nvSpPr>
        <p:spPr bwMode="gray">
          <a:xfrm>
            <a:off x="5645683" y="150800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39D300ED-46DE-8D44-B42F-D72A4BD1D05B}"/>
              </a:ext>
            </a:extLst>
          </p:cNvPr>
          <p:cNvSpPr>
            <a:spLocks noGrp="1"/>
          </p:cNvSpPr>
          <p:nvPr>
            <p:ph type="pic" sz="quarter" idx="17" hasCustomPrompt="1"/>
          </p:nvPr>
        </p:nvSpPr>
        <p:spPr bwMode="gray">
          <a:xfrm>
            <a:off x="6657167" y="150800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D59F3EBB-786F-7A42-B92F-72211CA921FC}"/>
              </a:ext>
            </a:extLst>
          </p:cNvPr>
          <p:cNvSpPr>
            <a:spLocks noGrp="1"/>
          </p:cNvSpPr>
          <p:nvPr>
            <p:ph type="pic" sz="quarter" idx="18" hasCustomPrompt="1"/>
          </p:nvPr>
        </p:nvSpPr>
        <p:spPr bwMode="gray">
          <a:xfrm>
            <a:off x="7668651" y="150800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EBA676D0-34EC-3646-AC3D-071EB3DD9D6C}"/>
              </a:ext>
            </a:extLst>
          </p:cNvPr>
          <p:cNvSpPr>
            <a:spLocks noGrp="1"/>
          </p:cNvSpPr>
          <p:nvPr>
            <p:ph type="pic" sz="quarter" idx="19" hasCustomPrompt="1"/>
          </p:nvPr>
        </p:nvSpPr>
        <p:spPr bwMode="gray">
          <a:xfrm>
            <a:off x="8680135" y="150800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12" name="Picture Placeholder" descr="This photo is a 'placeholder' only. Drag or drop your photo here, or click and tap the center to insert a photo.">
            <a:extLst>
              <a:ext uri="{FF2B5EF4-FFF2-40B4-BE49-F238E27FC236}">
                <a16:creationId xmlns:a16="http://schemas.microsoft.com/office/drawing/2014/main" id="{1ADFD9C1-E635-1B46-BC21-4D5D3069E75B}"/>
              </a:ext>
            </a:extLst>
          </p:cNvPr>
          <p:cNvSpPr>
            <a:spLocks noGrp="1"/>
          </p:cNvSpPr>
          <p:nvPr>
            <p:ph type="pic" sz="quarter" idx="20" hasCustomPrompt="1"/>
          </p:nvPr>
        </p:nvSpPr>
        <p:spPr bwMode="gray">
          <a:xfrm>
            <a:off x="9691619" y="150800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3CF35C45-D347-D645-8CD2-6E3D2088C4CC}"/>
              </a:ext>
            </a:extLst>
          </p:cNvPr>
          <p:cNvSpPr>
            <a:spLocks noGrp="1"/>
          </p:cNvSpPr>
          <p:nvPr>
            <p:ph type="pic" sz="quarter" idx="21" hasCustomPrompt="1"/>
          </p:nvPr>
        </p:nvSpPr>
        <p:spPr bwMode="gray">
          <a:xfrm>
            <a:off x="10703107" y="150800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19475B80-6F15-0744-AB11-132AC7CF9AF6}"/>
              </a:ext>
            </a:extLst>
          </p:cNvPr>
          <p:cNvSpPr>
            <a:spLocks noGrp="1"/>
          </p:cNvSpPr>
          <p:nvPr>
            <p:ph type="pic" sz="quarter" idx="22" hasCustomPrompt="1"/>
          </p:nvPr>
        </p:nvSpPr>
        <p:spPr bwMode="gray">
          <a:xfrm>
            <a:off x="588263" y="246191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2E65AC22-FEB4-6245-8825-006D3BD5EEC0}"/>
              </a:ext>
            </a:extLst>
          </p:cNvPr>
          <p:cNvSpPr>
            <a:spLocks noGrp="1"/>
          </p:cNvSpPr>
          <p:nvPr>
            <p:ph type="pic" sz="quarter" idx="23" hasCustomPrompt="1"/>
          </p:nvPr>
        </p:nvSpPr>
        <p:spPr bwMode="gray">
          <a:xfrm>
            <a:off x="1599747" y="246191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2CA5DEB6-0C05-E64B-93D0-2DC0A025A090}"/>
              </a:ext>
            </a:extLst>
          </p:cNvPr>
          <p:cNvSpPr>
            <a:spLocks noGrp="1"/>
          </p:cNvSpPr>
          <p:nvPr>
            <p:ph type="pic" sz="quarter" idx="24" hasCustomPrompt="1"/>
          </p:nvPr>
        </p:nvSpPr>
        <p:spPr bwMode="gray">
          <a:xfrm>
            <a:off x="2611231" y="246191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3E846680-CCD1-9948-9632-5B8197B7DFFC}"/>
              </a:ext>
            </a:extLst>
          </p:cNvPr>
          <p:cNvSpPr>
            <a:spLocks noGrp="1"/>
          </p:cNvSpPr>
          <p:nvPr>
            <p:ph type="pic" sz="quarter" idx="25" hasCustomPrompt="1"/>
          </p:nvPr>
        </p:nvSpPr>
        <p:spPr bwMode="gray">
          <a:xfrm>
            <a:off x="3622715" y="246191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E079D992-3FCF-A34A-88A0-8A2A68C972E0}"/>
              </a:ext>
            </a:extLst>
          </p:cNvPr>
          <p:cNvSpPr>
            <a:spLocks noGrp="1"/>
          </p:cNvSpPr>
          <p:nvPr>
            <p:ph type="pic" sz="quarter" idx="26" hasCustomPrompt="1"/>
          </p:nvPr>
        </p:nvSpPr>
        <p:spPr bwMode="gray">
          <a:xfrm>
            <a:off x="4634199" y="246191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2996246-3D80-2E4F-B8C7-B5C201E6038B}"/>
              </a:ext>
            </a:extLst>
          </p:cNvPr>
          <p:cNvSpPr>
            <a:spLocks noGrp="1"/>
          </p:cNvSpPr>
          <p:nvPr>
            <p:ph type="pic" sz="quarter" idx="27" hasCustomPrompt="1"/>
          </p:nvPr>
        </p:nvSpPr>
        <p:spPr bwMode="gray">
          <a:xfrm>
            <a:off x="5645683" y="246191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5B08E9CE-2FBC-A34F-A25C-316E2F2AFB58}"/>
              </a:ext>
            </a:extLst>
          </p:cNvPr>
          <p:cNvSpPr>
            <a:spLocks noGrp="1"/>
          </p:cNvSpPr>
          <p:nvPr>
            <p:ph type="pic" sz="quarter" idx="28" hasCustomPrompt="1"/>
          </p:nvPr>
        </p:nvSpPr>
        <p:spPr bwMode="gray">
          <a:xfrm>
            <a:off x="6657167" y="246191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21" name="Picture Placeholder" descr="This photo is a 'placeholder' only. Drag or drop your photo here, or click and tap the center to insert a photo.">
            <a:extLst>
              <a:ext uri="{FF2B5EF4-FFF2-40B4-BE49-F238E27FC236}">
                <a16:creationId xmlns:a16="http://schemas.microsoft.com/office/drawing/2014/main" id="{FDB30B13-3B8F-8940-A799-8867F379BBFF}"/>
              </a:ext>
            </a:extLst>
          </p:cNvPr>
          <p:cNvSpPr>
            <a:spLocks noGrp="1"/>
          </p:cNvSpPr>
          <p:nvPr>
            <p:ph type="pic" sz="quarter" idx="29" hasCustomPrompt="1"/>
          </p:nvPr>
        </p:nvSpPr>
        <p:spPr bwMode="gray">
          <a:xfrm>
            <a:off x="7668651" y="246191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22" name="Picture Placeholder" descr="This photo is a 'placeholder' only. Drag or drop your photo here, or click and tap the center to insert a photo.">
            <a:extLst>
              <a:ext uri="{FF2B5EF4-FFF2-40B4-BE49-F238E27FC236}">
                <a16:creationId xmlns:a16="http://schemas.microsoft.com/office/drawing/2014/main" id="{EC27ED1D-2D58-0F4E-AF78-B5F5237C75C8}"/>
              </a:ext>
            </a:extLst>
          </p:cNvPr>
          <p:cNvSpPr>
            <a:spLocks noGrp="1"/>
          </p:cNvSpPr>
          <p:nvPr>
            <p:ph type="pic" sz="quarter" idx="30" hasCustomPrompt="1"/>
          </p:nvPr>
        </p:nvSpPr>
        <p:spPr bwMode="gray">
          <a:xfrm>
            <a:off x="8680135" y="246191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23" name="Picture Placeholder" descr="This photo is a 'placeholder' only. Drag or drop your photo here, or click and tap the center to insert a photo.">
            <a:extLst>
              <a:ext uri="{FF2B5EF4-FFF2-40B4-BE49-F238E27FC236}">
                <a16:creationId xmlns:a16="http://schemas.microsoft.com/office/drawing/2014/main" id="{74EBE182-B741-BC49-B664-B0A622BFEA17}"/>
              </a:ext>
            </a:extLst>
          </p:cNvPr>
          <p:cNvSpPr>
            <a:spLocks noGrp="1"/>
          </p:cNvSpPr>
          <p:nvPr>
            <p:ph type="pic" sz="quarter" idx="31" hasCustomPrompt="1"/>
          </p:nvPr>
        </p:nvSpPr>
        <p:spPr bwMode="gray">
          <a:xfrm>
            <a:off x="9691619" y="246191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24" name="Picture Placeholder" descr="This photo is a 'placeholder' only. Drag or drop your photo here, or click and tap the center to insert a photo.">
            <a:extLst>
              <a:ext uri="{FF2B5EF4-FFF2-40B4-BE49-F238E27FC236}">
                <a16:creationId xmlns:a16="http://schemas.microsoft.com/office/drawing/2014/main" id="{216A9CF0-7A7F-AE48-971A-01E1283DC04D}"/>
              </a:ext>
            </a:extLst>
          </p:cNvPr>
          <p:cNvSpPr>
            <a:spLocks noGrp="1"/>
          </p:cNvSpPr>
          <p:nvPr>
            <p:ph type="pic" sz="quarter" idx="32" hasCustomPrompt="1"/>
          </p:nvPr>
        </p:nvSpPr>
        <p:spPr bwMode="gray">
          <a:xfrm>
            <a:off x="10703107" y="246191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47" name="Picture Placeholder" descr="This photo is a 'placeholder' only. Drag or drop your photo here, or click and tap the center to insert a photo.">
            <a:extLst>
              <a:ext uri="{FF2B5EF4-FFF2-40B4-BE49-F238E27FC236}">
                <a16:creationId xmlns:a16="http://schemas.microsoft.com/office/drawing/2014/main" id="{EE48212A-DC2D-8A4E-948F-CED552226B35}"/>
              </a:ext>
            </a:extLst>
          </p:cNvPr>
          <p:cNvSpPr>
            <a:spLocks noGrp="1"/>
          </p:cNvSpPr>
          <p:nvPr>
            <p:ph type="pic" sz="quarter" idx="33" hasCustomPrompt="1"/>
          </p:nvPr>
        </p:nvSpPr>
        <p:spPr bwMode="gray">
          <a:xfrm>
            <a:off x="588263" y="341582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48" name="Picture Placeholder" descr="This photo is a 'placeholder' only. Drag or drop your photo here, or click and tap the center to insert a photo.">
            <a:extLst>
              <a:ext uri="{FF2B5EF4-FFF2-40B4-BE49-F238E27FC236}">
                <a16:creationId xmlns:a16="http://schemas.microsoft.com/office/drawing/2014/main" id="{2A7EC4B1-AFA8-B84C-9D6B-CFC26A347773}"/>
              </a:ext>
            </a:extLst>
          </p:cNvPr>
          <p:cNvSpPr>
            <a:spLocks noGrp="1"/>
          </p:cNvSpPr>
          <p:nvPr>
            <p:ph type="pic" sz="quarter" idx="34" hasCustomPrompt="1"/>
          </p:nvPr>
        </p:nvSpPr>
        <p:spPr bwMode="gray">
          <a:xfrm>
            <a:off x="1599747" y="341582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49" name="Picture Placeholder" descr="This photo is a 'placeholder' only. Drag or drop your photo here, or click and tap the center to insert a photo.">
            <a:extLst>
              <a:ext uri="{FF2B5EF4-FFF2-40B4-BE49-F238E27FC236}">
                <a16:creationId xmlns:a16="http://schemas.microsoft.com/office/drawing/2014/main" id="{3D41B8F6-CB16-8A47-93D6-22C9BD6E792E}"/>
              </a:ext>
            </a:extLst>
          </p:cNvPr>
          <p:cNvSpPr>
            <a:spLocks noGrp="1"/>
          </p:cNvSpPr>
          <p:nvPr>
            <p:ph type="pic" sz="quarter" idx="35" hasCustomPrompt="1"/>
          </p:nvPr>
        </p:nvSpPr>
        <p:spPr bwMode="gray">
          <a:xfrm>
            <a:off x="2611231" y="341582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50" name="Picture Placeholder" descr="This photo is a 'placeholder' only. Drag or drop your photo here, or click and tap the center to insert a photo.">
            <a:extLst>
              <a:ext uri="{FF2B5EF4-FFF2-40B4-BE49-F238E27FC236}">
                <a16:creationId xmlns:a16="http://schemas.microsoft.com/office/drawing/2014/main" id="{9F647A9E-3E39-5245-986A-31E2F83C941F}"/>
              </a:ext>
            </a:extLst>
          </p:cNvPr>
          <p:cNvSpPr>
            <a:spLocks noGrp="1"/>
          </p:cNvSpPr>
          <p:nvPr>
            <p:ph type="pic" sz="quarter" idx="36" hasCustomPrompt="1"/>
          </p:nvPr>
        </p:nvSpPr>
        <p:spPr bwMode="gray">
          <a:xfrm>
            <a:off x="3622715" y="341582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51" name="Picture Placeholder" descr="This photo is a 'placeholder' only. Drag or drop your photo here, or click and tap the center to insert a photo.">
            <a:extLst>
              <a:ext uri="{FF2B5EF4-FFF2-40B4-BE49-F238E27FC236}">
                <a16:creationId xmlns:a16="http://schemas.microsoft.com/office/drawing/2014/main" id="{C943DD5E-95E4-004B-A652-3964101490F7}"/>
              </a:ext>
            </a:extLst>
          </p:cNvPr>
          <p:cNvSpPr>
            <a:spLocks noGrp="1"/>
          </p:cNvSpPr>
          <p:nvPr>
            <p:ph type="pic" sz="quarter" idx="37" hasCustomPrompt="1"/>
          </p:nvPr>
        </p:nvSpPr>
        <p:spPr bwMode="gray">
          <a:xfrm>
            <a:off x="4634199" y="341582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52" name="Picture Placeholder" descr="This photo is a 'placeholder' only. Drag or drop your photo here, or click and tap the center to insert a photo.">
            <a:extLst>
              <a:ext uri="{FF2B5EF4-FFF2-40B4-BE49-F238E27FC236}">
                <a16:creationId xmlns:a16="http://schemas.microsoft.com/office/drawing/2014/main" id="{7324A395-E051-B041-98A7-F038983D90B3}"/>
              </a:ext>
            </a:extLst>
          </p:cNvPr>
          <p:cNvSpPr>
            <a:spLocks noGrp="1"/>
          </p:cNvSpPr>
          <p:nvPr>
            <p:ph type="pic" sz="quarter" idx="38" hasCustomPrompt="1"/>
          </p:nvPr>
        </p:nvSpPr>
        <p:spPr bwMode="gray">
          <a:xfrm>
            <a:off x="5645683" y="341582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53" name="Picture Placeholder" descr="This photo is a 'placeholder' only. Drag or drop your photo here, or click and tap the center to insert a photo.">
            <a:extLst>
              <a:ext uri="{FF2B5EF4-FFF2-40B4-BE49-F238E27FC236}">
                <a16:creationId xmlns:a16="http://schemas.microsoft.com/office/drawing/2014/main" id="{5D8EB23B-20D2-E04A-8B4F-F25763669F4C}"/>
              </a:ext>
            </a:extLst>
          </p:cNvPr>
          <p:cNvSpPr>
            <a:spLocks noGrp="1"/>
          </p:cNvSpPr>
          <p:nvPr>
            <p:ph type="pic" sz="quarter" idx="39" hasCustomPrompt="1"/>
          </p:nvPr>
        </p:nvSpPr>
        <p:spPr bwMode="gray">
          <a:xfrm>
            <a:off x="6657167" y="341582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54" name="Picture Placeholder" descr="This photo is a 'placeholder' only. Drag or drop your photo here, or click and tap the center to insert a photo.">
            <a:extLst>
              <a:ext uri="{FF2B5EF4-FFF2-40B4-BE49-F238E27FC236}">
                <a16:creationId xmlns:a16="http://schemas.microsoft.com/office/drawing/2014/main" id="{9176A914-34CF-6A48-A1B5-7978B2CF9C71}"/>
              </a:ext>
            </a:extLst>
          </p:cNvPr>
          <p:cNvSpPr>
            <a:spLocks noGrp="1"/>
          </p:cNvSpPr>
          <p:nvPr>
            <p:ph type="pic" sz="quarter" idx="40" hasCustomPrompt="1"/>
          </p:nvPr>
        </p:nvSpPr>
        <p:spPr bwMode="gray">
          <a:xfrm>
            <a:off x="7668651" y="341582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55" name="Picture Placeholder" descr="This photo is a 'placeholder' only. Drag or drop your photo here, or click and tap the center to insert a photo.">
            <a:extLst>
              <a:ext uri="{FF2B5EF4-FFF2-40B4-BE49-F238E27FC236}">
                <a16:creationId xmlns:a16="http://schemas.microsoft.com/office/drawing/2014/main" id="{DC220427-E17B-B24E-AB8E-2626C72238E1}"/>
              </a:ext>
            </a:extLst>
          </p:cNvPr>
          <p:cNvSpPr>
            <a:spLocks noGrp="1"/>
          </p:cNvSpPr>
          <p:nvPr>
            <p:ph type="pic" sz="quarter" idx="41" hasCustomPrompt="1"/>
          </p:nvPr>
        </p:nvSpPr>
        <p:spPr bwMode="gray">
          <a:xfrm>
            <a:off x="8680135" y="341582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56" name="Picture Placeholder" descr="This photo is a 'placeholder' only. Drag or drop your photo here, or click and tap the center to insert a photo.">
            <a:extLst>
              <a:ext uri="{FF2B5EF4-FFF2-40B4-BE49-F238E27FC236}">
                <a16:creationId xmlns:a16="http://schemas.microsoft.com/office/drawing/2014/main" id="{256B660E-74F0-6749-933B-EBBB3DC15E3C}"/>
              </a:ext>
            </a:extLst>
          </p:cNvPr>
          <p:cNvSpPr>
            <a:spLocks noGrp="1"/>
          </p:cNvSpPr>
          <p:nvPr>
            <p:ph type="pic" sz="quarter" idx="42" hasCustomPrompt="1"/>
          </p:nvPr>
        </p:nvSpPr>
        <p:spPr bwMode="gray">
          <a:xfrm>
            <a:off x="9691619" y="341582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57" name="Picture Placeholder" descr="This photo is a 'placeholder' only. Drag or drop your photo here, or click and tap the center to insert a photo.">
            <a:extLst>
              <a:ext uri="{FF2B5EF4-FFF2-40B4-BE49-F238E27FC236}">
                <a16:creationId xmlns:a16="http://schemas.microsoft.com/office/drawing/2014/main" id="{800E9B2C-54F5-7247-8B0A-8ECF84CB3EC6}"/>
              </a:ext>
            </a:extLst>
          </p:cNvPr>
          <p:cNvSpPr>
            <a:spLocks noGrp="1"/>
          </p:cNvSpPr>
          <p:nvPr>
            <p:ph type="pic" sz="quarter" idx="43" hasCustomPrompt="1"/>
          </p:nvPr>
        </p:nvSpPr>
        <p:spPr bwMode="gray">
          <a:xfrm>
            <a:off x="10703107" y="341582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58" name="Picture Placeholder" descr="This photo is a 'placeholder' only. Drag or drop your photo here, or click and tap the center to insert a photo.">
            <a:extLst>
              <a:ext uri="{FF2B5EF4-FFF2-40B4-BE49-F238E27FC236}">
                <a16:creationId xmlns:a16="http://schemas.microsoft.com/office/drawing/2014/main" id="{01E232AB-8B15-254B-A855-7F8837E250DF}"/>
              </a:ext>
            </a:extLst>
          </p:cNvPr>
          <p:cNvSpPr>
            <a:spLocks noGrp="1"/>
          </p:cNvSpPr>
          <p:nvPr>
            <p:ph type="pic" sz="quarter" idx="44" hasCustomPrompt="1"/>
          </p:nvPr>
        </p:nvSpPr>
        <p:spPr bwMode="gray">
          <a:xfrm>
            <a:off x="588263" y="436973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59" name="Picture Placeholder" descr="This photo is a 'placeholder' only. Drag or drop your photo here, or click and tap the center to insert a photo.">
            <a:extLst>
              <a:ext uri="{FF2B5EF4-FFF2-40B4-BE49-F238E27FC236}">
                <a16:creationId xmlns:a16="http://schemas.microsoft.com/office/drawing/2014/main" id="{0A9C15B7-B0C8-6F44-8D00-8A2A4EEBF911}"/>
              </a:ext>
            </a:extLst>
          </p:cNvPr>
          <p:cNvSpPr>
            <a:spLocks noGrp="1"/>
          </p:cNvSpPr>
          <p:nvPr>
            <p:ph type="pic" sz="quarter" idx="45" hasCustomPrompt="1"/>
          </p:nvPr>
        </p:nvSpPr>
        <p:spPr bwMode="gray">
          <a:xfrm>
            <a:off x="1599747" y="436973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60" name="Picture Placeholder" descr="This photo is a 'placeholder' only. Drag or drop your photo here, or click and tap the center to insert a photo.">
            <a:extLst>
              <a:ext uri="{FF2B5EF4-FFF2-40B4-BE49-F238E27FC236}">
                <a16:creationId xmlns:a16="http://schemas.microsoft.com/office/drawing/2014/main" id="{855E00E5-0C32-114B-9C71-A210C35FD8A5}"/>
              </a:ext>
            </a:extLst>
          </p:cNvPr>
          <p:cNvSpPr>
            <a:spLocks noGrp="1"/>
          </p:cNvSpPr>
          <p:nvPr>
            <p:ph type="pic" sz="quarter" idx="46" hasCustomPrompt="1"/>
          </p:nvPr>
        </p:nvSpPr>
        <p:spPr bwMode="gray">
          <a:xfrm>
            <a:off x="2611231" y="436973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61" name="Picture Placeholder" descr="This photo is a 'placeholder' only. Drag or drop your photo here, or click and tap the center to insert a photo.">
            <a:extLst>
              <a:ext uri="{FF2B5EF4-FFF2-40B4-BE49-F238E27FC236}">
                <a16:creationId xmlns:a16="http://schemas.microsoft.com/office/drawing/2014/main" id="{53BCE8B7-2363-754D-8DCC-BBD1A812A666}"/>
              </a:ext>
            </a:extLst>
          </p:cNvPr>
          <p:cNvSpPr>
            <a:spLocks noGrp="1"/>
          </p:cNvSpPr>
          <p:nvPr>
            <p:ph type="pic" sz="quarter" idx="47" hasCustomPrompt="1"/>
          </p:nvPr>
        </p:nvSpPr>
        <p:spPr bwMode="gray">
          <a:xfrm>
            <a:off x="3622715" y="436973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62" name="Picture Placeholder" descr="This photo is a 'placeholder' only. Drag or drop your photo here, or click and tap the center to insert a photo.">
            <a:extLst>
              <a:ext uri="{FF2B5EF4-FFF2-40B4-BE49-F238E27FC236}">
                <a16:creationId xmlns:a16="http://schemas.microsoft.com/office/drawing/2014/main" id="{3DD5E7E1-6C4A-D24E-B423-731BCB2FED82}"/>
              </a:ext>
            </a:extLst>
          </p:cNvPr>
          <p:cNvSpPr>
            <a:spLocks noGrp="1"/>
          </p:cNvSpPr>
          <p:nvPr>
            <p:ph type="pic" sz="quarter" idx="48" hasCustomPrompt="1"/>
          </p:nvPr>
        </p:nvSpPr>
        <p:spPr bwMode="gray">
          <a:xfrm>
            <a:off x="4634199" y="436973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63" name="Picture Placeholder" descr="This photo is a 'placeholder' only. Drag or drop your photo here, or click and tap the center to insert a photo.">
            <a:extLst>
              <a:ext uri="{FF2B5EF4-FFF2-40B4-BE49-F238E27FC236}">
                <a16:creationId xmlns:a16="http://schemas.microsoft.com/office/drawing/2014/main" id="{7994E403-A4F2-D143-8694-FFDDED83B568}"/>
              </a:ext>
            </a:extLst>
          </p:cNvPr>
          <p:cNvSpPr>
            <a:spLocks noGrp="1"/>
          </p:cNvSpPr>
          <p:nvPr>
            <p:ph type="pic" sz="quarter" idx="49" hasCustomPrompt="1"/>
          </p:nvPr>
        </p:nvSpPr>
        <p:spPr bwMode="gray">
          <a:xfrm>
            <a:off x="5645683" y="436973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64" name="Picture Placeholder" descr="This photo is a 'placeholder' only. Drag or drop your photo here, or click and tap the center to insert a photo.">
            <a:extLst>
              <a:ext uri="{FF2B5EF4-FFF2-40B4-BE49-F238E27FC236}">
                <a16:creationId xmlns:a16="http://schemas.microsoft.com/office/drawing/2014/main" id="{1DD66CA9-613E-E649-873E-15770AF37966}"/>
              </a:ext>
            </a:extLst>
          </p:cNvPr>
          <p:cNvSpPr>
            <a:spLocks noGrp="1"/>
          </p:cNvSpPr>
          <p:nvPr>
            <p:ph type="pic" sz="quarter" idx="50" hasCustomPrompt="1"/>
          </p:nvPr>
        </p:nvSpPr>
        <p:spPr bwMode="gray">
          <a:xfrm>
            <a:off x="6657167" y="436973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65" name="Picture Placeholder" descr="This photo is a 'placeholder' only. Drag or drop your photo here, or click and tap the center to insert a photo.">
            <a:extLst>
              <a:ext uri="{FF2B5EF4-FFF2-40B4-BE49-F238E27FC236}">
                <a16:creationId xmlns:a16="http://schemas.microsoft.com/office/drawing/2014/main" id="{F1F31EBB-82CA-0B47-90B9-623F7BEA7BCC}"/>
              </a:ext>
            </a:extLst>
          </p:cNvPr>
          <p:cNvSpPr>
            <a:spLocks noGrp="1"/>
          </p:cNvSpPr>
          <p:nvPr>
            <p:ph type="pic" sz="quarter" idx="51" hasCustomPrompt="1"/>
          </p:nvPr>
        </p:nvSpPr>
        <p:spPr bwMode="gray">
          <a:xfrm>
            <a:off x="7668651" y="436973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66" name="Picture Placeholder" descr="This photo is a 'placeholder' only. Drag or drop your photo here, or click and tap the center to insert a photo.">
            <a:extLst>
              <a:ext uri="{FF2B5EF4-FFF2-40B4-BE49-F238E27FC236}">
                <a16:creationId xmlns:a16="http://schemas.microsoft.com/office/drawing/2014/main" id="{13354D4A-7AE4-3249-979C-EF717F4169E2}"/>
              </a:ext>
            </a:extLst>
          </p:cNvPr>
          <p:cNvSpPr>
            <a:spLocks noGrp="1"/>
          </p:cNvSpPr>
          <p:nvPr>
            <p:ph type="pic" sz="quarter" idx="52" hasCustomPrompt="1"/>
          </p:nvPr>
        </p:nvSpPr>
        <p:spPr bwMode="gray">
          <a:xfrm>
            <a:off x="8680135" y="436973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67" name="Picture Placeholder" descr="This photo is a 'placeholder' only. Drag or drop your photo here, or click and tap the center to insert a photo.">
            <a:extLst>
              <a:ext uri="{FF2B5EF4-FFF2-40B4-BE49-F238E27FC236}">
                <a16:creationId xmlns:a16="http://schemas.microsoft.com/office/drawing/2014/main" id="{D798148F-325B-8847-998F-D6695555F7A4}"/>
              </a:ext>
            </a:extLst>
          </p:cNvPr>
          <p:cNvSpPr>
            <a:spLocks noGrp="1"/>
          </p:cNvSpPr>
          <p:nvPr>
            <p:ph type="pic" sz="quarter" idx="53" hasCustomPrompt="1"/>
          </p:nvPr>
        </p:nvSpPr>
        <p:spPr bwMode="gray">
          <a:xfrm>
            <a:off x="9691619" y="436973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68" name="Picture Placeholder" descr="This photo is a 'placeholder' only. Drag or drop your photo here, or click and tap the center to insert a photo.">
            <a:extLst>
              <a:ext uri="{FF2B5EF4-FFF2-40B4-BE49-F238E27FC236}">
                <a16:creationId xmlns:a16="http://schemas.microsoft.com/office/drawing/2014/main" id="{9FC062AA-6E9F-F148-A650-D892DEAD4D5B}"/>
              </a:ext>
            </a:extLst>
          </p:cNvPr>
          <p:cNvSpPr>
            <a:spLocks noGrp="1"/>
          </p:cNvSpPr>
          <p:nvPr>
            <p:ph type="pic" sz="quarter" idx="54" hasCustomPrompt="1"/>
          </p:nvPr>
        </p:nvSpPr>
        <p:spPr bwMode="gray">
          <a:xfrm>
            <a:off x="10703107" y="436973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69" name="Picture Placeholder" descr="This photo is a 'placeholder' only. Drag or drop your photo here, or click and tap the center to insert a photo.">
            <a:extLst>
              <a:ext uri="{FF2B5EF4-FFF2-40B4-BE49-F238E27FC236}">
                <a16:creationId xmlns:a16="http://schemas.microsoft.com/office/drawing/2014/main" id="{2736B318-56FF-BD45-BE51-B4F02187BAB1}"/>
              </a:ext>
            </a:extLst>
          </p:cNvPr>
          <p:cNvSpPr>
            <a:spLocks noGrp="1"/>
          </p:cNvSpPr>
          <p:nvPr>
            <p:ph type="pic" sz="quarter" idx="55" hasCustomPrompt="1"/>
          </p:nvPr>
        </p:nvSpPr>
        <p:spPr bwMode="gray">
          <a:xfrm>
            <a:off x="588263" y="532364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70" name="Picture Placeholder" descr="This photo is a 'placeholder' only. Drag or drop your photo here, or click and tap the center to insert a photo.">
            <a:extLst>
              <a:ext uri="{FF2B5EF4-FFF2-40B4-BE49-F238E27FC236}">
                <a16:creationId xmlns:a16="http://schemas.microsoft.com/office/drawing/2014/main" id="{C874F5D0-313C-9C4E-A76E-837FA8B341EF}"/>
              </a:ext>
            </a:extLst>
          </p:cNvPr>
          <p:cNvSpPr>
            <a:spLocks noGrp="1"/>
          </p:cNvSpPr>
          <p:nvPr>
            <p:ph type="pic" sz="quarter" idx="56" hasCustomPrompt="1"/>
          </p:nvPr>
        </p:nvSpPr>
        <p:spPr bwMode="gray">
          <a:xfrm>
            <a:off x="1599747" y="532364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71" name="Picture Placeholder" descr="This photo is a 'placeholder' only. Drag or drop your photo here, or click and tap the center to insert a photo.">
            <a:extLst>
              <a:ext uri="{FF2B5EF4-FFF2-40B4-BE49-F238E27FC236}">
                <a16:creationId xmlns:a16="http://schemas.microsoft.com/office/drawing/2014/main" id="{0B1B6CBD-7E6A-E64A-8901-48FC6B628F8A}"/>
              </a:ext>
            </a:extLst>
          </p:cNvPr>
          <p:cNvSpPr>
            <a:spLocks noGrp="1"/>
          </p:cNvSpPr>
          <p:nvPr>
            <p:ph type="pic" sz="quarter" idx="57" hasCustomPrompt="1"/>
          </p:nvPr>
        </p:nvSpPr>
        <p:spPr bwMode="gray">
          <a:xfrm>
            <a:off x="2611231" y="532364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72" name="Picture Placeholder" descr="This photo is a 'placeholder' only. Drag or drop your photo here, or click and tap the center to insert a photo.">
            <a:extLst>
              <a:ext uri="{FF2B5EF4-FFF2-40B4-BE49-F238E27FC236}">
                <a16:creationId xmlns:a16="http://schemas.microsoft.com/office/drawing/2014/main" id="{81345C8D-49CF-D74B-BBBF-1ABB0F2BC7E0}"/>
              </a:ext>
            </a:extLst>
          </p:cNvPr>
          <p:cNvSpPr>
            <a:spLocks noGrp="1"/>
          </p:cNvSpPr>
          <p:nvPr>
            <p:ph type="pic" sz="quarter" idx="58" hasCustomPrompt="1"/>
          </p:nvPr>
        </p:nvSpPr>
        <p:spPr bwMode="gray">
          <a:xfrm>
            <a:off x="3622715" y="532364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73" name="Picture Placeholder" descr="This photo is a 'placeholder' only. Drag or drop your photo here, or click and tap the center to insert a photo.">
            <a:extLst>
              <a:ext uri="{FF2B5EF4-FFF2-40B4-BE49-F238E27FC236}">
                <a16:creationId xmlns:a16="http://schemas.microsoft.com/office/drawing/2014/main" id="{59431BFC-6034-2D48-B40D-D214B5BA49EA}"/>
              </a:ext>
            </a:extLst>
          </p:cNvPr>
          <p:cNvSpPr>
            <a:spLocks noGrp="1"/>
          </p:cNvSpPr>
          <p:nvPr>
            <p:ph type="pic" sz="quarter" idx="59" hasCustomPrompt="1"/>
          </p:nvPr>
        </p:nvSpPr>
        <p:spPr bwMode="gray">
          <a:xfrm>
            <a:off x="4634199" y="532364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74" name="Picture Placeholder" descr="This photo is a 'placeholder' only. Drag or drop your photo here, or click and tap the center to insert a photo.">
            <a:extLst>
              <a:ext uri="{FF2B5EF4-FFF2-40B4-BE49-F238E27FC236}">
                <a16:creationId xmlns:a16="http://schemas.microsoft.com/office/drawing/2014/main" id="{1E881A0D-AB0E-1544-945D-AFD48D4CD2F5}"/>
              </a:ext>
            </a:extLst>
          </p:cNvPr>
          <p:cNvSpPr>
            <a:spLocks noGrp="1"/>
          </p:cNvSpPr>
          <p:nvPr>
            <p:ph type="pic" sz="quarter" idx="60" hasCustomPrompt="1"/>
          </p:nvPr>
        </p:nvSpPr>
        <p:spPr bwMode="gray">
          <a:xfrm>
            <a:off x="5645683" y="532364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75" name="Picture Placeholder" descr="This photo is a 'placeholder' only. Drag or drop your photo here, or click and tap the center to insert a photo.">
            <a:extLst>
              <a:ext uri="{FF2B5EF4-FFF2-40B4-BE49-F238E27FC236}">
                <a16:creationId xmlns:a16="http://schemas.microsoft.com/office/drawing/2014/main" id="{764F7E33-6DCA-DF42-BB2E-C8EC136C0AAA}"/>
              </a:ext>
            </a:extLst>
          </p:cNvPr>
          <p:cNvSpPr>
            <a:spLocks noGrp="1"/>
          </p:cNvSpPr>
          <p:nvPr>
            <p:ph type="pic" sz="quarter" idx="61" hasCustomPrompt="1"/>
          </p:nvPr>
        </p:nvSpPr>
        <p:spPr bwMode="gray">
          <a:xfrm>
            <a:off x="6657167" y="532364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76" name="Picture Placeholder" descr="This photo is a 'placeholder' only. Drag or drop your photo here, or click and tap the center to insert a photo.">
            <a:extLst>
              <a:ext uri="{FF2B5EF4-FFF2-40B4-BE49-F238E27FC236}">
                <a16:creationId xmlns:a16="http://schemas.microsoft.com/office/drawing/2014/main" id="{AC86F5EF-AD62-294A-AE53-AD62F4600B0F}"/>
              </a:ext>
            </a:extLst>
          </p:cNvPr>
          <p:cNvSpPr>
            <a:spLocks noGrp="1"/>
          </p:cNvSpPr>
          <p:nvPr>
            <p:ph type="pic" sz="quarter" idx="62" hasCustomPrompt="1"/>
          </p:nvPr>
        </p:nvSpPr>
        <p:spPr bwMode="gray">
          <a:xfrm>
            <a:off x="7668651" y="532364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77" name="Picture Placeholder" descr="This photo is a 'placeholder' only. Drag or drop your photo here, or click and tap the center to insert a photo.">
            <a:extLst>
              <a:ext uri="{FF2B5EF4-FFF2-40B4-BE49-F238E27FC236}">
                <a16:creationId xmlns:a16="http://schemas.microsoft.com/office/drawing/2014/main" id="{2DDEFD37-0863-F949-AA96-5F73CC3B271A}"/>
              </a:ext>
            </a:extLst>
          </p:cNvPr>
          <p:cNvSpPr>
            <a:spLocks noGrp="1"/>
          </p:cNvSpPr>
          <p:nvPr>
            <p:ph type="pic" sz="quarter" idx="63" hasCustomPrompt="1"/>
          </p:nvPr>
        </p:nvSpPr>
        <p:spPr bwMode="gray">
          <a:xfrm>
            <a:off x="8680135" y="532364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78" name="Picture Placeholder" descr="This photo is a 'placeholder' only. Drag or drop your photo here, or click and tap the center to insert a photo.">
            <a:extLst>
              <a:ext uri="{FF2B5EF4-FFF2-40B4-BE49-F238E27FC236}">
                <a16:creationId xmlns:a16="http://schemas.microsoft.com/office/drawing/2014/main" id="{C7F81ABC-5057-6D45-AD46-29A54A126114}"/>
              </a:ext>
            </a:extLst>
          </p:cNvPr>
          <p:cNvSpPr>
            <a:spLocks noGrp="1"/>
          </p:cNvSpPr>
          <p:nvPr>
            <p:ph type="pic" sz="quarter" idx="64" hasCustomPrompt="1"/>
          </p:nvPr>
        </p:nvSpPr>
        <p:spPr bwMode="gray">
          <a:xfrm>
            <a:off x="9691619" y="532364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79" name="Picture Placeholder" descr="This photo is a 'placeholder' only. Drag or drop your photo here, or click and tap the center to insert a photo.">
            <a:extLst>
              <a:ext uri="{FF2B5EF4-FFF2-40B4-BE49-F238E27FC236}">
                <a16:creationId xmlns:a16="http://schemas.microsoft.com/office/drawing/2014/main" id="{9866A0A0-C971-6B47-A279-161DD8E70EEB}"/>
              </a:ext>
            </a:extLst>
          </p:cNvPr>
          <p:cNvSpPr>
            <a:spLocks noGrp="1"/>
          </p:cNvSpPr>
          <p:nvPr>
            <p:ph type="pic" sz="quarter" idx="65" hasCustomPrompt="1"/>
          </p:nvPr>
        </p:nvSpPr>
        <p:spPr bwMode="gray">
          <a:xfrm>
            <a:off x="10703107" y="532364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Tree>
    <p:extLst>
      <p:ext uri="{BB962C8B-B14F-4D97-AF65-F5344CB8AC3E}">
        <p14:creationId xmlns:p14="http://schemas.microsoft.com/office/powerpoint/2010/main" val="260652885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591790"/>
            <a:ext cx="11018520" cy="430887"/>
          </a:xfrm>
          <a:prstGeom prst="rect">
            <a:avLst/>
          </a:prstGeom>
        </p:spPr>
        <p:txBody>
          <a:bodyPr vert="horz" wrap="square" lIns="0" tIns="0" rIns="0" bIns="0" rtlCol="0" anchor="ctr">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4830706"/>
          </a:xfrm>
          <a:prstGeom prst="rect">
            <a:avLst/>
          </a:prstGeom>
        </p:spPr>
        <p:txBody>
          <a:bodyPr vert="horz" wrap="square"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9" name="TextBox 48">
            <a:extLst>
              <a:ext uri="{FF2B5EF4-FFF2-40B4-BE49-F238E27FC236}">
                <a16:creationId xmlns:a16="http://schemas.microsoft.com/office/drawing/2014/main" id="{96B11974-843F-5942-BA9E-97ADE41C9A58}"/>
              </a:ext>
            </a:extLst>
          </p:cNvPr>
          <p:cNvSpPr txBox="1"/>
          <p:nvPr userDrawn="1"/>
        </p:nvSpPr>
        <p:spPr>
          <a:xfrm>
            <a:off x="196319" y="6553364"/>
            <a:ext cx="114454" cy="190581"/>
          </a:xfrm>
          <a:prstGeom prst="rect">
            <a:avLst/>
          </a:prstGeom>
          <a:noFill/>
        </p:spPr>
        <p:txBody>
          <a:bodyPr wrap="none" lIns="0" tIns="41029" rIns="0" bIns="41029" rtlCol="0" anchor="ctr">
            <a:spAutoFit/>
          </a:bodyPr>
          <a:lstStyle/>
          <a:p>
            <a:pPr algn="r">
              <a:defRPr/>
            </a:pPr>
            <a:fld id="{B50A2252-0B00-49D0-9A28-2F5CCECF09D1}" type="slidenum">
              <a:rPr lang="en-US" sz="700" kern="1200" cap="none" spc="10" baseline="0">
                <a:solidFill>
                  <a:schemeClr val="tx1"/>
                </a:solidFill>
                <a:latin typeface="Arial" panose="020B0604020202020204" pitchFamily="34" charset="0"/>
                <a:ea typeface="+mn-ea"/>
                <a:cs typeface="Arial" panose="020B0604020202020204" pitchFamily="34" charset="0"/>
              </a:rPr>
              <a:pPr algn="r">
                <a:defRPr/>
              </a:pPr>
              <a:t>‹#›</a:t>
            </a:fld>
            <a:endParaRPr lang="en-US" sz="700" kern="1200" cap="none" spc="10" baseline="0" dirty="0">
              <a:solidFill>
                <a:schemeClr val="tx1"/>
              </a:solidFill>
              <a:latin typeface="Arial" panose="020B0604020202020204" pitchFamily="34" charset="0"/>
              <a:ea typeface="+mn-ea"/>
              <a:cs typeface="Arial" panose="020B0604020202020204" pitchFamily="34" charset="0"/>
            </a:endParaRPr>
          </a:p>
        </p:txBody>
      </p:sp>
      <p:sp>
        <p:nvSpPr>
          <p:cNvPr id="51" name="TextBox 50">
            <a:extLst>
              <a:ext uri="{FF2B5EF4-FFF2-40B4-BE49-F238E27FC236}">
                <a16:creationId xmlns:a16="http://schemas.microsoft.com/office/drawing/2014/main" id="{BC37A066-5679-7640-9C08-54559BF7A6BC}"/>
              </a:ext>
            </a:extLst>
          </p:cNvPr>
          <p:cNvSpPr txBox="1"/>
          <p:nvPr userDrawn="1"/>
        </p:nvSpPr>
        <p:spPr>
          <a:xfrm>
            <a:off x="444516" y="6543252"/>
            <a:ext cx="26930" cy="198276"/>
          </a:xfrm>
          <a:prstGeom prst="rect">
            <a:avLst/>
          </a:prstGeom>
          <a:noFill/>
        </p:spPr>
        <p:txBody>
          <a:bodyPr wrap="none" lIns="0" tIns="41029" rIns="0" bIns="41029" rtlCol="0" anchor="ctr">
            <a:spAutoFit/>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750" spc="10" dirty="0">
                <a:solidFill>
                  <a:schemeClr val="bg1"/>
                </a:solidFill>
                <a:cs typeface="Arial" panose="020B0604020202020204" pitchFamily="34" charset="0"/>
              </a:rPr>
              <a:t>|</a:t>
            </a:r>
          </a:p>
        </p:txBody>
      </p:sp>
      <p:sp>
        <p:nvSpPr>
          <p:cNvPr id="50" name="Rectangle 49" descr="{&quot;templafy&quot;:{&quot;binding&quot;:&quot;{{Form.Footer}}&quot;,&quot;type&quot;:&quot;text&quot;}}">
            <a:extLst>
              <a:ext uri="{FF2B5EF4-FFF2-40B4-BE49-F238E27FC236}">
                <a16:creationId xmlns:a16="http://schemas.microsoft.com/office/drawing/2014/main" id="{31FF5E37-9042-4844-B9BE-993B8146017C}"/>
              </a:ext>
            </a:extLst>
          </p:cNvPr>
          <p:cNvSpPr/>
          <p:nvPr userDrawn="1"/>
        </p:nvSpPr>
        <p:spPr bwMode="auto">
          <a:xfrm>
            <a:off x="603380" y="6567862"/>
            <a:ext cx="9000000" cy="16110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endParaRPr lang="en-GB" sz="750" dirty="0" err="1">
              <a:solidFill>
                <a:schemeClr val="tx1"/>
              </a:solidFill>
              <a:ea typeface="Segoe UI" pitchFamily="34" charset="0"/>
              <a:cs typeface="Segoe UI" pitchFamily="34" charset="0"/>
            </a:endParaRPr>
          </a:p>
        </p:txBody>
      </p:sp>
      <p:pic>
        <p:nvPicPr>
          <p:cNvPr id="52" name="Picture 51">
            <a:extLst>
              <a:ext uri="{FF2B5EF4-FFF2-40B4-BE49-F238E27FC236}">
                <a16:creationId xmlns:a16="http://schemas.microsoft.com/office/drawing/2014/main" id="{37D7AC4D-9491-4E01-B00E-358B03A637B8}"/>
              </a:ext>
            </a:extLst>
          </p:cNvPr>
          <p:cNvPicPr>
            <a:picLocks noChangeAspect="1"/>
          </p:cNvPicPr>
          <p:nvPr userDrawn="1"/>
        </p:nvPicPr>
        <p:blipFill>
          <a:blip r:embed="rId29"/>
          <a:stretch>
            <a:fillRect/>
          </a:stretch>
        </p:blipFill>
        <p:spPr>
          <a:xfrm>
            <a:off x="11410466" y="6561727"/>
            <a:ext cx="645078" cy="153740"/>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920" r:id="rId1"/>
    <p:sldLayoutId id="2147484833" r:id="rId2"/>
    <p:sldLayoutId id="2147484710" r:id="rId3"/>
    <p:sldLayoutId id="2147484240" r:id="rId4"/>
    <p:sldLayoutId id="2147484736" r:id="rId5"/>
    <p:sldLayoutId id="2147484474" r:id="rId6"/>
    <p:sldLayoutId id="2147484639" r:id="rId7"/>
    <p:sldLayoutId id="2147484603" r:id="rId8"/>
    <p:sldLayoutId id="2147484919" r:id="rId9"/>
    <p:sldLayoutId id="2147484751" r:id="rId10"/>
    <p:sldLayoutId id="2147484914" r:id="rId11"/>
    <p:sldLayoutId id="2147484835" r:id="rId12"/>
    <p:sldLayoutId id="2147484836" r:id="rId13"/>
    <p:sldLayoutId id="2147484837" r:id="rId14"/>
    <p:sldLayoutId id="2147484838" r:id="rId15"/>
    <p:sldLayoutId id="2147484923" r:id="rId16"/>
    <p:sldLayoutId id="2147484925" r:id="rId17"/>
    <p:sldLayoutId id="2147484839" r:id="rId18"/>
    <p:sldLayoutId id="2147484922" r:id="rId19"/>
    <p:sldLayoutId id="2147484783" r:id="rId20"/>
    <p:sldLayoutId id="2147484784" r:id="rId21"/>
    <p:sldLayoutId id="2147484787" r:id="rId22"/>
    <p:sldLayoutId id="2147484249" r:id="rId23"/>
    <p:sldLayoutId id="2147484671" r:id="rId24"/>
    <p:sldLayoutId id="2147484585" r:id="rId25"/>
    <p:sldLayoutId id="2147484924" r:id="rId26"/>
    <p:sldLayoutId id="2147484299" r:id="rId27"/>
  </p:sldLayoutIdLst>
  <p:transition>
    <p:fade/>
  </p:transition>
  <p:hf hdr="0" dt="0"/>
  <p:txStyles>
    <p:titleStyle>
      <a:lvl1pPr algn="l" defTabSz="932742" rtl="0" eaLnBrk="1" latinLnBrk="0" hangingPunct="1">
        <a:lnSpc>
          <a:spcPct val="100000"/>
        </a:lnSpc>
        <a:spcBef>
          <a:spcPct val="0"/>
        </a:spcBef>
        <a:buNone/>
        <a:defRPr lang="en-US" sz="2800" b="1" kern="1200" cap="none" spc="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ts val="600"/>
        </a:spcBef>
        <a:spcAft>
          <a:spcPts val="0"/>
        </a:spcAft>
        <a:buClr>
          <a:schemeClr val="accent1"/>
        </a:buClr>
        <a:buSzPct val="100000"/>
        <a:buFont typeface="Arial" panose="020B0604020202020204" pitchFamily="34" charset="0"/>
        <a:buChar char="•"/>
        <a:tabLst/>
        <a:defRPr sz="1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ts val="300"/>
        </a:spcBef>
        <a:spcAft>
          <a:spcPts val="0"/>
        </a:spcAft>
        <a:buClr>
          <a:schemeClr val="accent1"/>
        </a:buClr>
        <a:buSzPct val="100000"/>
        <a:buFont typeface="Arial" panose="020B0604020202020204" pitchFamily="34" charset="0"/>
        <a:buChar char="•"/>
        <a:tabLst/>
        <a:defRPr sz="16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ts val="300"/>
        </a:spcBef>
        <a:spcAft>
          <a:spcPts val="0"/>
        </a:spcAft>
        <a:buClr>
          <a:schemeClr val="accent1"/>
        </a:buClr>
        <a:buSzPct val="100000"/>
        <a:buFont typeface="Arial" panose="020B0604020202020204" pitchFamily="34" charset="0"/>
        <a:buChar char="•"/>
        <a:tabLst/>
        <a:defRPr sz="12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ts val="300"/>
        </a:spcBef>
        <a:spcAft>
          <a:spcPts val="0"/>
        </a:spcAft>
        <a:buClr>
          <a:schemeClr val="accent1"/>
        </a:buClr>
        <a:buSzPct val="100000"/>
        <a:buFont typeface="Arial" panose="020B0604020202020204" pitchFamily="34" charset="0"/>
        <a:buChar char="•"/>
        <a:tabLst/>
        <a:defRPr sz="11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ts val="300"/>
        </a:spcBef>
        <a:spcAft>
          <a:spcPts val="0"/>
        </a:spcAft>
        <a:buClr>
          <a:schemeClr val="accent1"/>
        </a:buClr>
        <a:buSzPct val="100000"/>
        <a:buFont typeface="Arial" panose="020B0604020202020204" pitchFamily="34" charset="0"/>
        <a:buChar char="•"/>
        <a:tabLst/>
        <a:defRPr sz="11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ustomXml" Target="../../customXml/item12.xml"/><Relationship Id="rId1" Type="http://schemas.openxmlformats.org/officeDocument/2006/relationships/customXml" Target="../../customXml/item54.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microsoft.com/office/2018/10/relationships/comments" Target="../comments/modernComment_129_2258912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ustomXml" Target="../../customXml/item37.xml"/><Relationship Id="rId1" Type="http://schemas.openxmlformats.org/officeDocument/2006/relationships/customXml" Target="../../customXml/item29.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8.xml"/><Relationship Id="rId1" Type="http://schemas.openxmlformats.org/officeDocument/2006/relationships/customXml" Target="../../customXml/item1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customXml" Target="../../customXml/item7.xml"/><Relationship Id="rId1" Type="http://schemas.openxmlformats.org/officeDocument/2006/relationships/customXml" Target="../../customXml/item1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video" Target="https://www.youtube.com/embed/CnlKvgdJU9Q?start=1&amp;feature=oembed" TargetMode="External"/><Relationship Id="rId2" Type="http://schemas.openxmlformats.org/officeDocument/2006/relationships/customXml" Target="../../customXml/item15.xml"/><Relationship Id="rId1" Type="http://schemas.openxmlformats.org/officeDocument/2006/relationships/customXml" Target="../../customXml/item25.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customXml" Target="../../customXml/item26.xml"/><Relationship Id="rId1" Type="http://schemas.openxmlformats.org/officeDocument/2006/relationships/customXml" Target="../../customXml/item45.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ROCm-Developer-Tools/HIP/tree/main/samples" TargetMode="External"/><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3379A1-CAC6-4EF9-B370-94433CB7841A}"/>
              </a:ext>
            </a:extLst>
          </p:cNvPr>
          <p:cNvSpPr>
            <a:spLocks noGrp="1"/>
          </p:cNvSpPr>
          <p:nvPr>
            <p:ph type="title"/>
          </p:nvPr>
        </p:nvSpPr>
        <p:spPr>
          <a:xfrm>
            <a:off x="584200" y="2727872"/>
            <a:ext cx="9203375" cy="732172"/>
          </a:xfrm>
        </p:spPr>
        <p:txBody>
          <a:bodyPr/>
          <a:lstStyle/>
          <a:p>
            <a:r>
              <a:rPr lang="en-US" dirty="0" err="1"/>
              <a:t>ROCm</a:t>
            </a:r>
            <a:r>
              <a:rPr lang="en-US" dirty="0"/>
              <a:t> Platform &amp; HIP Introduction</a:t>
            </a:r>
          </a:p>
        </p:txBody>
      </p:sp>
      <p:sp>
        <p:nvSpPr>
          <p:cNvPr id="5" name="Text Placeholder 4">
            <a:extLst>
              <a:ext uri="{FF2B5EF4-FFF2-40B4-BE49-F238E27FC236}">
                <a16:creationId xmlns:a16="http://schemas.microsoft.com/office/drawing/2014/main" id="{87C9EC17-5E56-43D7-AC36-A2A73AD5BD03}"/>
              </a:ext>
            </a:extLst>
          </p:cNvPr>
          <p:cNvSpPr>
            <a:spLocks noGrp="1"/>
          </p:cNvSpPr>
          <p:nvPr>
            <p:ph type="body" sz="quarter" idx="12"/>
          </p:nvPr>
        </p:nvSpPr>
        <p:spPr/>
        <p:txBody>
          <a:bodyPr/>
          <a:lstStyle/>
          <a:p>
            <a:r>
              <a:rPr lang="en-US" dirty="0" err="1"/>
              <a:t>zongzel@amd.com</a:t>
            </a:r>
            <a:endParaRPr lang="en-US" dirty="0"/>
          </a:p>
        </p:txBody>
      </p:sp>
    </p:spTree>
    <p:custDataLst>
      <p:custData r:id="rId1"/>
      <p:custData r:id="rId2"/>
    </p:custDataLst>
    <p:extLst>
      <p:ext uri="{BB962C8B-B14F-4D97-AF65-F5344CB8AC3E}">
        <p14:creationId xmlns:p14="http://schemas.microsoft.com/office/powerpoint/2010/main" val="21801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xmlns:a14="http://schemas.microsoft.com/office/drawing/2010/main" xmlns:a16="http://schemas.microsoft.com/office/drawing/2014/main">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a:extLst>
              <a:ext uri="{FF2B5EF4-FFF2-40B4-BE49-F238E27FC236}">
                <a16:creationId xmlns:a16="http://schemas.microsoft.com/office/drawing/2014/main" id="{1A25541D-0BF5-0B28-318E-D58B8AA997D4}"/>
              </a:ext>
            </a:extLst>
          </p:cNvPr>
          <p:cNvPicPr>
            <a:picLocks noChangeAspect="1"/>
          </p:cNvPicPr>
          <p:nvPr/>
        </p:nvPicPr>
        <p:blipFill>
          <a:blip r:embed="rId2"/>
          <a:stretch>
            <a:fillRect/>
          </a:stretch>
        </p:blipFill>
        <p:spPr>
          <a:xfrm>
            <a:off x="385302" y="1106893"/>
            <a:ext cx="11421396" cy="4644213"/>
          </a:xfrm>
          <a:prstGeom prst="rect">
            <a:avLst/>
          </a:prstGeom>
        </p:spPr>
      </p:pic>
    </p:spTree>
    <p:extLst>
      <p:ext uri="{BB962C8B-B14F-4D97-AF65-F5344CB8AC3E}">
        <p14:creationId xmlns:p14="http://schemas.microsoft.com/office/powerpoint/2010/main" val="16132355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3FB3C6-76AF-9409-52BE-6BAD99EFEAF4}"/>
              </a:ext>
            </a:extLst>
          </p:cNvPr>
          <p:cNvSpPr>
            <a:spLocks noGrp="1"/>
          </p:cNvSpPr>
          <p:nvPr>
            <p:ph type="title"/>
          </p:nvPr>
        </p:nvSpPr>
        <p:spPr>
          <a:xfrm>
            <a:off x="586740" y="265865"/>
            <a:ext cx="11018520" cy="430887"/>
          </a:xfrm>
        </p:spPr>
        <p:txBody>
          <a:bodyPr/>
          <a:lstStyle/>
          <a:p>
            <a:r>
              <a:rPr kumimoji="1" lang="en-US" altLang="zh-CN" dirty="0"/>
              <a:t>1D and 2D</a:t>
            </a:r>
            <a:endParaRPr kumimoji="1" lang="zh-CN" altLang="en-US" dirty="0"/>
          </a:p>
        </p:txBody>
      </p:sp>
      <p:pic>
        <p:nvPicPr>
          <p:cNvPr id="4" name="Picture 1">
            <a:extLst>
              <a:ext uri="{FF2B5EF4-FFF2-40B4-BE49-F238E27FC236}">
                <a16:creationId xmlns:a16="http://schemas.microsoft.com/office/drawing/2014/main" id="{FF75CCF0-D487-F462-5EFC-DB1A0B6B20E6}"/>
              </a:ext>
            </a:extLst>
          </p:cNvPr>
          <p:cNvPicPr>
            <a:picLocks noChangeAspect="1"/>
          </p:cNvPicPr>
          <p:nvPr/>
        </p:nvPicPr>
        <p:blipFill>
          <a:blip r:embed="rId2"/>
          <a:stretch>
            <a:fillRect/>
          </a:stretch>
        </p:blipFill>
        <p:spPr>
          <a:xfrm>
            <a:off x="586740" y="696752"/>
            <a:ext cx="8471058" cy="1540357"/>
          </a:xfrm>
          <a:prstGeom prst="rect">
            <a:avLst/>
          </a:prstGeom>
        </p:spPr>
      </p:pic>
      <p:sp>
        <p:nvSpPr>
          <p:cNvPr id="5" name="文本框 4">
            <a:extLst>
              <a:ext uri="{FF2B5EF4-FFF2-40B4-BE49-F238E27FC236}">
                <a16:creationId xmlns:a16="http://schemas.microsoft.com/office/drawing/2014/main" id="{9ED7BFC8-3B4F-3F97-01D1-2294FB225615}"/>
              </a:ext>
            </a:extLst>
          </p:cNvPr>
          <p:cNvSpPr txBox="1"/>
          <p:nvPr/>
        </p:nvSpPr>
        <p:spPr>
          <a:xfrm>
            <a:off x="9545929" y="1319164"/>
            <a:ext cx="2302933" cy="584775"/>
          </a:xfrm>
          <a:prstGeom prst="rect">
            <a:avLst/>
          </a:prstGeom>
          <a:noFill/>
        </p:spPr>
        <p:txBody>
          <a:bodyPr wrap="square" lIns="0" tIns="0" rIns="0" bIns="0" rtlCol="0">
            <a:spAutoFit/>
          </a:bodyPr>
          <a:lstStyle/>
          <a:p>
            <a:pPr algn="l">
              <a:buClr>
                <a:schemeClr val="accent1"/>
              </a:buClr>
              <a:buSzPct val="60000"/>
            </a:pPr>
            <a:r>
              <a:rPr lang="en-US" altLang="zh-CN" sz="1800" dirty="0">
                <a:effectLst/>
                <a:latin typeface="Calibri" panose="020F0502020204030204" pitchFamily="34" charset="0"/>
                <a:ea typeface="DengXian" panose="02010600030101010101" pitchFamily="2" charset="-122"/>
                <a:cs typeface="Times New Roman" panose="02020603050405020304" pitchFamily="18" charset="0"/>
              </a:rPr>
              <a:t>int </a:t>
            </a:r>
            <a:r>
              <a:rPr lang="en-US" altLang="zh-CN" sz="1800" dirty="0" err="1">
                <a:effectLst/>
                <a:latin typeface="Calibri" panose="020F0502020204030204" pitchFamily="34" charset="0"/>
                <a:ea typeface="DengXian" panose="02010600030101010101" pitchFamily="2" charset="-122"/>
                <a:cs typeface="Times New Roman" panose="02020603050405020304" pitchFamily="18" charset="0"/>
              </a:rPr>
              <a:t>idx</a:t>
            </a:r>
            <a:r>
              <a:rPr lang="en-US" altLang="zh-CN" sz="1800" dirty="0">
                <a:effectLst/>
                <a:latin typeface="Calibri" panose="020F0502020204030204" pitchFamily="34" charset="0"/>
                <a:ea typeface="DengXian" panose="02010600030101010101" pitchFamily="2" charset="-122"/>
                <a:cs typeface="Times New Roman" panose="02020603050405020304" pitchFamily="18" charset="0"/>
              </a:rPr>
              <a:t> = </a:t>
            </a:r>
            <a:r>
              <a:rPr lang="en-US" altLang="zh-CN" sz="1800" dirty="0" err="1">
                <a:effectLst/>
                <a:latin typeface="Calibri" panose="020F0502020204030204" pitchFamily="34" charset="0"/>
                <a:ea typeface="DengXian" panose="02010600030101010101" pitchFamily="2" charset="-122"/>
                <a:cs typeface="Times New Roman" panose="02020603050405020304" pitchFamily="18" charset="0"/>
              </a:rPr>
              <a:t>blockDim.x</a:t>
            </a:r>
            <a:r>
              <a:rPr lang="en-US" altLang="zh-CN" sz="1800" dirty="0">
                <a:effectLst/>
                <a:latin typeface="Calibri" panose="020F0502020204030204" pitchFamily="34" charset="0"/>
                <a:ea typeface="DengXian" panose="02010600030101010101" pitchFamily="2" charset="-122"/>
                <a:cs typeface="Times New Roman" panose="02020603050405020304" pitchFamily="18" charset="0"/>
              </a:rPr>
              <a:t> * </a:t>
            </a:r>
            <a:r>
              <a:rPr lang="en-US" altLang="zh-CN" sz="1800" dirty="0" err="1">
                <a:effectLst/>
                <a:latin typeface="Calibri" panose="020F0502020204030204" pitchFamily="34" charset="0"/>
                <a:ea typeface="DengXian" panose="02010600030101010101" pitchFamily="2" charset="-122"/>
                <a:cs typeface="Times New Roman" panose="02020603050405020304" pitchFamily="18" charset="0"/>
              </a:rPr>
              <a:t>blockldx.x</a:t>
            </a:r>
            <a:r>
              <a:rPr lang="en-US" altLang="zh-CN" sz="1800" dirty="0">
                <a:effectLst/>
                <a:latin typeface="Calibri" panose="020F0502020204030204" pitchFamily="34" charset="0"/>
                <a:ea typeface="DengXian" panose="02010600030101010101" pitchFamily="2" charset="-122"/>
                <a:cs typeface="Times New Roman" panose="02020603050405020304" pitchFamily="18" charset="0"/>
              </a:rPr>
              <a:t> + </a:t>
            </a:r>
            <a:r>
              <a:rPr lang="en-US" altLang="zh-CN" sz="1800" dirty="0" err="1">
                <a:effectLst/>
                <a:latin typeface="Calibri" panose="020F0502020204030204" pitchFamily="34" charset="0"/>
                <a:ea typeface="DengXian" panose="02010600030101010101" pitchFamily="2" charset="-122"/>
                <a:cs typeface="Times New Roman" panose="02020603050405020304" pitchFamily="18" charset="0"/>
              </a:rPr>
              <a:t>threadldx.x</a:t>
            </a:r>
            <a:r>
              <a:rPr lang="zh-CN" altLang="zh-CN" sz="2000" dirty="0">
                <a:effectLst/>
              </a:rPr>
              <a:t> </a:t>
            </a:r>
            <a:endParaRPr kumimoji="1" lang="zh-CN" altLang="en-US" sz="1800" dirty="0"/>
          </a:p>
        </p:txBody>
      </p:sp>
      <p:pic>
        <p:nvPicPr>
          <p:cNvPr id="6" name="图片 5">
            <a:extLst>
              <a:ext uri="{FF2B5EF4-FFF2-40B4-BE49-F238E27FC236}">
                <a16:creationId xmlns:a16="http://schemas.microsoft.com/office/drawing/2014/main" id="{E3D7055F-9800-0CD7-D32D-1FD74AEAD25D}"/>
              </a:ext>
            </a:extLst>
          </p:cNvPr>
          <p:cNvPicPr>
            <a:picLocks noChangeAspect="1"/>
          </p:cNvPicPr>
          <p:nvPr/>
        </p:nvPicPr>
        <p:blipFill>
          <a:blip r:embed="rId3"/>
          <a:stretch>
            <a:fillRect/>
          </a:stretch>
        </p:blipFill>
        <p:spPr>
          <a:xfrm>
            <a:off x="1772073" y="2237109"/>
            <a:ext cx="9223079" cy="4479780"/>
          </a:xfrm>
          <a:prstGeom prst="rect">
            <a:avLst/>
          </a:prstGeom>
        </p:spPr>
      </p:pic>
      <p:sp>
        <p:nvSpPr>
          <p:cNvPr id="7" name="文本框 6">
            <a:extLst>
              <a:ext uri="{FF2B5EF4-FFF2-40B4-BE49-F238E27FC236}">
                <a16:creationId xmlns:a16="http://schemas.microsoft.com/office/drawing/2014/main" id="{0A8D150C-C40A-7FBB-EFAB-FEBFE6D88DA1}"/>
              </a:ext>
            </a:extLst>
          </p:cNvPr>
          <p:cNvSpPr txBox="1"/>
          <p:nvPr/>
        </p:nvSpPr>
        <p:spPr>
          <a:xfrm>
            <a:off x="1982119" y="5853471"/>
            <a:ext cx="4401493" cy="307777"/>
          </a:xfrm>
          <a:prstGeom prst="rect">
            <a:avLst/>
          </a:prstGeom>
          <a:noFill/>
        </p:spPr>
        <p:txBody>
          <a:bodyPr wrap="square" lIns="0" tIns="0" rIns="0" bIns="0" rtlCol="0">
            <a:spAutoFit/>
          </a:bodyPr>
          <a:lstStyle/>
          <a:p>
            <a:pPr algn="l">
              <a:buClr>
                <a:schemeClr val="accent1"/>
              </a:buClr>
              <a:buSzPct val="60000"/>
            </a:pPr>
            <a:r>
              <a:rPr lang="en-US" altLang="zh-CN" sz="1800" dirty="0">
                <a:effectLst/>
                <a:latin typeface="Calibri" panose="020F0502020204030204" pitchFamily="34" charset="0"/>
                <a:ea typeface="DengXian" panose="02010600030101010101" pitchFamily="2" charset="-122"/>
                <a:cs typeface="Times New Roman" panose="02020603050405020304" pitchFamily="18" charset="0"/>
              </a:rPr>
              <a:t>int </a:t>
            </a:r>
            <a:r>
              <a:rPr lang="en-US" altLang="zh-CN" sz="1800" dirty="0" err="1">
                <a:effectLst/>
                <a:latin typeface="Calibri" panose="020F0502020204030204" pitchFamily="34" charset="0"/>
                <a:ea typeface="DengXian" panose="02010600030101010101" pitchFamily="2" charset="-122"/>
                <a:cs typeface="Times New Roman" panose="02020603050405020304" pitchFamily="18" charset="0"/>
              </a:rPr>
              <a:t>idx</a:t>
            </a:r>
            <a:r>
              <a:rPr lang="en-US" altLang="zh-CN" sz="1800" dirty="0">
                <a:effectLst/>
                <a:latin typeface="Calibri" panose="020F0502020204030204" pitchFamily="34" charset="0"/>
                <a:ea typeface="DengXian" panose="02010600030101010101" pitchFamily="2" charset="-122"/>
                <a:cs typeface="Times New Roman" panose="02020603050405020304" pitchFamily="18" charset="0"/>
              </a:rPr>
              <a:t> = </a:t>
            </a:r>
            <a:r>
              <a:rPr lang="en-US" altLang="zh-CN" sz="1800" dirty="0" err="1">
                <a:effectLst/>
                <a:latin typeface="Calibri" panose="020F0502020204030204" pitchFamily="34" charset="0"/>
                <a:ea typeface="DengXian" panose="02010600030101010101" pitchFamily="2" charset="-122"/>
                <a:cs typeface="Times New Roman" panose="02020603050405020304" pitchFamily="18" charset="0"/>
              </a:rPr>
              <a:t>blockDim.x</a:t>
            </a:r>
            <a:r>
              <a:rPr lang="en-US" altLang="zh-CN" sz="1800" dirty="0">
                <a:effectLst/>
                <a:latin typeface="Calibri" panose="020F0502020204030204" pitchFamily="34" charset="0"/>
                <a:ea typeface="DengXian" panose="02010600030101010101" pitchFamily="2" charset="-122"/>
                <a:cs typeface="Times New Roman" panose="02020603050405020304" pitchFamily="18" charset="0"/>
              </a:rPr>
              <a:t> * </a:t>
            </a:r>
            <a:r>
              <a:rPr lang="en-US" altLang="zh-CN" sz="1800" dirty="0" err="1">
                <a:effectLst/>
                <a:latin typeface="Calibri" panose="020F0502020204030204" pitchFamily="34" charset="0"/>
                <a:ea typeface="DengXian" panose="02010600030101010101" pitchFamily="2" charset="-122"/>
                <a:cs typeface="Times New Roman" panose="02020603050405020304" pitchFamily="18" charset="0"/>
              </a:rPr>
              <a:t>blockldx.x</a:t>
            </a:r>
            <a:r>
              <a:rPr lang="en-US" altLang="zh-CN" sz="1800" dirty="0">
                <a:effectLst/>
                <a:latin typeface="Calibri" panose="020F0502020204030204" pitchFamily="34" charset="0"/>
                <a:ea typeface="DengXian" panose="02010600030101010101" pitchFamily="2" charset="-122"/>
                <a:cs typeface="Times New Roman" panose="02020603050405020304" pitchFamily="18" charset="0"/>
              </a:rPr>
              <a:t> + </a:t>
            </a:r>
            <a:r>
              <a:rPr lang="en-US" altLang="zh-CN" sz="1800" dirty="0" err="1">
                <a:effectLst/>
                <a:latin typeface="Calibri" panose="020F0502020204030204" pitchFamily="34" charset="0"/>
                <a:ea typeface="DengXian" panose="02010600030101010101" pitchFamily="2" charset="-122"/>
                <a:cs typeface="Times New Roman" panose="02020603050405020304" pitchFamily="18" charset="0"/>
              </a:rPr>
              <a:t>threadldx.x</a:t>
            </a:r>
            <a:r>
              <a:rPr lang="zh-CN" altLang="zh-CN" sz="2000" dirty="0">
                <a:effectLst/>
              </a:rPr>
              <a:t> </a:t>
            </a:r>
            <a:endParaRPr kumimoji="1" lang="zh-CN" altLang="en-US" sz="1800" dirty="0"/>
          </a:p>
        </p:txBody>
      </p:sp>
      <p:sp>
        <p:nvSpPr>
          <p:cNvPr id="8" name="文本框 7">
            <a:extLst>
              <a:ext uri="{FF2B5EF4-FFF2-40B4-BE49-F238E27FC236}">
                <a16:creationId xmlns:a16="http://schemas.microsoft.com/office/drawing/2014/main" id="{112F2065-C1C7-3BC5-BEDE-58748F5963FA}"/>
              </a:ext>
            </a:extLst>
          </p:cNvPr>
          <p:cNvSpPr txBox="1"/>
          <p:nvPr/>
        </p:nvSpPr>
        <p:spPr>
          <a:xfrm>
            <a:off x="1982119" y="6188311"/>
            <a:ext cx="4401493" cy="307777"/>
          </a:xfrm>
          <a:prstGeom prst="rect">
            <a:avLst/>
          </a:prstGeom>
          <a:noFill/>
        </p:spPr>
        <p:txBody>
          <a:bodyPr wrap="square" lIns="0" tIns="0" rIns="0" bIns="0" rtlCol="0">
            <a:spAutoFit/>
          </a:bodyPr>
          <a:lstStyle/>
          <a:p>
            <a:pPr algn="l">
              <a:buClr>
                <a:schemeClr val="accent1"/>
              </a:buClr>
              <a:buSzPct val="60000"/>
            </a:pPr>
            <a:r>
              <a:rPr lang="en-US" altLang="zh-CN" sz="1800" dirty="0">
                <a:effectLst/>
                <a:latin typeface="Calibri" panose="020F0502020204030204" pitchFamily="34" charset="0"/>
                <a:ea typeface="DengXian" panose="02010600030101010101" pitchFamily="2" charset="-122"/>
                <a:cs typeface="Times New Roman" panose="02020603050405020304" pitchFamily="18" charset="0"/>
              </a:rPr>
              <a:t>int </a:t>
            </a:r>
            <a:r>
              <a:rPr lang="en-US" altLang="zh-CN" sz="1800" dirty="0" err="1">
                <a:effectLst/>
                <a:latin typeface="Calibri" panose="020F0502020204030204" pitchFamily="34" charset="0"/>
                <a:ea typeface="DengXian" panose="02010600030101010101" pitchFamily="2" charset="-122"/>
                <a:cs typeface="Times New Roman" panose="02020603050405020304" pitchFamily="18" charset="0"/>
              </a:rPr>
              <a:t>idy</a:t>
            </a:r>
            <a:r>
              <a:rPr lang="en-US" altLang="zh-CN" sz="1800" dirty="0">
                <a:effectLst/>
                <a:latin typeface="Calibri" panose="020F0502020204030204" pitchFamily="34" charset="0"/>
                <a:ea typeface="DengXian" panose="02010600030101010101" pitchFamily="2" charset="-122"/>
                <a:cs typeface="Times New Roman" panose="02020603050405020304" pitchFamily="18" charset="0"/>
              </a:rPr>
              <a:t> = </a:t>
            </a:r>
            <a:r>
              <a:rPr lang="en-US" altLang="zh-CN" sz="1800" dirty="0" err="1">
                <a:effectLst/>
                <a:latin typeface="Calibri" panose="020F0502020204030204" pitchFamily="34" charset="0"/>
                <a:ea typeface="DengXian" panose="02010600030101010101" pitchFamily="2" charset="-122"/>
                <a:cs typeface="Times New Roman" panose="02020603050405020304" pitchFamily="18" charset="0"/>
              </a:rPr>
              <a:t>blockDim.y</a:t>
            </a:r>
            <a:r>
              <a:rPr lang="en-US" altLang="zh-CN" sz="1800" dirty="0">
                <a:effectLst/>
                <a:latin typeface="Calibri" panose="020F0502020204030204" pitchFamily="34" charset="0"/>
                <a:ea typeface="DengXian" panose="02010600030101010101" pitchFamily="2" charset="-122"/>
                <a:cs typeface="Times New Roman" panose="02020603050405020304" pitchFamily="18" charset="0"/>
              </a:rPr>
              <a:t> * </a:t>
            </a:r>
            <a:r>
              <a:rPr lang="en-US" altLang="zh-CN" sz="1800" dirty="0" err="1">
                <a:effectLst/>
                <a:latin typeface="Calibri" panose="020F0502020204030204" pitchFamily="34" charset="0"/>
                <a:ea typeface="DengXian" panose="02010600030101010101" pitchFamily="2" charset="-122"/>
                <a:cs typeface="Times New Roman" panose="02020603050405020304" pitchFamily="18" charset="0"/>
              </a:rPr>
              <a:t>blockldx.y</a:t>
            </a:r>
            <a:r>
              <a:rPr lang="en-US" altLang="zh-CN" sz="1800" dirty="0">
                <a:effectLst/>
                <a:latin typeface="Calibri" panose="020F0502020204030204" pitchFamily="34" charset="0"/>
                <a:ea typeface="DengXian" panose="02010600030101010101" pitchFamily="2" charset="-122"/>
                <a:cs typeface="Times New Roman" panose="02020603050405020304" pitchFamily="18" charset="0"/>
              </a:rPr>
              <a:t> + </a:t>
            </a:r>
            <a:r>
              <a:rPr lang="en-US" altLang="zh-CN" sz="1800" dirty="0" err="1">
                <a:effectLst/>
                <a:latin typeface="Calibri" panose="020F0502020204030204" pitchFamily="34" charset="0"/>
                <a:ea typeface="DengXian" panose="02010600030101010101" pitchFamily="2" charset="-122"/>
                <a:cs typeface="Times New Roman" panose="02020603050405020304" pitchFamily="18" charset="0"/>
              </a:rPr>
              <a:t>threadldx.y</a:t>
            </a:r>
            <a:r>
              <a:rPr lang="zh-CN" altLang="zh-CN" sz="2000" dirty="0">
                <a:effectLst/>
              </a:rPr>
              <a:t> </a:t>
            </a:r>
            <a:endParaRPr kumimoji="1" lang="zh-CN" altLang="en-US" sz="1800" dirty="0"/>
          </a:p>
        </p:txBody>
      </p:sp>
    </p:spTree>
    <p:extLst>
      <p:ext uri="{BB962C8B-B14F-4D97-AF65-F5344CB8AC3E}">
        <p14:creationId xmlns:p14="http://schemas.microsoft.com/office/powerpoint/2010/main" val="143899750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3FB3C6-76AF-9409-52BE-6BAD99EFEAF4}"/>
              </a:ext>
            </a:extLst>
          </p:cNvPr>
          <p:cNvSpPr>
            <a:spLocks noGrp="1"/>
          </p:cNvSpPr>
          <p:nvPr>
            <p:ph type="title"/>
          </p:nvPr>
        </p:nvSpPr>
        <p:spPr>
          <a:xfrm>
            <a:off x="586740" y="219257"/>
            <a:ext cx="11018520" cy="430887"/>
          </a:xfrm>
        </p:spPr>
        <p:txBody>
          <a:bodyPr/>
          <a:lstStyle/>
          <a:p>
            <a:r>
              <a:rPr kumimoji="1" lang="en-US" altLang="zh-CN" dirty="0"/>
              <a:t>Kernel Function</a:t>
            </a:r>
            <a:endParaRPr kumimoji="1" lang="zh-CN" altLang="en-US" dirty="0"/>
          </a:p>
        </p:txBody>
      </p:sp>
      <p:sp>
        <p:nvSpPr>
          <p:cNvPr id="3" name="文本框 2">
            <a:extLst>
              <a:ext uri="{FF2B5EF4-FFF2-40B4-BE49-F238E27FC236}">
                <a16:creationId xmlns:a16="http://schemas.microsoft.com/office/drawing/2014/main" id="{2FF0232C-822C-6C59-C941-53458EBE54E5}"/>
              </a:ext>
            </a:extLst>
          </p:cNvPr>
          <p:cNvSpPr txBox="1"/>
          <p:nvPr/>
        </p:nvSpPr>
        <p:spPr>
          <a:xfrm>
            <a:off x="242991" y="792457"/>
            <a:ext cx="11949009" cy="1384995"/>
          </a:xfrm>
          <a:prstGeom prst="rect">
            <a:avLst/>
          </a:prstGeom>
          <a:noFill/>
        </p:spPr>
        <p:txBody>
          <a:bodyPr wrap="square" lIns="0" tIns="0" rIns="0" bIns="0" rtlCol="0">
            <a:spAutoFit/>
          </a:bodyPr>
          <a:lstStyle/>
          <a:p>
            <a:r>
              <a:rPr lang="en-US" altLang="zh-CN" sz="1800" dirty="0">
                <a:solidFill>
                  <a:srgbClr val="000000"/>
                </a:solidFill>
                <a:effectLst/>
                <a:latin typeface="Apple Color Emoji" pitchFamily="2" charset="0"/>
                <a:ea typeface="Times New Roman" panose="02020603050405020304" pitchFamily="18" charset="0"/>
                <a:cs typeface="Apple Color Emoji" pitchFamily="2" charset="0"/>
              </a:rPr>
              <a:t>▪</a:t>
            </a:r>
            <a:r>
              <a:rPr lang="en-US" altLang="zh-CN" sz="1800" dirty="0">
                <a:solidFill>
                  <a:srgbClr val="000000"/>
                </a:solidFill>
                <a:effectLst/>
                <a:latin typeface="Wingdings" pitchFamily="2" charset="2"/>
                <a:ea typeface="Times New Roman" panose="02020603050405020304" pitchFamily="18" charset="0"/>
              </a:rPr>
              <a:t> </a:t>
            </a:r>
            <a:r>
              <a:rPr lang="en-US" altLang="zh-CN" sz="1800" dirty="0">
                <a:solidFill>
                  <a:srgbClr val="000000"/>
                </a:solidFill>
                <a:effectLst/>
                <a:latin typeface="Calibri" panose="020F0502020204030204" pitchFamily="34" charset="0"/>
                <a:ea typeface="Times New Roman" panose="02020603050405020304" pitchFamily="18" charset="0"/>
              </a:rPr>
              <a:t>A device function that will be launched from the host program is called a kernel and is declared with the </a:t>
            </a:r>
            <a:r>
              <a:rPr lang="en-US" altLang="zh-CN" sz="1800" dirty="0">
                <a:solidFill>
                  <a:srgbClr val="FF0000"/>
                </a:solidFill>
                <a:effectLst/>
                <a:latin typeface="Calibri" panose="020F0502020204030204" pitchFamily="34" charset="0"/>
                <a:ea typeface="Times New Roman" panose="02020603050405020304" pitchFamily="18" charset="0"/>
              </a:rPr>
              <a:t>__global__ </a:t>
            </a:r>
            <a:r>
              <a:rPr lang="en-US" altLang="zh-CN" sz="1800" dirty="0">
                <a:solidFill>
                  <a:srgbClr val="000000"/>
                </a:solidFill>
                <a:effectLst/>
                <a:latin typeface="Calibri" panose="020F0502020204030204" pitchFamily="34" charset="0"/>
                <a:ea typeface="Times New Roman" panose="02020603050405020304" pitchFamily="18" charset="0"/>
              </a:rPr>
              <a:t>attribute </a:t>
            </a:r>
            <a:endParaRPr lang="zh-CN" altLang="zh-CN" sz="1800" dirty="0">
              <a:effectLst/>
              <a:latin typeface="Times New Roman" panose="02020603050405020304" pitchFamily="18" charset="0"/>
              <a:ea typeface="Times New Roman" panose="02020603050405020304" pitchFamily="18" charset="0"/>
            </a:endParaRPr>
          </a:p>
          <a:p>
            <a:r>
              <a:rPr lang="en-US" altLang="zh-CN" sz="1800" dirty="0">
                <a:solidFill>
                  <a:srgbClr val="000000"/>
                </a:solidFill>
                <a:effectLst/>
                <a:latin typeface="Apple Color Emoji" pitchFamily="2" charset="0"/>
                <a:ea typeface="Times New Roman" panose="02020603050405020304" pitchFamily="18" charset="0"/>
                <a:cs typeface="Apple Color Emoji" pitchFamily="2" charset="0"/>
              </a:rPr>
              <a:t>▪</a:t>
            </a:r>
            <a:r>
              <a:rPr lang="en-US" altLang="zh-CN" sz="1800" dirty="0">
                <a:solidFill>
                  <a:srgbClr val="000000"/>
                </a:solidFill>
                <a:effectLst/>
                <a:latin typeface="Wingdings" pitchFamily="2" charset="2"/>
                <a:ea typeface="Times New Roman" panose="02020603050405020304" pitchFamily="18" charset="0"/>
              </a:rPr>
              <a:t> </a:t>
            </a:r>
            <a:r>
              <a:rPr lang="en-US" altLang="zh-CN" sz="1800" dirty="0">
                <a:solidFill>
                  <a:srgbClr val="000000"/>
                </a:solidFill>
                <a:effectLst/>
                <a:latin typeface="Calibri" panose="020F0502020204030204" pitchFamily="34" charset="0"/>
                <a:ea typeface="Times New Roman" panose="02020603050405020304" pitchFamily="18" charset="0"/>
              </a:rPr>
              <a:t>Kernels should be declared </a:t>
            </a:r>
            <a:r>
              <a:rPr lang="en-US" altLang="zh-CN" sz="1800" dirty="0">
                <a:solidFill>
                  <a:srgbClr val="006DBF"/>
                </a:solidFill>
                <a:effectLst/>
                <a:latin typeface="Calibri" panose="020F0502020204030204" pitchFamily="34" charset="0"/>
                <a:ea typeface="Times New Roman" panose="02020603050405020304" pitchFamily="18" charset="0"/>
              </a:rPr>
              <a:t>void</a:t>
            </a:r>
            <a:endParaRPr lang="zh-CN" altLang="zh-CN" sz="1800" dirty="0">
              <a:effectLst/>
              <a:latin typeface="Times New Roman" panose="02020603050405020304" pitchFamily="18" charset="0"/>
              <a:ea typeface="Times New Roman" panose="02020603050405020304" pitchFamily="18" charset="0"/>
            </a:endParaRPr>
          </a:p>
          <a:p>
            <a:r>
              <a:rPr lang="en-US" altLang="zh-CN" sz="1800" dirty="0">
                <a:solidFill>
                  <a:srgbClr val="000000"/>
                </a:solidFill>
                <a:effectLst/>
                <a:latin typeface="Apple Color Emoji" pitchFamily="2" charset="0"/>
                <a:ea typeface="Times New Roman" panose="02020603050405020304" pitchFamily="18" charset="0"/>
                <a:cs typeface="Apple Color Emoji" pitchFamily="2" charset="0"/>
              </a:rPr>
              <a:t>▪</a:t>
            </a:r>
            <a:r>
              <a:rPr lang="en-US" altLang="zh-CN" sz="1800" dirty="0">
                <a:solidFill>
                  <a:srgbClr val="000000"/>
                </a:solidFill>
                <a:effectLst/>
                <a:latin typeface="Wingdings" pitchFamily="2" charset="2"/>
                <a:ea typeface="Times New Roman" panose="02020603050405020304" pitchFamily="18" charset="0"/>
              </a:rPr>
              <a:t> </a:t>
            </a:r>
            <a:r>
              <a:rPr lang="en-US" altLang="zh-CN" sz="1800" dirty="0">
                <a:solidFill>
                  <a:srgbClr val="000000"/>
                </a:solidFill>
                <a:effectLst/>
                <a:latin typeface="Calibri" panose="020F0502020204030204" pitchFamily="34" charset="0"/>
                <a:ea typeface="Times New Roman" panose="02020603050405020304" pitchFamily="18" charset="0"/>
              </a:rPr>
              <a:t>All threads execute the kernel’s body “simultaneously” </a:t>
            </a:r>
            <a:endParaRPr lang="zh-CN" altLang="zh-CN" sz="1800" dirty="0">
              <a:effectLst/>
              <a:latin typeface="Times New Roman" panose="02020603050405020304" pitchFamily="18" charset="0"/>
              <a:ea typeface="Times New Roman" panose="02020603050405020304" pitchFamily="18" charset="0"/>
            </a:endParaRPr>
          </a:p>
          <a:p>
            <a:r>
              <a:rPr lang="en-US" altLang="zh-CN" sz="1800" dirty="0">
                <a:solidFill>
                  <a:srgbClr val="000000"/>
                </a:solidFill>
                <a:effectLst/>
                <a:latin typeface="Apple Color Emoji" pitchFamily="2" charset="0"/>
                <a:ea typeface="Times New Roman" panose="02020603050405020304" pitchFamily="18" charset="0"/>
                <a:cs typeface="Apple Color Emoji" pitchFamily="2" charset="0"/>
              </a:rPr>
              <a:t>▪</a:t>
            </a:r>
            <a:r>
              <a:rPr lang="en-US" altLang="zh-CN" sz="1800" dirty="0">
                <a:solidFill>
                  <a:srgbClr val="000000"/>
                </a:solidFill>
                <a:effectLst/>
                <a:latin typeface="Wingdings" pitchFamily="2" charset="2"/>
                <a:ea typeface="Times New Roman" panose="02020603050405020304" pitchFamily="18" charset="0"/>
              </a:rPr>
              <a:t> </a:t>
            </a:r>
            <a:r>
              <a:rPr lang="en-US" altLang="zh-CN" sz="1800" dirty="0">
                <a:solidFill>
                  <a:srgbClr val="000000"/>
                </a:solidFill>
                <a:effectLst/>
                <a:latin typeface="Calibri" panose="020F0502020204030204" pitchFamily="34" charset="0"/>
                <a:ea typeface="Times New Roman" panose="02020603050405020304" pitchFamily="18" charset="0"/>
              </a:rPr>
              <a:t>Each thread uses its unique thread and block IDs to compute a global ID </a:t>
            </a:r>
            <a:endParaRPr lang="zh-CN" altLang="zh-CN" sz="1800" dirty="0">
              <a:effectLst/>
              <a:latin typeface="Times New Roman" panose="02020603050405020304" pitchFamily="18" charset="0"/>
              <a:ea typeface="Times New Roman" panose="02020603050405020304" pitchFamily="18" charset="0"/>
            </a:endParaRPr>
          </a:p>
          <a:p>
            <a:pPr algn="l">
              <a:buClr>
                <a:schemeClr val="accent1"/>
              </a:buClr>
              <a:buSzPct val="60000"/>
            </a:pPr>
            <a:endParaRPr kumimoji="1" lang="zh-CN" altLang="en-US" sz="1800" dirty="0" err="1"/>
          </a:p>
        </p:txBody>
      </p:sp>
      <p:pic>
        <p:nvPicPr>
          <p:cNvPr id="4" name="Picture 1">
            <a:extLst>
              <a:ext uri="{FF2B5EF4-FFF2-40B4-BE49-F238E27FC236}">
                <a16:creationId xmlns:a16="http://schemas.microsoft.com/office/drawing/2014/main" id="{99CCF069-35A8-F3A0-A417-2D983014C73E}"/>
              </a:ext>
            </a:extLst>
          </p:cNvPr>
          <p:cNvPicPr>
            <a:picLocks noChangeAspect="1"/>
          </p:cNvPicPr>
          <p:nvPr/>
        </p:nvPicPr>
        <p:blipFill>
          <a:blip r:embed="rId2"/>
          <a:stretch>
            <a:fillRect/>
          </a:stretch>
        </p:blipFill>
        <p:spPr>
          <a:xfrm>
            <a:off x="1275503" y="2115869"/>
            <a:ext cx="9640993" cy="4473379"/>
          </a:xfrm>
          <a:prstGeom prst="rect">
            <a:avLst/>
          </a:prstGeom>
        </p:spPr>
      </p:pic>
    </p:spTree>
    <p:extLst>
      <p:ext uri="{BB962C8B-B14F-4D97-AF65-F5344CB8AC3E}">
        <p14:creationId xmlns:p14="http://schemas.microsoft.com/office/powerpoint/2010/main" val="220515352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3FB3C6-76AF-9409-52BE-6BAD99EFEAF4}"/>
              </a:ext>
            </a:extLst>
          </p:cNvPr>
          <p:cNvSpPr>
            <a:spLocks noGrp="1"/>
          </p:cNvSpPr>
          <p:nvPr>
            <p:ph type="title"/>
          </p:nvPr>
        </p:nvSpPr>
        <p:spPr>
          <a:xfrm>
            <a:off x="586740" y="311374"/>
            <a:ext cx="11018520" cy="430887"/>
          </a:xfrm>
        </p:spPr>
        <p:txBody>
          <a:bodyPr/>
          <a:lstStyle/>
          <a:p>
            <a:r>
              <a:rPr kumimoji="1" lang="en-US" altLang="zh-CN" dirty="0"/>
              <a:t>Memory Transfer</a:t>
            </a:r>
            <a:endParaRPr kumimoji="1" lang="zh-CN" altLang="en-US" dirty="0"/>
          </a:p>
        </p:txBody>
      </p:sp>
      <p:pic>
        <p:nvPicPr>
          <p:cNvPr id="3" name="Picture 1">
            <a:extLst>
              <a:ext uri="{FF2B5EF4-FFF2-40B4-BE49-F238E27FC236}">
                <a16:creationId xmlns:a16="http://schemas.microsoft.com/office/drawing/2014/main" id="{61699566-360E-9F36-7027-1F7C8EC598A8}"/>
              </a:ext>
            </a:extLst>
          </p:cNvPr>
          <p:cNvPicPr>
            <a:picLocks noChangeAspect="1"/>
          </p:cNvPicPr>
          <p:nvPr/>
        </p:nvPicPr>
        <p:blipFill>
          <a:blip r:embed="rId2"/>
          <a:stretch>
            <a:fillRect/>
          </a:stretch>
        </p:blipFill>
        <p:spPr>
          <a:xfrm>
            <a:off x="586740" y="1498195"/>
            <a:ext cx="10386210" cy="4547680"/>
          </a:xfrm>
          <a:prstGeom prst="rect">
            <a:avLst/>
          </a:prstGeom>
        </p:spPr>
      </p:pic>
    </p:spTree>
    <p:extLst>
      <p:ext uri="{BB962C8B-B14F-4D97-AF65-F5344CB8AC3E}">
        <p14:creationId xmlns:p14="http://schemas.microsoft.com/office/powerpoint/2010/main" val="38900631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3FB3C6-76AF-9409-52BE-6BAD99EFEAF4}"/>
              </a:ext>
            </a:extLst>
          </p:cNvPr>
          <p:cNvSpPr>
            <a:spLocks noGrp="1"/>
          </p:cNvSpPr>
          <p:nvPr>
            <p:ph type="title"/>
          </p:nvPr>
        </p:nvSpPr>
        <p:spPr>
          <a:xfrm>
            <a:off x="586740" y="263177"/>
            <a:ext cx="11018520" cy="430887"/>
          </a:xfrm>
        </p:spPr>
        <p:txBody>
          <a:bodyPr/>
          <a:lstStyle/>
          <a:p>
            <a:r>
              <a:rPr kumimoji="1" lang="en-US" altLang="zh-CN" dirty="0"/>
              <a:t>Error Checking</a:t>
            </a:r>
            <a:endParaRPr kumimoji="1" lang="zh-CN" altLang="en-US" dirty="0"/>
          </a:p>
        </p:txBody>
      </p:sp>
      <p:pic>
        <p:nvPicPr>
          <p:cNvPr id="3" name="Picture 1">
            <a:extLst>
              <a:ext uri="{FF2B5EF4-FFF2-40B4-BE49-F238E27FC236}">
                <a16:creationId xmlns:a16="http://schemas.microsoft.com/office/drawing/2014/main" id="{47332709-3C8D-7959-4AE7-8E3434ADF182}"/>
              </a:ext>
            </a:extLst>
          </p:cNvPr>
          <p:cNvPicPr>
            <a:picLocks noChangeAspect="1"/>
          </p:cNvPicPr>
          <p:nvPr/>
        </p:nvPicPr>
        <p:blipFill>
          <a:blip r:embed="rId2"/>
          <a:stretch>
            <a:fillRect/>
          </a:stretch>
        </p:blipFill>
        <p:spPr>
          <a:xfrm>
            <a:off x="586740" y="996086"/>
            <a:ext cx="10186637" cy="5598737"/>
          </a:xfrm>
          <a:prstGeom prst="rect">
            <a:avLst/>
          </a:prstGeom>
        </p:spPr>
      </p:pic>
    </p:spTree>
    <p:extLst>
      <p:ext uri="{BB962C8B-B14F-4D97-AF65-F5344CB8AC3E}">
        <p14:creationId xmlns:p14="http://schemas.microsoft.com/office/powerpoint/2010/main" val="143936599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3FB3C6-76AF-9409-52BE-6BAD99EFEAF4}"/>
              </a:ext>
            </a:extLst>
          </p:cNvPr>
          <p:cNvSpPr>
            <a:spLocks noGrp="1"/>
          </p:cNvSpPr>
          <p:nvPr>
            <p:ph type="title"/>
          </p:nvPr>
        </p:nvSpPr>
        <p:spPr>
          <a:xfrm>
            <a:off x="586740" y="263178"/>
            <a:ext cx="11018520" cy="430887"/>
          </a:xfrm>
        </p:spPr>
        <p:txBody>
          <a:bodyPr/>
          <a:lstStyle/>
          <a:p>
            <a:r>
              <a:rPr kumimoji="1" lang="en-US" altLang="zh-CN" dirty="0"/>
              <a:t>Integrative Example</a:t>
            </a:r>
            <a:endParaRPr kumimoji="1" lang="zh-CN" altLang="en-US" dirty="0"/>
          </a:p>
        </p:txBody>
      </p:sp>
      <p:pic>
        <p:nvPicPr>
          <p:cNvPr id="3" name="Picture 1">
            <a:extLst>
              <a:ext uri="{FF2B5EF4-FFF2-40B4-BE49-F238E27FC236}">
                <a16:creationId xmlns:a16="http://schemas.microsoft.com/office/drawing/2014/main" id="{877656B9-03D7-036F-6364-7EC0EB598DED}"/>
              </a:ext>
            </a:extLst>
          </p:cNvPr>
          <p:cNvPicPr>
            <a:picLocks noChangeAspect="1"/>
          </p:cNvPicPr>
          <p:nvPr/>
        </p:nvPicPr>
        <p:blipFill>
          <a:blip r:embed="rId2"/>
          <a:stretch>
            <a:fillRect/>
          </a:stretch>
        </p:blipFill>
        <p:spPr>
          <a:xfrm>
            <a:off x="586740" y="836322"/>
            <a:ext cx="10595548" cy="5758500"/>
          </a:xfrm>
          <a:prstGeom prst="rect">
            <a:avLst/>
          </a:prstGeom>
        </p:spPr>
      </p:pic>
    </p:spTree>
    <p:extLst>
      <p:ext uri="{BB962C8B-B14F-4D97-AF65-F5344CB8AC3E}">
        <p14:creationId xmlns:p14="http://schemas.microsoft.com/office/powerpoint/2010/main" val="276013539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3FB3C6-76AF-9409-52BE-6BAD99EFEAF4}"/>
              </a:ext>
            </a:extLst>
          </p:cNvPr>
          <p:cNvSpPr>
            <a:spLocks noGrp="1"/>
          </p:cNvSpPr>
          <p:nvPr>
            <p:ph type="title"/>
          </p:nvPr>
        </p:nvSpPr>
        <p:spPr>
          <a:xfrm>
            <a:off x="545401" y="306040"/>
            <a:ext cx="6569775" cy="430887"/>
          </a:xfrm>
        </p:spPr>
        <p:txBody>
          <a:bodyPr/>
          <a:lstStyle/>
          <a:p>
            <a:r>
              <a:rPr lang="en-US" altLang="zh-CN" kern="100" dirty="0">
                <a:ea typeface="+mj-ea"/>
                <a:cs typeface="Times New Roman" panose="02020603050405020304" pitchFamily="18" charset="0"/>
              </a:rPr>
              <a:t>B</a:t>
            </a:r>
            <a:r>
              <a:rPr lang="en-US" altLang="zh-CN" kern="100" dirty="0">
                <a:effectLst/>
                <a:ea typeface="+mj-ea"/>
                <a:cs typeface="Times New Roman" panose="02020603050405020304" pitchFamily="18" charset="0"/>
              </a:rPr>
              <a:t>locking vs. </a:t>
            </a:r>
            <a:r>
              <a:rPr lang="en-US" altLang="zh-CN" kern="100" dirty="0">
                <a:ea typeface="+mj-ea"/>
                <a:cs typeface="Times New Roman" panose="02020603050405020304" pitchFamily="18" charset="0"/>
              </a:rPr>
              <a:t>Unblocking</a:t>
            </a:r>
            <a:r>
              <a:rPr lang="en-US" altLang="zh-CN" kern="100" dirty="0">
                <a:effectLst/>
                <a:ea typeface="+mj-ea"/>
                <a:cs typeface="Times New Roman" panose="02020603050405020304" pitchFamily="18" charset="0"/>
              </a:rPr>
              <a:t> </a:t>
            </a:r>
            <a:endParaRPr kumimoji="1" lang="zh-CN" altLang="en-US" dirty="0">
              <a:ea typeface="+mj-ea"/>
            </a:endParaRPr>
          </a:p>
        </p:txBody>
      </p:sp>
      <p:pic>
        <p:nvPicPr>
          <p:cNvPr id="3" name="Picture 1">
            <a:extLst>
              <a:ext uri="{FF2B5EF4-FFF2-40B4-BE49-F238E27FC236}">
                <a16:creationId xmlns:a16="http://schemas.microsoft.com/office/drawing/2014/main" id="{F80763FD-FFF2-3197-53C5-33E5E04F5F1D}"/>
              </a:ext>
            </a:extLst>
          </p:cNvPr>
          <p:cNvPicPr>
            <a:picLocks noChangeAspect="1"/>
          </p:cNvPicPr>
          <p:nvPr/>
        </p:nvPicPr>
        <p:blipFill>
          <a:blip r:embed="rId2"/>
          <a:stretch>
            <a:fillRect/>
          </a:stretch>
        </p:blipFill>
        <p:spPr>
          <a:xfrm>
            <a:off x="545401" y="1066799"/>
            <a:ext cx="10813163" cy="5215965"/>
          </a:xfrm>
          <a:prstGeom prst="rect">
            <a:avLst/>
          </a:prstGeom>
        </p:spPr>
      </p:pic>
    </p:spTree>
    <p:extLst>
      <p:ext uri="{BB962C8B-B14F-4D97-AF65-F5344CB8AC3E}">
        <p14:creationId xmlns:p14="http://schemas.microsoft.com/office/powerpoint/2010/main" val="230031264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3FB3C6-76AF-9409-52BE-6BAD99EFEAF4}"/>
              </a:ext>
            </a:extLst>
          </p:cNvPr>
          <p:cNvSpPr>
            <a:spLocks noGrp="1"/>
          </p:cNvSpPr>
          <p:nvPr>
            <p:ph type="title"/>
          </p:nvPr>
        </p:nvSpPr>
        <p:spPr>
          <a:xfrm>
            <a:off x="586740" y="241594"/>
            <a:ext cx="11018520" cy="430887"/>
          </a:xfrm>
        </p:spPr>
        <p:txBody>
          <a:bodyPr/>
          <a:lstStyle/>
          <a:p>
            <a:r>
              <a:rPr kumimoji="1" lang="en-US" altLang="zh-CN" dirty="0"/>
              <a:t>Stream</a:t>
            </a:r>
            <a:endParaRPr kumimoji="1" lang="zh-CN" altLang="en-US" dirty="0"/>
          </a:p>
        </p:txBody>
      </p:sp>
      <p:sp>
        <p:nvSpPr>
          <p:cNvPr id="3" name="文本框 2">
            <a:extLst>
              <a:ext uri="{FF2B5EF4-FFF2-40B4-BE49-F238E27FC236}">
                <a16:creationId xmlns:a16="http://schemas.microsoft.com/office/drawing/2014/main" id="{AB6B2F25-DBEC-CD29-7581-BF4035883587}"/>
              </a:ext>
            </a:extLst>
          </p:cNvPr>
          <p:cNvSpPr txBox="1"/>
          <p:nvPr/>
        </p:nvSpPr>
        <p:spPr>
          <a:xfrm>
            <a:off x="463685" y="1139251"/>
            <a:ext cx="11264630" cy="1107996"/>
          </a:xfrm>
          <a:prstGeom prst="rect">
            <a:avLst/>
          </a:prstGeom>
          <a:noFill/>
        </p:spPr>
        <p:txBody>
          <a:bodyPr wrap="square" lIns="0" tIns="0" rIns="0" bIns="0" rtlCol="0">
            <a:spAutoFit/>
          </a:bodyPr>
          <a:lstStyle/>
          <a:p>
            <a:pPr algn="l">
              <a:buClr>
                <a:schemeClr val="accent1"/>
              </a:buClr>
              <a:buSzPct val="60000"/>
            </a:pPr>
            <a:r>
              <a:rPr kumimoji="1" lang="zh-CN" altLang="en-US" sz="1800" dirty="0"/>
              <a:t>        </a:t>
            </a:r>
            <a:r>
              <a:rPr kumimoji="1" lang="en" altLang="zh-CN" sz="1800" dirty="0"/>
              <a:t>The main purpose of setting stream is to make better use of various computing resources in heterogeneous computing systems, including CPU, GPU and other accelerators. By using stream, different computing tasks can be assigned to different computing resources, achieving more efficient concurrent computing and better performance.</a:t>
            </a:r>
            <a:endParaRPr kumimoji="1" lang="zh-CN" altLang="en-US" sz="1800" dirty="0" err="1"/>
          </a:p>
        </p:txBody>
      </p:sp>
      <p:sp>
        <p:nvSpPr>
          <p:cNvPr id="4" name="文本框 3">
            <a:extLst>
              <a:ext uri="{FF2B5EF4-FFF2-40B4-BE49-F238E27FC236}">
                <a16:creationId xmlns:a16="http://schemas.microsoft.com/office/drawing/2014/main" id="{D125DF64-C42B-282A-E946-67AB83065B4D}"/>
              </a:ext>
            </a:extLst>
          </p:cNvPr>
          <p:cNvSpPr txBox="1"/>
          <p:nvPr/>
        </p:nvSpPr>
        <p:spPr>
          <a:xfrm>
            <a:off x="463685" y="2714017"/>
            <a:ext cx="11394332" cy="3600986"/>
          </a:xfrm>
          <a:prstGeom prst="rect">
            <a:avLst/>
          </a:prstGeom>
          <a:noFill/>
        </p:spPr>
        <p:txBody>
          <a:bodyPr wrap="square" lIns="0" tIns="0" rIns="0" bIns="0" rtlCol="0">
            <a:spAutoFit/>
          </a:bodyPr>
          <a:lstStyle/>
          <a:p>
            <a:r>
              <a:rPr lang="en-US" altLang="zh-CN" sz="1800" dirty="0">
                <a:solidFill>
                  <a:srgbClr val="000000"/>
                </a:solidFill>
                <a:effectLst/>
                <a:ea typeface="Times New Roman" panose="02020603050405020304" pitchFamily="18" charset="0"/>
                <a:cs typeface="Apple Color Emoji" pitchFamily="2" charset="0"/>
              </a:rPr>
              <a:t>▪</a:t>
            </a:r>
            <a:r>
              <a:rPr lang="en-US" altLang="zh-CN" sz="1800" dirty="0">
                <a:solidFill>
                  <a:srgbClr val="000000"/>
                </a:solidFill>
                <a:effectLst/>
                <a:ea typeface="Times New Roman" panose="02020603050405020304" pitchFamily="18" charset="0"/>
              </a:rPr>
              <a:t>  </a:t>
            </a:r>
            <a:r>
              <a:rPr lang="en-US" altLang="zh-CN" sz="1800" dirty="0">
                <a:solidFill>
                  <a:srgbClr val="000000"/>
                </a:solidFill>
                <a:effectLst/>
                <a:ea typeface="Times New Roman" panose="02020603050405020304" pitchFamily="18" charset="0"/>
                <a:cs typeface="Calibri" panose="020F0502020204030204" pitchFamily="34" charset="0"/>
              </a:rPr>
              <a:t>A stream in HIP is a </a:t>
            </a:r>
            <a:r>
              <a:rPr lang="en-US" altLang="zh-CN" sz="1800" u="sng" dirty="0">
                <a:solidFill>
                  <a:srgbClr val="000000"/>
                </a:solidFill>
                <a:effectLst/>
                <a:ea typeface="Times New Roman" panose="02020603050405020304" pitchFamily="18" charset="0"/>
                <a:cs typeface="Calibri" panose="020F0502020204030204" pitchFamily="34" charset="0"/>
              </a:rPr>
              <a:t>queue of tasks</a:t>
            </a:r>
            <a:r>
              <a:rPr lang="en-US" altLang="zh-CN" sz="1800" dirty="0">
                <a:solidFill>
                  <a:srgbClr val="000000"/>
                </a:solidFill>
                <a:effectLst/>
                <a:ea typeface="Times New Roman" panose="02020603050405020304" pitchFamily="18" charset="0"/>
                <a:cs typeface="Calibri" panose="020F0502020204030204" pitchFamily="34" charset="0"/>
              </a:rPr>
              <a:t> (e.g. kernels, </a:t>
            </a:r>
            <a:r>
              <a:rPr lang="en-US" altLang="zh-CN" sz="1800" dirty="0" err="1">
                <a:solidFill>
                  <a:srgbClr val="000000"/>
                </a:solidFill>
                <a:effectLst/>
                <a:ea typeface="Times New Roman" panose="02020603050405020304" pitchFamily="18" charset="0"/>
                <a:cs typeface="Calibri" panose="020F0502020204030204" pitchFamily="34" charset="0"/>
              </a:rPr>
              <a:t>memcpys</a:t>
            </a:r>
            <a:r>
              <a:rPr lang="en-US" altLang="zh-CN" sz="1800" dirty="0">
                <a:solidFill>
                  <a:srgbClr val="000000"/>
                </a:solidFill>
                <a:effectLst/>
                <a:ea typeface="Times New Roman" panose="02020603050405020304" pitchFamily="18" charset="0"/>
                <a:cs typeface="Calibri" panose="020F0502020204030204" pitchFamily="34" charset="0"/>
              </a:rPr>
              <a:t>, events). </a:t>
            </a:r>
            <a:endParaRPr lang="zh-CN" altLang="zh-CN" sz="1800" dirty="0">
              <a:effectLst/>
              <a:ea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US" altLang="zh-CN" sz="1800" dirty="0">
                <a:solidFill>
                  <a:srgbClr val="000000"/>
                </a:solidFill>
                <a:effectLst/>
                <a:ea typeface="Times New Roman" panose="02020603050405020304" pitchFamily="18" charset="0"/>
                <a:cs typeface="Calibri" panose="020F0502020204030204" pitchFamily="34" charset="0"/>
              </a:rPr>
              <a:t>Tasks enqueued in a stream </a:t>
            </a:r>
            <a:r>
              <a:rPr lang="en-US" altLang="zh-CN" sz="1800" b="1" dirty="0">
                <a:solidFill>
                  <a:srgbClr val="000000"/>
                </a:solidFill>
                <a:effectLst/>
                <a:ea typeface="Times New Roman" panose="02020603050405020304" pitchFamily="18" charset="0"/>
                <a:cs typeface="Calibri" panose="020F0502020204030204" pitchFamily="34" charset="0"/>
              </a:rPr>
              <a:t>complete in order on that stream</a:t>
            </a:r>
            <a:r>
              <a:rPr lang="en-US" altLang="zh-CN" sz="1800" dirty="0">
                <a:solidFill>
                  <a:srgbClr val="000000"/>
                </a:solidFill>
                <a:effectLst/>
                <a:ea typeface="Times New Roman" panose="02020603050405020304" pitchFamily="18" charset="0"/>
                <a:cs typeface="Calibri" panose="020F0502020204030204" pitchFamily="34" charset="0"/>
              </a:rPr>
              <a:t>. </a:t>
            </a:r>
            <a:endParaRPr lang="zh-CN" altLang="zh-CN" sz="1800" dirty="0">
              <a:effectLst/>
              <a:ea typeface="Times New Roman" panose="02020603050405020304" pitchFamily="18"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US" altLang="zh-CN" sz="1800" dirty="0">
                <a:solidFill>
                  <a:srgbClr val="000000"/>
                </a:solidFill>
                <a:effectLst/>
                <a:ea typeface="Times New Roman" panose="02020603050405020304" pitchFamily="18" charset="0"/>
                <a:cs typeface="Calibri" panose="020F0502020204030204" pitchFamily="34" charset="0"/>
              </a:rPr>
              <a:t>Tasks being executed in different streams are allowed to </a:t>
            </a:r>
            <a:r>
              <a:rPr lang="en-US" altLang="zh-CN" sz="1800" u="sng" dirty="0">
                <a:solidFill>
                  <a:srgbClr val="000000"/>
                </a:solidFill>
                <a:effectLst/>
                <a:ea typeface="Times New Roman" panose="02020603050405020304" pitchFamily="18" charset="0"/>
                <a:cs typeface="Calibri" panose="020F0502020204030204" pitchFamily="34" charset="0"/>
              </a:rPr>
              <a:t>overlap and share device resources</a:t>
            </a:r>
            <a:r>
              <a:rPr lang="en-US" altLang="zh-CN" sz="1800" dirty="0">
                <a:solidFill>
                  <a:srgbClr val="000000"/>
                </a:solidFill>
                <a:effectLst/>
                <a:ea typeface="Times New Roman" panose="02020603050405020304" pitchFamily="18" charset="0"/>
                <a:cs typeface="Calibri" panose="020F0502020204030204" pitchFamily="34" charset="0"/>
              </a:rPr>
              <a:t>. </a:t>
            </a:r>
            <a:endParaRPr lang="zh-CN" altLang="zh-CN" sz="1800" dirty="0">
              <a:effectLst/>
              <a:ea typeface="Times New Roman" panose="02020603050405020304" pitchFamily="18" charset="0"/>
              <a:cs typeface="Times New Roman" panose="02020603050405020304" pitchFamily="18" charset="0"/>
            </a:endParaRPr>
          </a:p>
          <a:p>
            <a:r>
              <a:rPr lang="en-US" altLang="zh-CN" sz="1800" dirty="0">
                <a:solidFill>
                  <a:srgbClr val="000000"/>
                </a:solidFill>
                <a:effectLst/>
                <a:ea typeface="Times New Roman" panose="02020603050405020304" pitchFamily="18" charset="0"/>
                <a:cs typeface="Apple Color Emoji" pitchFamily="2" charset="0"/>
              </a:rPr>
              <a:t>▪</a:t>
            </a:r>
            <a:r>
              <a:rPr lang="en-US" altLang="zh-CN" sz="1800" dirty="0">
                <a:solidFill>
                  <a:srgbClr val="000000"/>
                </a:solidFill>
                <a:effectLst/>
                <a:ea typeface="Times New Roman" panose="02020603050405020304" pitchFamily="18" charset="0"/>
              </a:rPr>
              <a:t>  </a:t>
            </a:r>
            <a:r>
              <a:rPr lang="en-US" altLang="zh-CN" sz="1800" dirty="0">
                <a:solidFill>
                  <a:srgbClr val="000000"/>
                </a:solidFill>
                <a:effectLst/>
                <a:ea typeface="Times New Roman" panose="02020603050405020304" pitchFamily="18" charset="0"/>
                <a:cs typeface="Calibri" panose="020F0502020204030204" pitchFamily="34" charset="0"/>
              </a:rPr>
              <a:t>Streams are created via: </a:t>
            </a:r>
            <a:endParaRPr lang="zh-CN" altLang="zh-CN" sz="1800" dirty="0">
              <a:effectLst/>
              <a:ea typeface="Times New Roman" panose="02020603050405020304" pitchFamily="18" charset="0"/>
            </a:endParaRPr>
          </a:p>
          <a:p>
            <a:pPr marL="914400"/>
            <a:r>
              <a:rPr lang="en-US" altLang="zh-CN" sz="1800" dirty="0" err="1">
                <a:solidFill>
                  <a:srgbClr val="006DBF"/>
                </a:solidFill>
                <a:effectLst/>
                <a:ea typeface="Times New Roman" panose="02020603050405020304" pitchFamily="18" charset="0"/>
                <a:cs typeface="Calibri" panose="020F0502020204030204" pitchFamily="34" charset="0"/>
              </a:rPr>
              <a:t>hipStream_t</a:t>
            </a:r>
            <a:r>
              <a:rPr lang="en-US" altLang="zh-CN" sz="1800" dirty="0">
                <a:solidFill>
                  <a:srgbClr val="006DBF"/>
                </a:solidFill>
                <a:effectLst/>
                <a:ea typeface="Times New Roman" panose="02020603050405020304" pitchFamily="18" charset="0"/>
                <a:cs typeface="Calibri" panose="020F0502020204030204" pitchFamily="34" charset="0"/>
              </a:rPr>
              <a:t> </a:t>
            </a:r>
            <a:r>
              <a:rPr lang="en-US" altLang="zh-CN" sz="1800" dirty="0">
                <a:solidFill>
                  <a:srgbClr val="000000"/>
                </a:solidFill>
                <a:effectLst/>
                <a:ea typeface="Times New Roman" panose="02020603050405020304" pitchFamily="18" charset="0"/>
                <a:cs typeface="Calibri" panose="020F0502020204030204" pitchFamily="34" charset="0"/>
              </a:rPr>
              <a:t>stream; </a:t>
            </a:r>
            <a:endParaRPr lang="zh-CN" altLang="zh-CN" sz="1800" dirty="0">
              <a:effectLst/>
              <a:ea typeface="Times New Roman" panose="02020603050405020304" pitchFamily="18" charset="0"/>
            </a:endParaRPr>
          </a:p>
          <a:p>
            <a:pPr marL="457200" indent="457200"/>
            <a:r>
              <a:rPr lang="en-US" altLang="zh-CN" sz="1800" dirty="0" err="1">
                <a:solidFill>
                  <a:srgbClr val="006DBF"/>
                </a:solidFill>
                <a:effectLst/>
                <a:ea typeface="Times New Roman" panose="02020603050405020304" pitchFamily="18" charset="0"/>
                <a:cs typeface="Calibri" panose="020F0502020204030204" pitchFamily="34" charset="0"/>
              </a:rPr>
              <a:t>hipStreamCreate</a:t>
            </a:r>
            <a:r>
              <a:rPr lang="en-US" altLang="zh-CN" sz="1800" dirty="0">
                <a:solidFill>
                  <a:srgbClr val="000000"/>
                </a:solidFill>
                <a:effectLst/>
                <a:ea typeface="Times New Roman" panose="02020603050405020304" pitchFamily="18" charset="0"/>
                <a:cs typeface="Calibri" panose="020F0502020204030204" pitchFamily="34" charset="0"/>
              </a:rPr>
              <a:t>(&amp;stream); </a:t>
            </a:r>
            <a:endParaRPr lang="zh-CN" altLang="zh-CN" sz="1800" dirty="0">
              <a:effectLst/>
              <a:ea typeface="Times New Roman" panose="02020603050405020304" pitchFamily="18" charset="0"/>
            </a:endParaRPr>
          </a:p>
          <a:p>
            <a:r>
              <a:rPr lang="en-US" altLang="zh-CN" sz="1800" dirty="0">
                <a:solidFill>
                  <a:srgbClr val="000000"/>
                </a:solidFill>
                <a:effectLst/>
                <a:ea typeface="Times New Roman" panose="02020603050405020304" pitchFamily="18" charset="0"/>
                <a:cs typeface="Apple Color Emoji" pitchFamily="2" charset="0"/>
              </a:rPr>
              <a:t>▪</a:t>
            </a:r>
            <a:r>
              <a:rPr lang="en-US" altLang="zh-CN" sz="1800" dirty="0">
                <a:solidFill>
                  <a:srgbClr val="000000"/>
                </a:solidFill>
                <a:effectLst/>
                <a:ea typeface="Times New Roman" panose="02020603050405020304" pitchFamily="18" charset="0"/>
              </a:rPr>
              <a:t>  </a:t>
            </a:r>
            <a:r>
              <a:rPr lang="en-US" altLang="zh-CN" sz="1800" dirty="0">
                <a:solidFill>
                  <a:srgbClr val="000000"/>
                </a:solidFill>
                <a:effectLst/>
                <a:ea typeface="Times New Roman" panose="02020603050405020304" pitchFamily="18" charset="0"/>
                <a:cs typeface="Calibri" panose="020F0502020204030204" pitchFamily="34" charset="0"/>
              </a:rPr>
              <a:t>And destroyed via: </a:t>
            </a:r>
            <a:r>
              <a:rPr lang="en-US" altLang="zh-CN" sz="1800" dirty="0" err="1">
                <a:solidFill>
                  <a:srgbClr val="006DBF"/>
                </a:solidFill>
                <a:effectLst/>
                <a:ea typeface="Times New Roman" panose="02020603050405020304" pitchFamily="18" charset="0"/>
                <a:cs typeface="Calibri" panose="020F0502020204030204" pitchFamily="34" charset="0"/>
              </a:rPr>
              <a:t>hipStreamDestroy</a:t>
            </a:r>
            <a:r>
              <a:rPr lang="en-US" altLang="zh-CN" sz="1800" dirty="0">
                <a:solidFill>
                  <a:srgbClr val="000000"/>
                </a:solidFill>
                <a:effectLst/>
                <a:ea typeface="Times New Roman" panose="02020603050405020304" pitchFamily="18" charset="0"/>
                <a:cs typeface="Calibri" panose="020F0502020204030204" pitchFamily="34" charset="0"/>
              </a:rPr>
              <a:t>(stream); </a:t>
            </a:r>
            <a:endParaRPr lang="zh-CN" altLang="zh-CN" sz="1800" dirty="0">
              <a:effectLst/>
              <a:ea typeface="Times New Roman" panose="02020603050405020304" pitchFamily="18" charset="0"/>
            </a:endParaRPr>
          </a:p>
          <a:p>
            <a:r>
              <a:rPr lang="en-US" altLang="zh-CN" sz="1800" dirty="0">
                <a:solidFill>
                  <a:srgbClr val="000000"/>
                </a:solidFill>
                <a:effectLst/>
                <a:ea typeface="Times New Roman" panose="02020603050405020304" pitchFamily="18" charset="0"/>
                <a:cs typeface="Apple Color Emoji" pitchFamily="2" charset="0"/>
              </a:rPr>
              <a:t>▪</a:t>
            </a:r>
            <a:r>
              <a:rPr lang="en-US" altLang="zh-CN" sz="1800" dirty="0">
                <a:solidFill>
                  <a:srgbClr val="000000"/>
                </a:solidFill>
                <a:effectLst/>
                <a:ea typeface="Times New Roman" panose="02020603050405020304" pitchFamily="18" charset="0"/>
              </a:rPr>
              <a:t>  </a:t>
            </a:r>
            <a:r>
              <a:rPr lang="en-US" altLang="zh-CN" sz="1800" dirty="0">
                <a:solidFill>
                  <a:srgbClr val="000000"/>
                </a:solidFill>
                <a:effectLst/>
                <a:ea typeface="Times New Roman" panose="02020603050405020304" pitchFamily="18" charset="0"/>
                <a:cs typeface="Calibri" panose="020F0502020204030204" pitchFamily="34" charset="0"/>
              </a:rPr>
              <a:t>Passing  </a:t>
            </a:r>
            <a:r>
              <a:rPr lang="en-US" altLang="zh-CN" sz="1800" dirty="0">
                <a:solidFill>
                  <a:srgbClr val="6D2D9E"/>
                </a:solidFill>
                <a:effectLst/>
                <a:ea typeface="Times New Roman" panose="02020603050405020304" pitchFamily="18" charset="0"/>
                <a:cs typeface="Consolas" panose="020B0609020204030204" pitchFamily="49" charset="0"/>
              </a:rPr>
              <a:t>0 </a:t>
            </a:r>
            <a:r>
              <a:rPr lang="en-US" altLang="zh-CN" sz="1800" dirty="0">
                <a:solidFill>
                  <a:srgbClr val="000000"/>
                </a:solidFill>
                <a:effectLst/>
                <a:ea typeface="Times New Roman" panose="02020603050405020304" pitchFamily="18" charset="0"/>
                <a:cs typeface="Consolas" panose="020B0609020204030204" pitchFamily="49" charset="0"/>
              </a:rPr>
              <a:t>or </a:t>
            </a:r>
            <a:r>
              <a:rPr lang="en-US" altLang="zh-CN" sz="1800" dirty="0">
                <a:solidFill>
                  <a:srgbClr val="6D2D9E"/>
                </a:solidFill>
                <a:effectLst/>
                <a:ea typeface="Times New Roman" panose="02020603050405020304" pitchFamily="18" charset="0"/>
                <a:cs typeface="Consolas" panose="020B0609020204030204" pitchFamily="49" charset="0"/>
              </a:rPr>
              <a:t>NULL </a:t>
            </a:r>
            <a:r>
              <a:rPr lang="en-US" altLang="zh-CN" sz="1800" dirty="0">
                <a:solidFill>
                  <a:srgbClr val="000000"/>
                </a:solidFill>
                <a:effectLst/>
                <a:ea typeface="Times New Roman" panose="02020603050405020304" pitchFamily="18" charset="0"/>
                <a:cs typeface="Calibri" panose="020F0502020204030204" pitchFamily="34" charset="0"/>
              </a:rPr>
              <a:t>as the </a:t>
            </a:r>
            <a:r>
              <a:rPr lang="en-US" altLang="zh-CN" sz="1800" dirty="0" err="1">
                <a:solidFill>
                  <a:srgbClr val="006DBF"/>
                </a:solidFill>
                <a:effectLst/>
                <a:ea typeface="Times New Roman" panose="02020603050405020304" pitchFamily="18" charset="0"/>
                <a:cs typeface="Calibri" panose="020F0502020204030204" pitchFamily="34" charset="0"/>
              </a:rPr>
              <a:t>hipStream_t</a:t>
            </a:r>
            <a:r>
              <a:rPr lang="en-US" altLang="zh-CN" sz="1800" dirty="0">
                <a:solidFill>
                  <a:srgbClr val="006DBF"/>
                </a:solidFill>
                <a:effectLst/>
                <a:ea typeface="Times New Roman" panose="02020603050405020304" pitchFamily="18" charset="0"/>
                <a:cs typeface="Calibri" panose="020F0502020204030204" pitchFamily="34" charset="0"/>
              </a:rPr>
              <a:t> </a:t>
            </a:r>
            <a:r>
              <a:rPr lang="en-US" altLang="zh-CN" sz="1800" dirty="0">
                <a:solidFill>
                  <a:srgbClr val="000000"/>
                </a:solidFill>
                <a:effectLst/>
                <a:ea typeface="Times New Roman" panose="02020603050405020304" pitchFamily="18" charset="0"/>
                <a:cs typeface="Calibri" panose="020F0502020204030204" pitchFamily="34" charset="0"/>
              </a:rPr>
              <a:t>argument to a function instructs the function to execute on a stream called the ‘</a:t>
            </a:r>
            <a:r>
              <a:rPr lang="en-US" altLang="zh-CN" sz="1800" b="1" i="1" dirty="0">
                <a:solidFill>
                  <a:srgbClr val="5B9BD5"/>
                </a:solidFill>
                <a:effectLst/>
                <a:ea typeface="Times New Roman" panose="02020603050405020304" pitchFamily="18" charset="0"/>
                <a:cs typeface="Calibri" panose="020F0502020204030204" pitchFamily="34" charset="0"/>
              </a:rPr>
              <a:t>NULL Stream</a:t>
            </a:r>
            <a:r>
              <a:rPr lang="en-US" altLang="zh-CN" sz="1800" dirty="0">
                <a:solidFill>
                  <a:srgbClr val="000000"/>
                </a:solidFill>
                <a:effectLst/>
                <a:ea typeface="Times New Roman" panose="02020603050405020304" pitchFamily="18" charset="0"/>
                <a:cs typeface="Calibri" panose="020F0502020204030204" pitchFamily="34" charset="0"/>
              </a:rPr>
              <a:t>’</a:t>
            </a:r>
            <a:r>
              <a:rPr lang="zh-CN" altLang="en-US" sz="1800" dirty="0">
                <a:solidFill>
                  <a:srgbClr val="000000"/>
                </a:solidFill>
                <a:effectLst/>
                <a:ea typeface="Times New Roman" panose="02020603050405020304" pitchFamily="18" charset="0"/>
                <a:cs typeface="Calibri" panose="020F0502020204030204" pitchFamily="34" charset="0"/>
              </a:rPr>
              <a:t> </a:t>
            </a:r>
            <a:r>
              <a:rPr lang="en-US" altLang="zh-CN" sz="1800" dirty="0">
                <a:solidFill>
                  <a:srgbClr val="000000"/>
                </a:solidFill>
                <a:effectLst/>
                <a:ea typeface="Times New Roman" panose="02020603050405020304" pitchFamily="18" charset="0"/>
                <a:cs typeface="Calibri" panose="020F0502020204030204" pitchFamily="34" charset="0"/>
              </a:rPr>
              <a:t>: </a:t>
            </a:r>
            <a:endParaRPr lang="zh-CN" altLang="zh-CN" sz="1800" dirty="0">
              <a:effectLst/>
              <a:ea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US" altLang="zh-CN" sz="1800" dirty="0">
                <a:solidFill>
                  <a:srgbClr val="000000"/>
                </a:solidFill>
                <a:effectLst/>
                <a:ea typeface="Times New Roman" panose="02020603050405020304" pitchFamily="18" charset="0"/>
                <a:cs typeface="Times New Roman" panose="02020603050405020304" pitchFamily="18" charset="0"/>
              </a:rPr>
              <a:t>No task on the NULL stream will begin until </a:t>
            </a:r>
            <a:r>
              <a:rPr lang="en-US" altLang="zh-CN" sz="1800" b="1" dirty="0">
                <a:solidFill>
                  <a:srgbClr val="000000"/>
                </a:solidFill>
                <a:effectLst/>
                <a:ea typeface="Times New Roman" panose="02020603050405020304" pitchFamily="18" charset="0"/>
                <a:cs typeface="Times New Roman" panose="02020603050405020304" pitchFamily="18" charset="0"/>
              </a:rPr>
              <a:t>all previously enqueued tasks in all other streams have completed</a:t>
            </a:r>
            <a:r>
              <a:rPr lang="en-US" altLang="zh-CN" sz="1800" dirty="0">
                <a:solidFill>
                  <a:srgbClr val="000000"/>
                </a:solidFill>
                <a:effectLst/>
                <a:ea typeface="Times New Roman" panose="02020603050405020304" pitchFamily="18" charset="0"/>
                <a:cs typeface="Times New Roman" panose="02020603050405020304" pitchFamily="18" charset="0"/>
              </a:rPr>
              <a:t>. </a:t>
            </a:r>
            <a:endParaRPr lang="zh-CN" altLang="zh-CN" sz="1800" dirty="0">
              <a:effectLst/>
              <a:ea typeface="Times New Roman" panose="02020603050405020304" pitchFamily="18"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US" altLang="zh-CN" sz="1800" dirty="0">
                <a:solidFill>
                  <a:srgbClr val="000000"/>
                </a:solidFill>
                <a:effectLst/>
                <a:ea typeface="Times New Roman" panose="02020603050405020304" pitchFamily="18" charset="0"/>
                <a:cs typeface="Times New Roman" panose="02020603050405020304" pitchFamily="18" charset="0"/>
              </a:rPr>
              <a:t>Blocking calls like </a:t>
            </a:r>
            <a:r>
              <a:rPr lang="en-US" altLang="zh-CN" sz="1800" dirty="0" err="1">
                <a:solidFill>
                  <a:srgbClr val="006DBF"/>
                </a:solidFill>
                <a:effectLst/>
                <a:ea typeface="Times New Roman" panose="02020603050405020304" pitchFamily="18" charset="0"/>
                <a:cs typeface="Times New Roman" panose="02020603050405020304" pitchFamily="18" charset="0"/>
              </a:rPr>
              <a:t>hipMemcpy</a:t>
            </a:r>
            <a:r>
              <a:rPr lang="en-US" altLang="zh-CN" sz="1800" dirty="0">
                <a:solidFill>
                  <a:srgbClr val="006DBF"/>
                </a:solidFill>
                <a:effectLst/>
                <a:ea typeface="Times New Roman" panose="02020603050405020304" pitchFamily="18" charset="0"/>
                <a:cs typeface="Times New Roman" panose="02020603050405020304" pitchFamily="18" charset="0"/>
              </a:rPr>
              <a:t> </a:t>
            </a:r>
            <a:r>
              <a:rPr lang="en-US" altLang="zh-CN" sz="1800" dirty="0">
                <a:solidFill>
                  <a:srgbClr val="000000"/>
                </a:solidFill>
                <a:effectLst/>
                <a:ea typeface="Times New Roman" panose="02020603050405020304" pitchFamily="18" charset="0"/>
                <a:cs typeface="Times New Roman" panose="02020603050405020304" pitchFamily="18" charset="0"/>
              </a:rPr>
              <a:t>run on the NULL stream. </a:t>
            </a:r>
            <a:endParaRPr lang="zh-CN" altLang="zh-CN" sz="1800" dirty="0">
              <a:effectLst/>
              <a:ea typeface="Times New Roman" panose="02020603050405020304" pitchFamily="18" charset="0"/>
              <a:cs typeface="Times New Roman" panose="02020603050405020304" pitchFamily="18" charset="0"/>
            </a:endParaRPr>
          </a:p>
          <a:p>
            <a:pPr algn="l">
              <a:buClr>
                <a:schemeClr val="accent1"/>
              </a:buClr>
              <a:buSzPct val="60000"/>
            </a:pPr>
            <a:endParaRPr kumimoji="1" lang="zh-CN" altLang="en-US" sz="1800" dirty="0" err="1"/>
          </a:p>
        </p:txBody>
      </p:sp>
    </p:spTree>
    <p:extLst>
      <p:ext uri="{BB962C8B-B14F-4D97-AF65-F5344CB8AC3E}">
        <p14:creationId xmlns:p14="http://schemas.microsoft.com/office/powerpoint/2010/main" val="321535551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6F24609-557A-261C-4161-0E091468068F}"/>
              </a:ext>
            </a:extLst>
          </p:cNvPr>
          <p:cNvPicPr>
            <a:picLocks noChangeAspect="1"/>
          </p:cNvPicPr>
          <p:nvPr/>
        </p:nvPicPr>
        <p:blipFill>
          <a:blip r:embed="rId2"/>
          <a:stretch>
            <a:fillRect/>
          </a:stretch>
        </p:blipFill>
        <p:spPr>
          <a:xfrm>
            <a:off x="1853904" y="257525"/>
            <a:ext cx="8484192" cy="2872154"/>
          </a:xfrm>
          <a:prstGeom prst="rect">
            <a:avLst/>
          </a:prstGeom>
        </p:spPr>
      </p:pic>
      <p:pic>
        <p:nvPicPr>
          <p:cNvPr id="4" name="图片 3">
            <a:extLst>
              <a:ext uri="{FF2B5EF4-FFF2-40B4-BE49-F238E27FC236}">
                <a16:creationId xmlns:a16="http://schemas.microsoft.com/office/drawing/2014/main" id="{66BBA49E-AFE2-9991-B77E-3F9CB31051A8}"/>
              </a:ext>
            </a:extLst>
          </p:cNvPr>
          <p:cNvPicPr>
            <a:picLocks noChangeAspect="1"/>
          </p:cNvPicPr>
          <p:nvPr/>
        </p:nvPicPr>
        <p:blipFill>
          <a:blip r:embed="rId3"/>
          <a:stretch>
            <a:fillRect/>
          </a:stretch>
        </p:blipFill>
        <p:spPr>
          <a:xfrm>
            <a:off x="1853904" y="3129679"/>
            <a:ext cx="8483285" cy="3587644"/>
          </a:xfrm>
          <a:prstGeom prst="rect">
            <a:avLst/>
          </a:prstGeom>
        </p:spPr>
      </p:pic>
    </p:spTree>
    <p:extLst>
      <p:ext uri="{BB962C8B-B14F-4D97-AF65-F5344CB8AC3E}">
        <p14:creationId xmlns:p14="http://schemas.microsoft.com/office/powerpoint/2010/main" val="282480302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7B02A73-F19E-1167-DDD5-04C823CFC4F0}"/>
              </a:ext>
            </a:extLst>
          </p:cNvPr>
          <p:cNvSpPr txBox="1"/>
          <p:nvPr/>
        </p:nvSpPr>
        <p:spPr>
          <a:xfrm>
            <a:off x="269631" y="222738"/>
            <a:ext cx="11558954" cy="2769989"/>
          </a:xfrm>
          <a:prstGeom prst="rect">
            <a:avLst/>
          </a:prstGeom>
          <a:noFill/>
        </p:spPr>
        <p:txBody>
          <a:bodyPr wrap="square" lIns="0" tIns="0" rIns="0" bIns="0" rtlCol="0">
            <a:spAutoFit/>
          </a:bodyPr>
          <a:lstStyle/>
          <a:p>
            <a:r>
              <a:rPr lang="en-US" altLang="zh-CN" sz="1800" kern="0" dirty="0">
                <a:solidFill>
                  <a:srgbClr val="000000"/>
                </a:solidFill>
                <a:effectLst/>
                <a:ea typeface="宋体" panose="02010600030101010101" pitchFamily="2" charset="-122"/>
                <a:cs typeface="Apple Color Emoji" pitchFamily="2" charset="0"/>
              </a:rPr>
              <a:t>▪</a:t>
            </a:r>
            <a:r>
              <a:rPr lang="en-US" altLang="zh-CN" sz="1800" kern="0" dirty="0">
                <a:solidFill>
                  <a:srgbClr val="000000"/>
                </a:solidFill>
                <a:effectLst/>
                <a:ea typeface="宋体" panose="02010600030101010101" pitchFamily="2" charset="-122"/>
                <a:cs typeface="宋体" panose="02010600030101010101" pitchFamily="2" charset="-122"/>
              </a:rPr>
              <a:t> </a:t>
            </a:r>
            <a:r>
              <a:rPr lang="en-US" altLang="zh-CN" sz="1800" kern="0" dirty="0">
                <a:solidFill>
                  <a:srgbClr val="000000"/>
                </a:solidFill>
                <a:effectLst/>
                <a:ea typeface="宋体" panose="02010600030101010101" pitchFamily="2" charset="-122"/>
                <a:cs typeface="Calibri" panose="020F0502020204030204" pitchFamily="34" charset="0"/>
              </a:rPr>
              <a:t>There is another use for streams besides concurrent kernels: </a:t>
            </a:r>
            <a:endParaRPr lang="zh-CN" altLang="zh-CN" sz="1800" kern="100" dirty="0">
              <a:effectLst/>
              <a:ea typeface="DengXian" panose="02010600030101010101" pitchFamily="2" charset="-122"/>
              <a:cs typeface="Times New Roman" panose="02020603050405020304" pitchFamily="18" charset="0"/>
            </a:endParaRPr>
          </a:p>
          <a:p>
            <a:pPr indent="355600"/>
            <a:r>
              <a:rPr lang="en-US" altLang="zh-CN" sz="1800" kern="0" dirty="0">
                <a:solidFill>
                  <a:srgbClr val="000000"/>
                </a:solidFill>
                <a:effectLst/>
                <a:ea typeface="宋体" panose="02010600030101010101" pitchFamily="2" charset="-122"/>
                <a:cs typeface="Times New Roman" panose="02020603050405020304" pitchFamily="18" charset="0"/>
              </a:rPr>
              <a:t>⁃ </a:t>
            </a:r>
            <a:r>
              <a:rPr lang="en-US" altLang="zh-CN" sz="1800" kern="0" dirty="0">
                <a:solidFill>
                  <a:srgbClr val="000000"/>
                </a:solidFill>
                <a:effectLst/>
                <a:ea typeface="宋体" panose="02010600030101010101" pitchFamily="2" charset="-122"/>
                <a:cs typeface="Calibri" panose="020F0502020204030204" pitchFamily="34" charset="0"/>
              </a:rPr>
              <a:t>Overlapping kernels with data movement. </a:t>
            </a:r>
            <a:endParaRPr lang="zh-CN" altLang="zh-CN" sz="1800" kern="100" dirty="0">
              <a:effectLst/>
              <a:ea typeface="DengXian" panose="02010600030101010101" pitchFamily="2" charset="-122"/>
              <a:cs typeface="Times New Roman" panose="02020603050405020304" pitchFamily="18" charset="0"/>
            </a:endParaRPr>
          </a:p>
          <a:p>
            <a:pPr marL="355600" indent="-355600"/>
            <a:r>
              <a:rPr lang="en-US" altLang="zh-CN" sz="1800" kern="0" dirty="0">
                <a:solidFill>
                  <a:srgbClr val="000000"/>
                </a:solidFill>
                <a:effectLst/>
                <a:ea typeface="宋体" panose="02010600030101010101" pitchFamily="2" charset="-122"/>
                <a:cs typeface="Apple Color Emoji" pitchFamily="2" charset="0"/>
              </a:rPr>
              <a:t>▪</a:t>
            </a:r>
            <a:r>
              <a:rPr lang="en-US" altLang="zh-CN" sz="1800" kern="0" dirty="0">
                <a:solidFill>
                  <a:srgbClr val="000000"/>
                </a:solidFill>
                <a:effectLst/>
                <a:ea typeface="宋体" panose="02010600030101010101" pitchFamily="2" charset="-122"/>
                <a:cs typeface="宋体" panose="02010600030101010101" pitchFamily="2" charset="-122"/>
              </a:rPr>
              <a:t> </a:t>
            </a:r>
            <a:r>
              <a:rPr lang="en-US" altLang="zh-CN" sz="1800" kern="0" dirty="0">
                <a:solidFill>
                  <a:srgbClr val="000000"/>
                </a:solidFill>
                <a:effectLst/>
                <a:ea typeface="宋体" panose="02010600030101010101" pitchFamily="2" charset="-122"/>
                <a:cs typeface="Calibri" panose="020F0502020204030204" pitchFamily="34" charset="0"/>
              </a:rPr>
              <a:t>AMD GPUs have separate engines for: </a:t>
            </a:r>
            <a:endParaRPr lang="zh-CN" altLang="zh-CN" sz="1800" kern="100" dirty="0">
              <a:effectLst/>
              <a:ea typeface="DengXian" panose="02010600030101010101" pitchFamily="2" charset="-122"/>
              <a:cs typeface="Times New Roman" panose="02020603050405020304" pitchFamily="18" charset="0"/>
            </a:endParaRPr>
          </a:p>
          <a:p>
            <a:pPr marL="355600"/>
            <a:r>
              <a:rPr lang="en-US" altLang="zh-CN" sz="1800" kern="0" dirty="0">
                <a:solidFill>
                  <a:srgbClr val="000000"/>
                </a:solidFill>
                <a:effectLst/>
                <a:ea typeface="宋体" panose="02010600030101010101" pitchFamily="2" charset="-122"/>
                <a:cs typeface="Times New Roman" panose="02020603050405020304" pitchFamily="18" charset="0"/>
              </a:rPr>
              <a:t>⁃ </a:t>
            </a:r>
            <a:r>
              <a:rPr lang="en-US" altLang="zh-CN" sz="1800" kern="0" dirty="0">
                <a:solidFill>
                  <a:srgbClr val="000000"/>
                </a:solidFill>
                <a:effectLst/>
                <a:ea typeface="宋体" panose="02010600030101010101" pitchFamily="2" charset="-122"/>
                <a:cs typeface="Calibri" panose="020F0502020204030204" pitchFamily="34" charset="0"/>
              </a:rPr>
              <a:t>Host -&gt; Device </a:t>
            </a:r>
            <a:r>
              <a:rPr lang="en-US" altLang="zh-CN" sz="1800" kern="0" dirty="0" err="1">
                <a:solidFill>
                  <a:srgbClr val="000000"/>
                </a:solidFill>
                <a:effectLst/>
                <a:ea typeface="宋体" panose="02010600030101010101" pitchFamily="2" charset="-122"/>
                <a:cs typeface="Calibri" panose="020F0502020204030204" pitchFamily="34" charset="0"/>
              </a:rPr>
              <a:t>memcpys</a:t>
            </a:r>
            <a:br>
              <a:rPr lang="en-US" altLang="zh-CN" sz="1800" kern="0" dirty="0">
                <a:solidFill>
                  <a:srgbClr val="000000"/>
                </a:solidFill>
                <a:effectLst/>
                <a:ea typeface="宋体" panose="02010600030101010101" pitchFamily="2" charset="-122"/>
                <a:cs typeface="Calibri" panose="020F0502020204030204" pitchFamily="34" charset="0"/>
              </a:rPr>
            </a:br>
            <a:r>
              <a:rPr lang="en-US" altLang="zh-CN" sz="1800" kern="0" dirty="0">
                <a:solidFill>
                  <a:srgbClr val="000000"/>
                </a:solidFill>
                <a:effectLst/>
                <a:ea typeface="宋体" panose="02010600030101010101" pitchFamily="2" charset="-122"/>
                <a:cs typeface="Times New Roman" panose="02020603050405020304" pitchFamily="18" charset="0"/>
              </a:rPr>
              <a:t>⁃ </a:t>
            </a:r>
            <a:r>
              <a:rPr lang="en-US" altLang="zh-CN" sz="1800" kern="0" dirty="0">
                <a:solidFill>
                  <a:srgbClr val="000000"/>
                </a:solidFill>
                <a:effectLst/>
                <a:ea typeface="宋体" panose="02010600030101010101" pitchFamily="2" charset="-122"/>
                <a:cs typeface="Calibri" panose="020F0502020204030204" pitchFamily="34" charset="0"/>
              </a:rPr>
              <a:t>Device -&gt; Host </a:t>
            </a:r>
            <a:r>
              <a:rPr lang="en-US" altLang="zh-CN" sz="1800" kern="0" dirty="0" err="1">
                <a:solidFill>
                  <a:srgbClr val="000000"/>
                </a:solidFill>
                <a:effectLst/>
                <a:ea typeface="宋体" panose="02010600030101010101" pitchFamily="2" charset="-122"/>
                <a:cs typeface="Calibri" panose="020F0502020204030204" pitchFamily="34" charset="0"/>
              </a:rPr>
              <a:t>memcpys</a:t>
            </a:r>
            <a:br>
              <a:rPr lang="en-US" altLang="zh-CN" sz="1800" kern="0" dirty="0">
                <a:solidFill>
                  <a:srgbClr val="000000"/>
                </a:solidFill>
                <a:effectLst/>
                <a:ea typeface="宋体" panose="02010600030101010101" pitchFamily="2" charset="-122"/>
                <a:cs typeface="Calibri" panose="020F0502020204030204" pitchFamily="34" charset="0"/>
              </a:rPr>
            </a:br>
            <a:r>
              <a:rPr lang="en-US" altLang="zh-CN" sz="1800" kern="0" dirty="0">
                <a:solidFill>
                  <a:srgbClr val="000000"/>
                </a:solidFill>
                <a:effectLst/>
                <a:ea typeface="宋体" panose="02010600030101010101" pitchFamily="2" charset="-122"/>
                <a:cs typeface="Times New Roman" panose="02020603050405020304" pitchFamily="18" charset="0"/>
              </a:rPr>
              <a:t>⁃ </a:t>
            </a:r>
            <a:r>
              <a:rPr lang="en-US" altLang="zh-CN" sz="1800" kern="0" dirty="0">
                <a:solidFill>
                  <a:srgbClr val="000000"/>
                </a:solidFill>
                <a:effectLst/>
                <a:ea typeface="宋体" panose="02010600030101010101" pitchFamily="2" charset="-122"/>
                <a:cs typeface="Calibri" panose="020F0502020204030204" pitchFamily="34" charset="0"/>
              </a:rPr>
              <a:t>Compute kernels. </a:t>
            </a:r>
            <a:endParaRPr lang="zh-CN" altLang="zh-CN" sz="1800" kern="100" dirty="0">
              <a:effectLst/>
              <a:ea typeface="DengXian" panose="02010600030101010101" pitchFamily="2" charset="-122"/>
              <a:cs typeface="Times New Roman" panose="02020603050405020304" pitchFamily="18" charset="0"/>
            </a:endParaRPr>
          </a:p>
          <a:p>
            <a:r>
              <a:rPr lang="en-US" altLang="zh-CN" sz="1800" kern="0" dirty="0">
                <a:solidFill>
                  <a:srgbClr val="000000"/>
                </a:solidFill>
                <a:effectLst/>
                <a:ea typeface="宋体" panose="02010600030101010101" pitchFamily="2" charset="-122"/>
                <a:cs typeface="Apple Color Emoji" pitchFamily="2" charset="0"/>
              </a:rPr>
              <a:t>▪</a:t>
            </a:r>
            <a:r>
              <a:rPr lang="en-US" altLang="zh-CN" sz="1800" kern="0" dirty="0">
                <a:solidFill>
                  <a:srgbClr val="000000"/>
                </a:solidFill>
                <a:effectLst/>
                <a:ea typeface="宋体" panose="02010600030101010101" pitchFamily="2" charset="-122"/>
                <a:cs typeface="宋体" panose="02010600030101010101" pitchFamily="2" charset="-122"/>
              </a:rPr>
              <a:t> </a:t>
            </a:r>
            <a:r>
              <a:rPr lang="en-US" altLang="zh-CN" sz="1800" kern="0" dirty="0">
                <a:solidFill>
                  <a:srgbClr val="000000"/>
                </a:solidFill>
                <a:effectLst/>
                <a:ea typeface="宋体" panose="02010600030101010101" pitchFamily="2" charset="-122"/>
                <a:cs typeface="Calibri" panose="020F0502020204030204" pitchFamily="34" charset="0"/>
              </a:rPr>
              <a:t>These three different operations can overlap without dividing the GPU’s resources. </a:t>
            </a:r>
            <a:endParaRPr lang="zh-CN" altLang="zh-CN" sz="1800" kern="100" dirty="0">
              <a:effectLst/>
              <a:ea typeface="DengXian" panose="02010600030101010101" pitchFamily="2" charset="-122"/>
              <a:cs typeface="Times New Roman" panose="02020603050405020304" pitchFamily="18" charset="0"/>
            </a:endParaRPr>
          </a:p>
          <a:p>
            <a:pPr marL="355600"/>
            <a:r>
              <a:rPr lang="en-US" altLang="zh-CN" sz="1800" kern="0" dirty="0">
                <a:solidFill>
                  <a:srgbClr val="000000"/>
                </a:solidFill>
                <a:effectLst/>
                <a:ea typeface="宋体" panose="02010600030101010101" pitchFamily="2" charset="-122"/>
                <a:cs typeface="Times New Roman" panose="02020603050405020304" pitchFamily="18" charset="0"/>
              </a:rPr>
              <a:t>⁃  </a:t>
            </a:r>
            <a:r>
              <a:rPr lang="en-US" altLang="zh-CN" sz="1800" kern="0" dirty="0">
                <a:solidFill>
                  <a:srgbClr val="000000"/>
                </a:solidFill>
                <a:effectLst/>
                <a:ea typeface="宋体" panose="02010600030101010101" pitchFamily="2" charset="-122"/>
                <a:cs typeface="Calibri" panose="020F0502020204030204" pitchFamily="34" charset="0"/>
              </a:rPr>
              <a:t>The overlapping operations should be in </a:t>
            </a:r>
            <a:r>
              <a:rPr lang="en-US" altLang="zh-CN" sz="1800" u="sng" kern="0" dirty="0">
                <a:solidFill>
                  <a:srgbClr val="000000"/>
                </a:solidFill>
                <a:effectLst/>
                <a:ea typeface="宋体" panose="02010600030101010101" pitchFamily="2" charset="-122"/>
                <a:cs typeface="Calibri" panose="020F0502020204030204" pitchFamily="34" charset="0"/>
              </a:rPr>
              <a:t>separate, non-NULL</a:t>
            </a:r>
            <a:r>
              <a:rPr lang="en-US" altLang="zh-CN" sz="1800" kern="0" dirty="0">
                <a:solidFill>
                  <a:srgbClr val="000000"/>
                </a:solidFill>
                <a:effectLst/>
                <a:ea typeface="宋体" panose="02010600030101010101" pitchFamily="2" charset="-122"/>
                <a:cs typeface="Calibri" panose="020F0502020204030204" pitchFamily="34" charset="0"/>
              </a:rPr>
              <a:t>, streams. </a:t>
            </a:r>
          </a:p>
          <a:p>
            <a:pPr marL="355600"/>
            <a:r>
              <a:rPr lang="en-US" altLang="zh-CN" sz="1800" kern="0" dirty="0">
                <a:solidFill>
                  <a:srgbClr val="000000"/>
                </a:solidFill>
                <a:effectLst/>
                <a:ea typeface="宋体" panose="02010600030101010101" pitchFamily="2" charset="-122"/>
                <a:cs typeface="Times New Roman" panose="02020603050405020304" pitchFamily="18" charset="0"/>
              </a:rPr>
              <a:t>⁃  </a:t>
            </a:r>
            <a:r>
              <a:rPr lang="en-US" altLang="zh-CN" sz="1800" kern="0" dirty="0">
                <a:solidFill>
                  <a:srgbClr val="000000"/>
                </a:solidFill>
                <a:effectLst/>
                <a:ea typeface="宋体" panose="02010600030101010101" pitchFamily="2" charset="-122"/>
                <a:cs typeface="Calibri" panose="020F0502020204030204" pitchFamily="34" charset="0"/>
              </a:rPr>
              <a:t>The host memory should be </a:t>
            </a:r>
            <a:r>
              <a:rPr lang="en-US" altLang="zh-CN" sz="1800" b="1" kern="0" dirty="0">
                <a:solidFill>
                  <a:srgbClr val="000000"/>
                </a:solidFill>
                <a:effectLst/>
                <a:ea typeface="宋体" panose="02010600030101010101" pitchFamily="2" charset="-122"/>
                <a:cs typeface="Calibri" panose="020F0502020204030204" pitchFamily="34" charset="0"/>
              </a:rPr>
              <a:t>pinned. </a:t>
            </a:r>
            <a:endParaRPr lang="zh-CN" altLang="zh-CN" sz="1800" kern="100" dirty="0">
              <a:effectLst/>
              <a:ea typeface="DengXian" panose="02010600030101010101" pitchFamily="2" charset="-122"/>
              <a:cs typeface="Times New Roman" panose="02020603050405020304" pitchFamily="18" charset="0"/>
            </a:endParaRPr>
          </a:p>
          <a:p>
            <a:pPr algn="l">
              <a:buClr>
                <a:schemeClr val="accent1"/>
              </a:buClr>
              <a:buSzPct val="60000"/>
            </a:pPr>
            <a:endParaRPr kumimoji="1" lang="zh-CN" altLang="en-US" sz="1800" dirty="0" err="1"/>
          </a:p>
        </p:txBody>
      </p:sp>
      <p:sp>
        <p:nvSpPr>
          <p:cNvPr id="4" name="文本框 3">
            <a:extLst>
              <a:ext uri="{FF2B5EF4-FFF2-40B4-BE49-F238E27FC236}">
                <a16:creationId xmlns:a16="http://schemas.microsoft.com/office/drawing/2014/main" id="{E17C866C-437D-9AF8-D8DE-2E1565EF6D47}"/>
              </a:ext>
            </a:extLst>
          </p:cNvPr>
          <p:cNvSpPr txBox="1"/>
          <p:nvPr/>
        </p:nvSpPr>
        <p:spPr>
          <a:xfrm>
            <a:off x="269631" y="3133404"/>
            <a:ext cx="11558954" cy="3354765"/>
          </a:xfrm>
          <a:prstGeom prst="rect">
            <a:avLst/>
          </a:prstGeom>
          <a:noFill/>
        </p:spPr>
        <p:txBody>
          <a:bodyPr wrap="square" lIns="0" tIns="0" rIns="0" bIns="0" rtlCol="0">
            <a:spAutoFit/>
          </a:bodyPr>
          <a:lstStyle/>
          <a:p>
            <a:r>
              <a:rPr lang="en-US" altLang="zh-CN" sz="2800" kern="0" dirty="0">
                <a:solidFill>
                  <a:srgbClr val="000000"/>
                </a:solidFill>
                <a:effectLst/>
                <a:latin typeface="+mj-lt"/>
                <a:ea typeface="宋体" panose="02010600030101010101" pitchFamily="2" charset="-122"/>
                <a:cs typeface="Calibri" panose="020F0502020204030204" pitchFamily="34" charset="0"/>
              </a:rPr>
              <a:t>Pinned Memory </a:t>
            </a:r>
          </a:p>
          <a:p>
            <a:endParaRPr lang="zh-CN" altLang="zh-CN" sz="2800" kern="100" dirty="0">
              <a:effectLst/>
              <a:latin typeface="+mj-lt"/>
              <a:ea typeface="DengXian" panose="02010600030101010101" pitchFamily="2" charset="-122"/>
              <a:cs typeface="Times New Roman" panose="02020603050405020304" pitchFamily="18" charset="0"/>
            </a:endParaRPr>
          </a:p>
          <a:p>
            <a:r>
              <a:rPr lang="zh-CN" altLang="en-US" sz="1800" kern="0" dirty="0">
                <a:solidFill>
                  <a:srgbClr val="000000"/>
                </a:solidFill>
                <a:effectLst/>
                <a:ea typeface="宋体" panose="02010600030101010101" pitchFamily="2" charset="-122"/>
                <a:cs typeface="Calibri" panose="020F0502020204030204" pitchFamily="34" charset="0"/>
              </a:rPr>
              <a:t>    </a:t>
            </a:r>
            <a:r>
              <a:rPr lang="en-US" altLang="zh-CN" sz="1800" kern="0" dirty="0">
                <a:solidFill>
                  <a:srgbClr val="000000"/>
                </a:solidFill>
                <a:effectLst/>
                <a:ea typeface="宋体" panose="02010600030101010101" pitchFamily="2" charset="-122"/>
                <a:cs typeface="Calibri" panose="020F0502020204030204" pitchFamily="34" charset="0"/>
              </a:rPr>
              <a:t>Host data allocations are </a:t>
            </a:r>
            <a:r>
              <a:rPr lang="en-US" altLang="zh-CN" sz="1800" b="1" i="1" kern="0" dirty="0">
                <a:solidFill>
                  <a:srgbClr val="000000"/>
                </a:solidFill>
                <a:effectLst/>
                <a:ea typeface="宋体" panose="02010600030101010101" pitchFamily="2" charset="-122"/>
                <a:cs typeface="Calibri" panose="020F0502020204030204" pitchFamily="34" charset="0"/>
              </a:rPr>
              <a:t>pageable</a:t>
            </a:r>
            <a:r>
              <a:rPr lang="en-US" altLang="zh-CN" sz="1800" kern="0" dirty="0">
                <a:solidFill>
                  <a:srgbClr val="000000"/>
                </a:solidFill>
                <a:effectLst/>
                <a:ea typeface="宋体" panose="02010600030101010101" pitchFamily="2" charset="-122"/>
                <a:cs typeface="Calibri" panose="020F0502020204030204" pitchFamily="34" charset="0"/>
              </a:rPr>
              <a:t> by default. The GPU can directly access Host data if it is pinned instead.</a:t>
            </a:r>
          </a:p>
          <a:p>
            <a:r>
              <a:rPr lang="en-US" altLang="zh-CN" sz="1800" kern="0" dirty="0">
                <a:solidFill>
                  <a:srgbClr val="000000"/>
                </a:solidFill>
                <a:effectLst/>
                <a:ea typeface="宋体" panose="02010600030101010101" pitchFamily="2" charset="-122"/>
                <a:cs typeface="Calibri" panose="020F0502020204030204" pitchFamily="34" charset="0"/>
              </a:rPr>
              <a:t> </a:t>
            </a:r>
            <a:endParaRPr lang="zh-CN" altLang="zh-CN" sz="1800" kern="100" dirty="0">
              <a:effectLst/>
              <a:ea typeface="DengXian" panose="02010600030101010101" pitchFamily="2" charset="-122"/>
              <a:cs typeface="Times New Roman" panose="02020603050405020304" pitchFamily="18" charset="0"/>
            </a:endParaRPr>
          </a:p>
          <a:p>
            <a:r>
              <a:rPr lang="en-US" altLang="zh-CN" sz="1800" kern="0" dirty="0">
                <a:solidFill>
                  <a:srgbClr val="000000"/>
                </a:solidFill>
                <a:effectLst/>
                <a:ea typeface="宋体" panose="02010600030101010101" pitchFamily="2" charset="-122"/>
                <a:cs typeface="Apple Color Emoji" pitchFamily="2" charset="0"/>
              </a:rPr>
              <a:t>▪</a:t>
            </a:r>
            <a:r>
              <a:rPr lang="en-US" altLang="zh-CN" sz="1800" kern="0" dirty="0">
                <a:solidFill>
                  <a:srgbClr val="000000"/>
                </a:solidFill>
                <a:effectLst/>
                <a:ea typeface="宋体" panose="02010600030101010101" pitchFamily="2" charset="-122"/>
                <a:cs typeface="宋体" panose="02010600030101010101" pitchFamily="2" charset="-122"/>
              </a:rPr>
              <a:t> </a:t>
            </a:r>
            <a:r>
              <a:rPr lang="en-US" altLang="zh-CN" sz="1800" kern="0" dirty="0">
                <a:solidFill>
                  <a:srgbClr val="000000"/>
                </a:solidFill>
                <a:effectLst/>
                <a:ea typeface="宋体" panose="02010600030101010101" pitchFamily="2" charset="-122"/>
                <a:cs typeface="Calibri" panose="020F0502020204030204" pitchFamily="34" charset="0"/>
              </a:rPr>
              <a:t>Allocating pinned host memory</a:t>
            </a:r>
            <a:r>
              <a:rPr lang="zh-CN" altLang="en-US" sz="1800" kern="0" dirty="0">
                <a:solidFill>
                  <a:srgbClr val="000000"/>
                </a:solidFill>
                <a:effectLst/>
                <a:ea typeface="宋体" panose="02010600030101010101" pitchFamily="2" charset="-122"/>
                <a:cs typeface="Calibri" panose="020F0502020204030204" pitchFamily="34" charset="0"/>
              </a:rPr>
              <a:t> </a:t>
            </a:r>
            <a:r>
              <a:rPr lang="en-US" altLang="zh-CN" sz="1800" kern="0" dirty="0">
                <a:solidFill>
                  <a:srgbClr val="000000"/>
                </a:solidFill>
                <a:effectLst/>
                <a:ea typeface="宋体" panose="02010600030101010101" pitchFamily="2" charset="-122"/>
                <a:cs typeface="Calibri" panose="020F0502020204030204" pitchFamily="34" charset="0"/>
              </a:rPr>
              <a:t>: </a:t>
            </a:r>
            <a:endParaRPr lang="zh-CN" altLang="zh-CN" sz="1800" kern="100" dirty="0">
              <a:effectLst/>
              <a:ea typeface="DengXian" panose="02010600030101010101" pitchFamily="2" charset="-122"/>
              <a:cs typeface="Times New Roman" panose="02020603050405020304" pitchFamily="18" charset="0"/>
            </a:endParaRPr>
          </a:p>
          <a:p>
            <a:r>
              <a:rPr lang="zh-CN" altLang="en-US" sz="1800" kern="0" dirty="0">
                <a:solidFill>
                  <a:srgbClr val="006DBF"/>
                </a:solidFill>
                <a:ea typeface="宋体" panose="02010600030101010101" pitchFamily="2" charset="-122"/>
                <a:cs typeface="Times New Roman" panose="02020603050405020304" pitchFamily="18" charset="0"/>
              </a:rPr>
              <a:t>        </a:t>
            </a:r>
            <a:r>
              <a:rPr lang="en-US" altLang="zh-CN" sz="1800" kern="0" dirty="0">
                <a:solidFill>
                  <a:srgbClr val="006DBF"/>
                </a:solidFill>
                <a:effectLst/>
                <a:ea typeface="宋体" panose="02010600030101010101" pitchFamily="2" charset="-122"/>
                <a:cs typeface="Times New Roman" panose="02020603050405020304" pitchFamily="18" charset="0"/>
              </a:rPr>
              <a:t>double </a:t>
            </a:r>
            <a:r>
              <a:rPr lang="en-US" altLang="zh-CN" sz="1800" kern="0" dirty="0">
                <a:solidFill>
                  <a:srgbClr val="000000"/>
                </a:solidFill>
                <a:effectLst/>
                <a:ea typeface="宋体" panose="02010600030101010101" pitchFamily="2" charset="-122"/>
                <a:cs typeface="Times New Roman" panose="02020603050405020304" pitchFamily="18" charset="0"/>
              </a:rPr>
              <a:t>*</a:t>
            </a:r>
            <a:r>
              <a:rPr lang="en-US" altLang="zh-CN" sz="1800" kern="0" dirty="0" err="1">
                <a:solidFill>
                  <a:srgbClr val="000000"/>
                </a:solidFill>
                <a:effectLst/>
                <a:ea typeface="宋体" panose="02010600030101010101" pitchFamily="2" charset="-122"/>
                <a:cs typeface="Times New Roman" panose="02020603050405020304" pitchFamily="18" charset="0"/>
              </a:rPr>
              <a:t>h_a</a:t>
            </a:r>
            <a:r>
              <a:rPr lang="en-US" altLang="zh-CN" sz="1800" kern="0" dirty="0">
                <a:solidFill>
                  <a:srgbClr val="000000"/>
                </a:solidFill>
                <a:effectLst/>
                <a:ea typeface="宋体" panose="02010600030101010101" pitchFamily="2" charset="-122"/>
                <a:cs typeface="Times New Roman" panose="02020603050405020304" pitchFamily="18" charset="0"/>
              </a:rPr>
              <a:t> = </a:t>
            </a:r>
            <a:r>
              <a:rPr lang="en-US" altLang="zh-CN" sz="1800" kern="0" dirty="0">
                <a:solidFill>
                  <a:srgbClr val="6D2D9E"/>
                </a:solidFill>
                <a:effectLst/>
                <a:ea typeface="宋体" panose="02010600030101010101" pitchFamily="2" charset="-122"/>
                <a:cs typeface="Times New Roman" panose="02020603050405020304" pitchFamily="18" charset="0"/>
              </a:rPr>
              <a:t>NULL</a:t>
            </a:r>
            <a:r>
              <a:rPr lang="en-US" altLang="zh-CN" sz="1800" kern="0" dirty="0">
                <a:solidFill>
                  <a:srgbClr val="000000"/>
                </a:solidFill>
                <a:effectLst/>
                <a:ea typeface="宋体" panose="02010600030101010101" pitchFamily="2" charset="-122"/>
                <a:cs typeface="Times New Roman" panose="02020603050405020304" pitchFamily="18" charset="0"/>
              </a:rPr>
              <a:t>; </a:t>
            </a:r>
            <a:r>
              <a:rPr lang="en-US" altLang="zh-CN" sz="1800" kern="0" dirty="0" err="1">
                <a:solidFill>
                  <a:srgbClr val="006DBF"/>
                </a:solidFill>
                <a:effectLst/>
                <a:ea typeface="宋体" panose="02010600030101010101" pitchFamily="2" charset="-122"/>
                <a:cs typeface="Times New Roman" panose="02020603050405020304" pitchFamily="18" charset="0"/>
              </a:rPr>
              <a:t>hipHostMalloc</a:t>
            </a:r>
            <a:r>
              <a:rPr lang="en-US" altLang="zh-CN" sz="1800" kern="0" dirty="0">
                <a:solidFill>
                  <a:srgbClr val="000000"/>
                </a:solidFill>
                <a:effectLst/>
                <a:ea typeface="宋体" panose="02010600030101010101" pitchFamily="2" charset="-122"/>
                <a:cs typeface="Times New Roman" panose="02020603050405020304" pitchFamily="18" charset="0"/>
              </a:rPr>
              <a:t>(&amp;</a:t>
            </a:r>
            <a:r>
              <a:rPr lang="en-US" altLang="zh-CN" sz="1800" kern="0" dirty="0" err="1">
                <a:solidFill>
                  <a:srgbClr val="000000"/>
                </a:solidFill>
                <a:effectLst/>
                <a:ea typeface="宋体" panose="02010600030101010101" pitchFamily="2" charset="-122"/>
                <a:cs typeface="Times New Roman" panose="02020603050405020304" pitchFamily="18" charset="0"/>
              </a:rPr>
              <a:t>h_a</a:t>
            </a:r>
            <a:r>
              <a:rPr lang="en-US" altLang="zh-CN" sz="1800" kern="0" dirty="0">
                <a:solidFill>
                  <a:srgbClr val="000000"/>
                </a:solidFill>
                <a:effectLst/>
                <a:ea typeface="宋体" panose="02010600030101010101" pitchFamily="2" charset="-122"/>
                <a:cs typeface="Times New Roman" panose="02020603050405020304" pitchFamily="18" charset="0"/>
              </a:rPr>
              <a:t>, </a:t>
            </a:r>
            <a:r>
              <a:rPr lang="en-US" altLang="zh-CN" sz="1800" kern="0" dirty="0" err="1">
                <a:solidFill>
                  <a:srgbClr val="000000"/>
                </a:solidFill>
                <a:effectLst/>
                <a:ea typeface="宋体" panose="02010600030101010101" pitchFamily="2" charset="-122"/>
                <a:cs typeface="Times New Roman" panose="02020603050405020304" pitchFamily="18" charset="0"/>
              </a:rPr>
              <a:t>Nbytes</a:t>
            </a:r>
            <a:r>
              <a:rPr lang="en-US" altLang="zh-CN" sz="1800" kern="0" dirty="0">
                <a:solidFill>
                  <a:srgbClr val="000000"/>
                </a:solidFill>
                <a:effectLst/>
                <a:ea typeface="宋体" panose="02010600030101010101" pitchFamily="2" charset="-122"/>
                <a:cs typeface="Times New Roman" panose="02020603050405020304" pitchFamily="18" charset="0"/>
              </a:rPr>
              <a:t>); </a:t>
            </a:r>
          </a:p>
          <a:p>
            <a:endParaRPr lang="zh-CN" altLang="zh-CN" sz="1800" kern="100" dirty="0">
              <a:effectLst/>
              <a:ea typeface="DengXian" panose="02010600030101010101" pitchFamily="2" charset="-122"/>
              <a:cs typeface="Times New Roman" panose="02020603050405020304" pitchFamily="18" charset="0"/>
            </a:endParaRPr>
          </a:p>
          <a:p>
            <a:r>
              <a:rPr lang="en-US" altLang="zh-CN" sz="1800" kern="0" dirty="0">
                <a:solidFill>
                  <a:srgbClr val="000000"/>
                </a:solidFill>
                <a:effectLst/>
                <a:ea typeface="宋体" panose="02010600030101010101" pitchFamily="2" charset="-122"/>
                <a:cs typeface="Apple Color Emoji" pitchFamily="2" charset="0"/>
              </a:rPr>
              <a:t>▪</a:t>
            </a:r>
            <a:r>
              <a:rPr lang="en-US" altLang="zh-CN" sz="1800" kern="0" dirty="0">
                <a:solidFill>
                  <a:srgbClr val="000000"/>
                </a:solidFill>
                <a:effectLst/>
                <a:ea typeface="宋体" panose="02010600030101010101" pitchFamily="2" charset="-122"/>
                <a:cs typeface="宋体" panose="02010600030101010101" pitchFamily="2" charset="-122"/>
              </a:rPr>
              <a:t> </a:t>
            </a:r>
            <a:r>
              <a:rPr lang="en-US" altLang="zh-CN" sz="1800" kern="0" dirty="0">
                <a:solidFill>
                  <a:srgbClr val="000000"/>
                </a:solidFill>
                <a:effectLst/>
                <a:ea typeface="宋体" panose="02010600030101010101" pitchFamily="2" charset="-122"/>
                <a:cs typeface="Calibri" panose="020F0502020204030204" pitchFamily="34" charset="0"/>
              </a:rPr>
              <a:t>Free pinned host memory: </a:t>
            </a:r>
            <a:r>
              <a:rPr lang="en-US" altLang="zh-CN" sz="1800" kern="0" dirty="0" err="1">
                <a:solidFill>
                  <a:srgbClr val="006DBF"/>
                </a:solidFill>
                <a:effectLst/>
                <a:ea typeface="宋体" panose="02010600030101010101" pitchFamily="2" charset="-122"/>
                <a:cs typeface="Times New Roman" panose="02020603050405020304" pitchFamily="18" charset="0"/>
              </a:rPr>
              <a:t>hipHostFree</a:t>
            </a:r>
            <a:r>
              <a:rPr lang="en-US" altLang="zh-CN" sz="1800" kern="0" dirty="0">
                <a:solidFill>
                  <a:srgbClr val="000000"/>
                </a:solidFill>
                <a:effectLst/>
                <a:ea typeface="宋体" panose="02010600030101010101" pitchFamily="2" charset="-122"/>
                <a:cs typeface="Times New Roman" panose="02020603050405020304" pitchFamily="18" charset="0"/>
              </a:rPr>
              <a:t>(</a:t>
            </a:r>
            <a:r>
              <a:rPr lang="en-US" altLang="zh-CN" sz="1800" kern="0" dirty="0" err="1">
                <a:solidFill>
                  <a:srgbClr val="000000"/>
                </a:solidFill>
                <a:effectLst/>
                <a:ea typeface="宋体" panose="02010600030101010101" pitchFamily="2" charset="-122"/>
                <a:cs typeface="Times New Roman" panose="02020603050405020304" pitchFamily="18" charset="0"/>
              </a:rPr>
              <a:t>h_a</a:t>
            </a:r>
            <a:r>
              <a:rPr lang="en-US" altLang="zh-CN" sz="1800" kern="0" dirty="0">
                <a:solidFill>
                  <a:srgbClr val="000000"/>
                </a:solidFill>
                <a:effectLst/>
                <a:ea typeface="宋体" panose="02010600030101010101" pitchFamily="2" charset="-122"/>
                <a:cs typeface="Times New Roman" panose="02020603050405020304" pitchFamily="18" charset="0"/>
              </a:rPr>
              <a:t>); </a:t>
            </a:r>
          </a:p>
          <a:p>
            <a:endParaRPr lang="zh-CN" altLang="zh-CN" sz="1800" kern="100" dirty="0">
              <a:effectLst/>
              <a:ea typeface="DengXian" panose="02010600030101010101" pitchFamily="2" charset="-122"/>
              <a:cs typeface="Times New Roman" panose="02020603050405020304" pitchFamily="18" charset="0"/>
            </a:endParaRPr>
          </a:p>
          <a:p>
            <a:r>
              <a:rPr lang="en-US" altLang="zh-CN" sz="1800" kern="0" dirty="0">
                <a:solidFill>
                  <a:srgbClr val="000000"/>
                </a:solidFill>
                <a:effectLst/>
                <a:ea typeface="宋体" panose="02010600030101010101" pitchFamily="2" charset="-122"/>
                <a:cs typeface="Apple Color Emoji" pitchFamily="2" charset="0"/>
              </a:rPr>
              <a:t>▪</a:t>
            </a:r>
            <a:r>
              <a:rPr lang="en-US" altLang="zh-CN" sz="1800" kern="0" dirty="0">
                <a:solidFill>
                  <a:srgbClr val="000000"/>
                </a:solidFill>
                <a:effectLst/>
                <a:ea typeface="宋体" panose="02010600030101010101" pitchFamily="2" charset="-122"/>
                <a:cs typeface="宋体" panose="02010600030101010101" pitchFamily="2" charset="-122"/>
              </a:rPr>
              <a:t> </a:t>
            </a:r>
            <a:r>
              <a:rPr lang="en-US" altLang="zh-CN" sz="1800" kern="0" dirty="0">
                <a:solidFill>
                  <a:srgbClr val="000000"/>
                </a:solidFill>
                <a:effectLst/>
                <a:ea typeface="宋体" panose="02010600030101010101" pitchFamily="2" charset="-122"/>
                <a:cs typeface="Calibri" panose="020F0502020204030204" pitchFamily="34" charset="0"/>
              </a:rPr>
              <a:t>Host&lt;-&gt;Device </a:t>
            </a:r>
            <a:r>
              <a:rPr lang="en-US" altLang="zh-CN" sz="1800" kern="0" dirty="0" err="1">
                <a:solidFill>
                  <a:srgbClr val="000000"/>
                </a:solidFill>
                <a:effectLst/>
                <a:ea typeface="宋体" panose="02010600030101010101" pitchFamily="2" charset="-122"/>
                <a:cs typeface="Calibri" panose="020F0502020204030204" pitchFamily="34" charset="0"/>
              </a:rPr>
              <a:t>memcpy</a:t>
            </a:r>
            <a:r>
              <a:rPr lang="en-US" altLang="zh-CN" sz="1800" kern="0" dirty="0">
                <a:solidFill>
                  <a:srgbClr val="000000"/>
                </a:solidFill>
                <a:effectLst/>
                <a:ea typeface="宋体" panose="02010600030101010101" pitchFamily="2" charset="-122"/>
                <a:cs typeface="Calibri" panose="020F0502020204030204" pitchFamily="34" charset="0"/>
              </a:rPr>
              <a:t> </a:t>
            </a:r>
            <a:r>
              <a:rPr lang="en-US" altLang="zh-CN" sz="1800" b="1" kern="0" dirty="0">
                <a:solidFill>
                  <a:srgbClr val="000000"/>
                </a:solidFill>
                <a:effectLst/>
                <a:ea typeface="宋体" panose="02010600030101010101" pitchFamily="2" charset="-122"/>
                <a:cs typeface="Calibri" panose="020F0502020204030204" pitchFamily="34" charset="0"/>
              </a:rPr>
              <a:t>bandwidth increases significantly when host memory is pinned</a:t>
            </a:r>
            <a:r>
              <a:rPr lang="en-US" altLang="zh-CN" sz="1800" kern="0" dirty="0">
                <a:solidFill>
                  <a:srgbClr val="000000"/>
                </a:solidFill>
                <a:effectLst/>
                <a:ea typeface="宋体" panose="02010600030101010101" pitchFamily="2" charset="-122"/>
                <a:cs typeface="Calibri" panose="020F0502020204030204" pitchFamily="34" charset="0"/>
              </a:rPr>
              <a:t>.</a:t>
            </a:r>
            <a:endParaRPr lang="zh-CN" altLang="zh-CN" sz="1800" kern="100" dirty="0">
              <a:effectLst/>
              <a:ea typeface="DengXian" panose="02010600030101010101" pitchFamily="2" charset="-122"/>
              <a:cs typeface="Times New Roman" panose="02020603050405020304" pitchFamily="18" charset="0"/>
            </a:endParaRPr>
          </a:p>
          <a:p>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 </a:t>
            </a:r>
            <a:endParaRPr kumimoji="1" lang="zh-CN" altLang="en-US" sz="1800" dirty="0" err="1"/>
          </a:p>
        </p:txBody>
      </p:sp>
    </p:spTree>
    <p:extLst>
      <p:ext uri="{BB962C8B-B14F-4D97-AF65-F5344CB8AC3E}">
        <p14:creationId xmlns:p14="http://schemas.microsoft.com/office/powerpoint/2010/main" val="576229664"/>
      </p:ext>
    </p:extLst>
  </p:cSld>
  <p:clrMapOvr>
    <a:masterClrMapping/>
  </p:clrMapOvr>
  <p:transition>
    <p:fade/>
  </p:transition>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64EA73D3-11EB-4229-B8F2-6A5F15009429}"/>
              </a:ext>
            </a:extLst>
          </p:cNvPr>
          <p:cNvSpPr>
            <a:spLocks noGrp="1"/>
          </p:cNvSpPr>
          <p:nvPr>
            <p:ph type="pic" sz="quarter" idx="11"/>
          </p:nvPr>
        </p:nvSpPr>
        <p:spPr/>
      </p:sp>
      <p:sp>
        <p:nvSpPr>
          <p:cNvPr id="3" name="Title 2">
            <a:extLst>
              <a:ext uri="{FF2B5EF4-FFF2-40B4-BE49-F238E27FC236}">
                <a16:creationId xmlns:a16="http://schemas.microsoft.com/office/drawing/2014/main" id="{309FC24E-B2DF-468F-A520-42B0905899B8}"/>
              </a:ext>
            </a:extLst>
          </p:cNvPr>
          <p:cNvSpPr>
            <a:spLocks noGrp="1"/>
          </p:cNvSpPr>
          <p:nvPr>
            <p:ph type="title"/>
          </p:nvPr>
        </p:nvSpPr>
        <p:spPr>
          <a:xfrm>
            <a:off x="584199" y="1633312"/>
            <a:ext cx="5510213" cy="523220"/>
          </a:xfrm>
        </p:spPr>
        <p:txBody>
          <a:bodyPr/>
          <a:lstStyle/>
          <a:p>
            <a:r>
              <a:rPr lang="en-US" dirty="0"/>
              <a:t>Outline</a:t>
            </a:r>
          </a:p>
        </p:txBody>
      </p:sp>
      <p:sp>
        <p:nvSpPr>
          <p:cNvPr id="4" name="Text Placeholder 3">
            <a:extLst>
              <a:ext uri="{FF2B5EF4-FFF2-40B4-BE49-F238E27FC236}">
                <a16:creationId xmlns:a16="http://schemas.microsoft.com/office/drawing/2014/main" id="{60A55790-7AB2-4912-8452-4A95963C7490}"/>
              </a:ext>
            </a:extLst>
          </p:cNvPr>
          <p:cNvSpPr>
            <a:spLocks noGrp="1"/>
          </p:cNvSpPr>
          <p:nvPr>
            <p:ph type="body" sz="quarter" idx="12"/>
          </p:nvPr>
        </p:nvSpPr>
        <p:spPr>
          <a:xfrm>
            <a:off x="584199" y="2844799"/>
            <a:ext cx="5510213" cy="3341512"/>
          </a:xfrm>
        </p:spPr>
        <p:txBody>
          <a:bodyPr/>
          <a:lstStyle/>
          <a:p>
            <a:pPr marL="457200" indent="-457200">
              <a:buAutoNum type="arabicPeriod"/>
            </a:pPr>
            <a:r>
              <a:rPr lang="en-US" altLang="zh-CN" sz="2400" dirty="0"/>
              <a:t>Introduction to </a:t>
            </a:r>
            <a:r>
              <a:rPr lang="en-US" altLang="zh-CN" sz="2400" dirty="0" err="1"/>
              <a:t>ROCm</a:t>
            </a:r>
            <a:r>
              <a:rPr lang="en-US" altLang="zh-CN" sz="2400" dirty="0"/>
              <a:t> and HIP model</a:t>
            </a:r>
          </a:p>
          <a:p>
            <a:pPr marL="457200" indent="-457200">
              <a:buAutoNum type="arabicPeriod"/>
            </a:pPr>
            <a:endParaRPr lang="en-US" sz="2400" dirty="0"/>
          </a:p>
          <a:p>
            <a:pPr marL="457200" indent="-457200">
              <a:buAutoNum type="arabicPeriod"/>
            </a:pPr>
            <a:r>
              <a:rPr lang="en-US" sz="2400" dirty="0"/>
              <a:t>HIP detail</a:t>
            </a:r>
          </a:p>
          <a:p>
            <a:pPr marL="457200" indent="-457200">
              <a:buAutoNum type="arabicPeriod"/>
            </a:pPr>
            <a:endParaRPr lang="en-US" sz="2400" dirty="0"/>
          </a:p>
          <a:p>
            <a:pPr marL="457200" indent="-457200">
              <a:buAutoNum type="arabicPeriod"/>
            </a:pPr>
            <a:r>
              <a:rPr lang="en-US" sz="2400" dirty="0"/>
              <a:t>HIP demo</a:t>
            </a:r>
          </a:p>
        </p:txBody>
      </p:sp>
    </p:spTree>
    <p:custDataLst>
      <p:custData r:id="rId1"/>
      <p:custData r:id="rId2"/>
    </p:custDataLst>
    <p:extLst>
      <p:ext uri="{BB962C8B-B14F-4D97-AF65-F5344CB8AC3E}">
        <p14:creationId xmlns:p14="http://schemas.microsoft.com/office/powerpoint/2010/main" val="2588504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xmlns:a14="http://schemas.microsoft.com/office/drawing/2010/main" xmlns:a16="http://schemas.microsoft.com/office/drawing/2014/main">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F6206B8-2C10-3A2B-1E06-BDE66801A782}"/>
              </a:ext>
            </a:extLst>
          </p:cNvPr>
          <p:cNvPicPr>
            <a:picLocks noChangeAspect="1"/>
          </p:cNvPicPr>
          <p:nvPr/>
        </p:nvPicPr>
        <p:blipFill>
          <a:blip r:embed="rId2"/>
          <a:stretch>
            <a:fillRect/>
          </a:stretch>
        </p:blipFill>
        <p:spPr>
          <a:xfrm>
            <a:off x="2542589" y="206668"/>
            <a:ext cx="7106821" cy="3017178"/>
          </a:xfrm>
          <a:prstGeom prst="rect">
            <a:avLst/>
          </a:prstGeom>
        </p:spPr>
      </p:pic>
      <p:pic>
        <p:nvPicPr>
          <p:cNvPr id="4" name="图片 3">
            <a:extLst>
              <a:ext uri="{FF2B5EF4-FFF2-40B4-BE49-F238E27FC236}">
                <a16:creationId xmlns:a16="http://schemas.microsoft.com/office/drawing/2014/main" id="{61957027-67A1-FB9A-3591-71E9E9E09A02}"/>
              </a:ext>
            </a:extLst>
          </p:cNvPr>
          <p:cNvPicPr>
            <a:picLocks noChangeAspect="1"/>
          </p:cNvPicPr>
          <p:nvPr/>
        </p:nvPicPr>
        <p:blipFill>
          <a:blip r:embed="rId3"/>
          <a:stretch>
            <a:fillRect/>
          </a:stretch>
        </p:blipFill>
        <p:spPr>
          <a:xfrm>
            <a:off x="2542590" y="3289791"/>
            <a:ext cx="7106820" cy="3568209"/>
          </a:xfrm>
          <a:prstGeom prst="rect">
            <a:avLst/>
          </a:prstGeom>
        </p:spPr>
      </p:pic>
    </p:spTree>
    <p:extLst>
      <p:ext uri="{BB962C8B-B14F-4D97-AF65-F5344CB8AC3E}">
        <p14:creationId xmlns:p14="http://schemas.microsoft.com/office/powerpoint/2010/main" val="41381347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3FB3C6-76AF-9409-52BE-6BAD99EFEAF4}"/>
              </a:ext>
            </a:extLst>
          </p:cNvPr>
          <p:cNvSpPr>
            <a:spLocks noGrp="1"/>
          </p:cNvSpPr>
          <p:nvPr>
            <p:ph type="title"/>
          </p:nvPr>
        </p:nvSpPr>
        <p:spPr>
          <a:xfrm>
            <a:off x="586740" y="322159"/>
            <a:ext cx="11018520" cy="430887"/>
          </a:xfrm>
        </p:spPr>
        <p:txBody>
          <a:bodyPr/>
          <a:lstStyle/>
          <a:p>
            <a:r>
              <a:rPr lang="en-US" altLang="zh-CN" kern="100" dirty="0">
                <a:effectLst/>
                <a:ea typeface="+mj-ea"/>
                <a:cs typeface="Times New Roman" panose="02020603050405020304" pitchFamily="18" charset="0"/>
              </a:rPr>
              <a:t>Synchronization</a:t>
            </a:r>
            <a:endParaRPr kumimoji="1" lang="zh-CN" altLang="en-US" b="0" dirty="0"/>
          </a:p>
        </p:txBody>
      </p:sp>
      <p:sp>
        <p:nvSpPr>
          <p:cNvPr id="3" name="文本框 2">
            <a:extLst>
              <a:ext uri="{FF2B5EF4-FFF2-40B4-BE49-F238E27FC236}">
                <a16:creationId xmlns:a16="http://schemas.microsoft.com/office/drawing/2014/main" id="{98A78D99-4B09-7E57-CC32-4992EA206B90}"/>
              </a:ext>
            </a:extLst>
          </p:cNvPr>
          <p:cNvSpPr txBox="1"/>
          <p:nvPr/>
        </p:nvSpPr>
        <p:spPr>
          <a:xfrm>
            <a:off x="586740" y="1266091"/>
            <a:ext cx="10632245" cy="276999"/>
          </a:xfrm>
          <a:prstGeom prst="rect">
            <a:avLst/>
          </a:prstGeom>
          <a:noFill/>
        </p:spPr>
        <p:txBody>
          <a:bodyPr wrap="square" lIns="0" tIns="0" rIns="0" bIns="0" rtlCol="0">
            <a:spAutoFit/>
          </a:bodyPr>
          <a:lstStyle/>
          <a:p>
            <a:pPr>
              <a:buClr>
                <a:schemeClr val="accent1"/>
              </a:buClr>
              <a:buSzPct val="60000"/>
            </a:pPr>
            <a:r>
              <a:rPr lang="en-US" altLang="zh-CN" sz="1800" dirty="0" err="1">
                <a:solidFill>
                  <a:srgbClr val="000000"/>
                </a:solidFill>
                <a:effectLst/>
                <a:ea typeface="Times New Roman" panose="02020603050405020304" pitchFamily="18" charset="0"/>
              </a:rPr>
              <a:t>Stream_sync</a:t>
            </a:r>
            <a:r>
              <a:rPr lang="en-US" altLang="zh-CN" sz="1800" dirty="0">
                <a:solidFill>
                  <a:srgbClr val="000000"/>
                </a:solidFill>
                <a:effectLst/>
                <a:ea typeface="Times New Roman" panose="02020603050405020304" pitchFamily="18" charset="0"/>
              </a:rPr>
              <a:t> (</a:t>
            </a:r>
            <a:r>
              <a:rPr lang="en-US" altLang="zh-CN" sz="1800" dirty="0">
                <a:solidFill>
                  <a:srgbClr val="000000"/>
                </a:solidFill>
                <a:effectLst/>
                <a:ea typeface="宋体" panose="02010600030101010101" pitchFamily="2" charset="-122"/>
              </a:rPr>
              <a:t>coordinate execution on device streams with host execution)</a:t>
            </a:r>
            <a:endParaRPr lang="zh-CN" altLang="zh-CN" sz="1800" dirty="0">
              <a:effectLst/>
              <a:ea typeface="Times New Roman" panose="02020603050405020304" pitchFamily="18" charset="0"/>
            </a:endParaRPr>
          </a:p>
        </p:txBody>
      </p:sp>
      <p:pic>
        <p:nvPicPr>
          <p:cNvPr id="4" name="图片 3">
            <a:extLst>
              <a:ext uri="{FF2B5EF4-FFF2-40B4-BE49-F238E27FC236}">
                <a16:creationId xmlns:a16="http://schemas.microsoft.com/office/drawing/2014/main" id="{B36CE9B4-B0E2-B4FC-5F6A-6204D83179D1}"/>
              </a:ext>
            </a:extLst>
          </p:cNvPr>
          <p:cNvPicPr>
            <a:picLocks noChangeAspect="1"/>
          </p:cNvPicPr>
          <p:nvPr/>
        </p:nvPicPr>
        <p:blipFill>
          <a:blip r:embed="rId2"/>
          <a:stretch>
            <a:fillRect/>
          </a:stretch>
        </p:blipFill>
        <p:spPr>
          <a:xfrm>
            <a:off x="586740" y="2338995"/>
            <a:ext cx="11019307" cy="2732741"/>
          </a:xfrm>
          <a:prstGeom prst="rect">
            <a:avLst/>
          </a:prstGeom>
        </p:spPr>
      </p:pic>
    </p:spTree>
    <p:extLst>
      <p:ext uri="{BB962C8B-B14F-4D97-AF65-F5344CB8AC3E}">
        <p14:creationId xmlns:p14="http://schemas.microsoft.com/office/powerpoint/2010/main" val="395840717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0C1BF87-0724-7496-33B1-E3208D4E85DB}"/>
              </a:ext>
            </a:extLst>
          </p:cNvPr>
          <p:cNvSpPr txBox="1"/>
          <p:nvPr/>
        </p:nvSpPr>
        <p:spPr>
          <a:xfrm>
            <a:off x="433753" y="398585"/>
            <a:ext cx="11324493" cy="276999"/>
          </a:xfrm>
          <a:prstGeom prst="rect">
            <a:avLst/>
          </a:prstGeom>
          <a:noFill/>
        </p:spPr>
        <p:txBody>
          <a:bodyPr wrap="square" lIns="0" tIns="0" rIns="0" bIns="0" rtlCol="0">
            <a:spAutoFit/>
          </a:bodyPr>
          <a:lstStyle/>
          <a:p>
            <a:pPr>
              <a:buClr>
                <a:schemeClr val="accent1"/>
              </a:buClr>
              <a:buSzPct val="60000"/>
            </a:pPr>
            <a:r>
              <a:rPr lang="en-US" altLang="zh-CN" sz="1800" dirty="0" err="1">
                <a:solidFill>
                  <a:srgbClr val="000000"/>
                </a:solidFill>
                <a:effectLst/>
                <a:ea typeface="Times New Roman" panose="02020603050405020304" pitchFamily="18" charset="0"/>
              </a:rPr>
              <a:t>Stream_sync</a:t>
            </a:r>
            <a:r>
              <a:rPr lang="en-US" altLang="zh-CN" sz="1800" dirty="0">
                <a:solidFill>
                  <a:srgbClr val="000000"/>
                </a:solidFill>
                <a:effectLst/>
                <a:ea typeface="Times New Roman" panose="02020603050405020304" pitchFamily="18" charset="0"/>
              </a:rPr>
              <a:t> (</a:t>
            </a:r>
            <a:r>
              <a:rPr lang="en-US" altLang="zh-CN" sz="1800" dirty="0">
                <a:solidFill>
                  <a:srgbClr val="000000"/>
                </a:solidFill>
                <a:effectLst/>
                <a:ea typeface="宋体" panose="02010600030101010101" pitchFamily="2" charset="-122"/>
              </a:rPr>
              <a:t>coordinate execution among streams)</a:t>
            </a:r>
            <a:endParaRPr lang="zh-CN" altLang="zh-CN" sz="1800" dirty="0">
              <a:effectLst/>
              <a:ea typeface="Times New Roman" panose="02020603050405020304" pitchFamily="18" charset="0"/>
            </a:endParaRPr>
          </a:p>
        </p:txBody>
      </p:sp>
      <p:pic>
        <p:nvPicPr>
          <p:cNvPr id="4" name="图片 3">
            <a:extLst>
              <a:ext uri="{FF2B5EF4-FFF2-40B4-BE49-F238E27FC236}">
                <a16:creationId xmlns:a16="http://schemas.microsoft.com/office/drawing/2014/main" id="{5195F0E5-5F19-ACF6-E2EB-B2F6B3842554}"/>
              </a:ext>
            </a:extLst>
          </p:cNvPr>
          <p:cNvPicPr>
            <a:picLocks noChangeAspect="1"/>
          </p:cNvPicPr>
          <p:nvPr/>
        </p:nvPicPr>
        <p:blipFill>
          <a:blip r:embed="rId2"/>
          <a:stretch>
            <a:fillRect/>
          </a:stretch>
        </p:blipFill>
        <p:spPr>
          <a:xfrm>
            <a:off x="809814" y="1175873"/>
            <a:ext cx="10572372" cy="5013912"/>
          </a:xfrm>
          <a:prstGeom prst="rect">
            <a:avLst/>
          </a:prstGeom>
        </p:spPr>
      </p:pic>
    </p:spTree>
    <p:extLst>
      <p:ext uri="{BB962C8B-B14F-4D97-AF65-F5344CB8AC3E}">
        <p14:creationId xmlns:p14="http://schemas.microsoft.com/office/powerpoint/2010/main" val="66736519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34EDE12-E103-59B4-C5DC-F647B7B60D52}"/>
              </a:ext>
            </a:extLst>
          </p:cNvPr>
          <p:cNvPicPr>
            <a:picLocks noChangeAspect="1"/>
          </p:cNvPicPr>
          <p:nvPr/>
        </p:nvPicPr>
        <p:blipFill>
          <a:blip r:embed="rId2"/>
          <a:stretch>
            <a:fillRect/>
          </a:stretch>
        </p:blipFill>
        <p:spPr>
          <a:xfrm>
            <a:off x="519324" y="1097639"/>
            <a:ext cx="11153352" cy="4662721"/>
          </a:xfrm>
          <a:prstGeom prst="rect">
            <a:avLst/>
          </a:prstGeom>
        </p:spPr>
      </p:pic>
      <p:sp>
        <p:nvSpPr>
          <p:cNvPr id="5" name="椭圆形标注 4">
            <a:extLst>
              <a:ext uri="{FF2B5EF4-FFF2-40B4-BE49-F238E27FC236}">
                <a16:creationId xmlns:a16="http://schemas.microsoft.com/office/drawing/2014/main" id="{8CECBB3C-E037-6FF5-4091-191392BAC1C0}"/>
              </a:ext>
            </a:extLst>
          </p:cNvPr>
          <p:cNvSpPr/>
          <p:nvPr/>
        </p:nvSpPr>
        <p:spPr bwMode="auto">
          <a:xfrm>
            <a:off x="4489939" y="433754"/>
            <a:ext cx="1606061" cy="663885"/>
          </a:xfrm>
          <a:prstGeom prst="wedgeEllipseCallout">
            <a:avLst/>
          </a:prstGeom>
          <a:solidFill>
            <a:srgbClr val="FFFF00"/>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kumimoji="1" lang="en-US" altLang="zh-CN" sz="1050" dirty="0">
                <a:solidFill>
                  <a:schemeClr val="tx1"/>
                </a:solidFill>
                <a:ea typeface="Segoe UI" pitchFamily="34" charset="0"/>
                <a:cs typeface="Segoe UI" pitchFamily="34" charset="0"/>
              </a:rPr>
              <a:t>Fine-grained Sync</a:t>
            </a:r>
            <a:endParaRPr kumimoji="1" lang="zh-CN" altLang="en-US" sz="1050" dirty="0" err="1">
              <a:solidFill>
                <a:schemeClr val="tx1"/>
              </a:solidFill>
              <a:ea typeface="Segoe UI" pitchFamily="34" charset="0"/>
              <a:cs typeface="Segoe UI" pitchFamily="34" charset="0"/>
            </a:endParaRPr>
          </a:p>
        </p:txBody>
      </p:sp>
      <p:sp>
        <p:nvSpPr>
          <p:cNvPr id="6" name="椭圆形标注 5">
            <a:extLst>
              <a:ext uri="{FF2B5EF4-FFF2-40B4-BE49-F238E27FC236}">
                <a16:creationId xmlns:a16="http://schemas.microsoft.com/office/drawing/2014/main" id="{580A046D-3ACC-CDC7-88CE-300E3A477625}"/>
              </a:ext>
            </a:extLst>
          </p:cNvPr>
          <p:cNvSpPr/>
          <p:nvPr/>
        </p:nvSpPr>
        <p:spPr bwMode="auto">
          <a:xfrm>
            <a:off x="8382002" y="2297723"/>
            <a:ext cx="1512276" cy="570101"/>
          </a:xfrm>
          <a:prstGeom prst="wedgeEllipseCallout">
            <a:avLst/>
          </a:prstGeom>
          <a:solidFill>
            <a:srgbClr val="FFFF00"/>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kumimoji="1" lang="en-US" altLang="zh-CN" sz="1050" dirty="0">
                <a:solidFill>
                  <a:schemeClr val="tx1"/>
                </a:solidFill>
                <a:ea typeface="Segoe UI" pitchFamily="34" charset="0"/>
                <a:cs typeface="Segoe UI" pitchFamily="34" charset="0"/>
              </a:rPr>
              <a:t>Time Recorder</a:t>
            </a:r>
            <a:endParaRPr kumimoji="1" lang="zh-CN" altLang="en-US" sz="1050" dirty="0" err="1">
              <a:solidFill>
                <a:schemeClr val="tx1"/>
              </a:solidFill>
              <a:ea typeface="Segoe UI" pitchFamily="34" charset="0"/>
              <a:cs typeface="Segoe UI" pitchFamily="34" charset="0"/>
            </a:endParaRPr>
          </a:p>
        </p:txBody>
      </p:sp>
      <p:sp>
        <p:nvSpPr>
          <p:cNvPr id="7" name="椭圆形标注 6">
            <a:extLst>
              <a:ext uri="{FF2B5EF4-FFF2-40B4-BE49-F238E27FC236}">
                <a16:creationId xmlns:a16="http://schemas.microsoft.com/office/drawing/2014/main" id="{06697709-BF3A-51A9-C7F1-76D714FBB994}"/>
              </a:ext>
            </a:extLst>
          </p:cNvPr>
          <p:cNvSpPr/>
          <p:nvPr/>
        </p:nvSpPr>
        <p:spPr bwMode="auto">
          <a:xfrm>
            <a:off x="6096001" y="3845169"/>
            <a:ext cx="1324708" cy="558378"/>
          </a:xfrm>
          <a:prstGeom prst="wedgeEllipseCallout">
            <a:avLst/>
          </a:prstGeom>
          <a:solidFill>
            <a:srgbClr val="FFFF00"/>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kumimoji="1" lang="en-US" altLang="zh-CN" sz="1050" dirty="0">
                <a:solidFill>
                  <a:schemeClr val="tx1"/>
                </a:solidFill>
                <a:ea typeface="Segoe UI" pitchFamily="34" charset="0"/>
                <a:cs typeface="Segoe UI" pitchFamily="34" charset="0"/>
              </a:rPr>
              <a:t>Stream</a:t>
            </a:r>
          </a:p>
          <a:p>
            <a:pPr algn="l" defTabSz="932472" fontAlgn="base">
              <a:spcBef>
                <a:spcPct val="0"/>
              </a:spcBef>
              <a:spcAft>
                <a:spcPct val="0"/>
              </a:spcAft>
            </a:pPr>
            <a:r>
              <a:rPr kumimoji="1" lang="en-US" altLang="zh-CN" sz="1050" dirty="0">
                <a:solidFill>
                  <a:schemeClr val="tx1"/>
                </a:solidFill>
                <a:ea typeface="Segoe UI" pitchFamily="34" charset="0"/>
                <a:cs typeface="Segoe UI" pitchFamily="34" charset="0"/>
              </a:rPr>
              <a:t>Sync</a:t>
            </a:r>
            <a:endParaRPr kumimoji="1" lang="zh-CN" altLang="en-US" sz="1050" dirty="0" err="1">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124205705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3755F-E8B5-44CB-913E-A794A3516C6B}"/>
              </a:ext>
            </a:extLst>
          </p:cNvPr>
          <p:cNvSpPr>
            <a:spLocks noGrp="1"/>
          </p:cNvSpPr>
          <p:nvPr>
            <p:ph type="title"/>
          </p:nvPr>
        </p:nvSpPr>
        <p:spPr>
          <a:xfrm>
            <a:off x="3678371" y="3207401"/>
            <a:ext cx="2214428" cy="443198"/>
          </a:xfrm>
        </p:spPr>
        <p:txBody>
          <a:bodyPr/>
          <a:lstStyle/>
          <a:p>
            <a:r>
              <a:rPr lang="en-US" dirty="0"/>
              <a:t>Demo Part</a:t>
            </a:r>
          </a:p>
        </p:txBody>
      </p:sp>
    </p:spTree>
    <p:custDataLst>
      <p:custData r:id="rId1"/>
      <p:custData r:id="rId2"/>
    </p:custDataLst>
    <p:extLst>
      <p:ext uri="{BB962C8B-B14F-4D97-AF65-F5344CB8AC3E}">
        <p14:creationId xmlns:p14="http://schemas.microsoft.com/office/powerpoint/2010/main" val="2921606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xmlns:a14="http://schemas.microsoft.com/office/drawing/2010/main" xmlns:a16="http://schemas.microsoft.com/office/drawing/2014/main">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EBE9F-32FA-4153-A54C-2A21168C3C40}"/>
              </a:ext>
            </a:extLst>
          </p:cNvPr>
          <p:cNvSpPr>
            <a:spLocks noGrp="1"/>
          </p:cNvSpPr>
          <p:nvPr>
            <p:ph type="title"/>
          </p:nvPr>
        </p:nvSpPr>
        <p:spPr>
          <a:xfrm>
            <a:off x="584200" y="353563"/>
            <a:ext cx="11018520" cy="430887"/>
          </a:xfrm>
        </p:spPr>
        <p:txBody>
          <a:bodyPr/>
          <a:lstStyle/>
          <a:p>
            <a:r>
              <a:rPr lang="en-US" dirty="0"/>
              <a:t>What is Rocm</a:t>
            </a:r>
          </a:p>
        </p:txBody>
      </p:sp>
      <p:sp>
        <p:nvSpPr>
          <p:cNvPr id="3" name="Content Placeholder 2">
            <a:extLst>
              <a:ext uri="{FF2B5EF4-FFF2-40B4-BE49-F238E27FC236}">
                <a16:creationId xmlns:a16="http://schemas.microsoft.com/office/drawing/2014/main" id="{7ECA6D8B-ECD0-47FF-B894-28CCD12BD396}"/>
              </a:ext>
            </a:extLst>
          </p:cNvPr>
          <p:cNvSpPr>
            <a:spLocks noGrp="1"/>
          </p:cNvSpPr>
          <p:nvPr>
            <p:ph sz="quarter" idx="10"/>
          </p:nvPr>
        </p:nvSpPr>
        <p:spPr>
          <a:xfrm>
            <a:off x="584200" y="923451"/>
            <a:ext cx="11018838" cy="905350"/>
          </a:xfrm>
        </p:spPr>
        <p:txBody>
          <a:bodyPr/>
          <a:lstStyle/>
          <a:p>
            <a:r>
              <a:rPr lang="en" altLang="zh-CN" b="0" i="0" u="none" strike="noStrike" dirty="0">
                <a:solidFill>
                  <a:srgbClr val="000000"/>
                </a:solidFill>
                <a:effectLst/>
                <a:latin typeface="Segoe UI Web (West European)"/>
              </a:rPr>
              <a:t>ROCm (Radeon Open Compute) is an </a:t>
            </a:r>
            <a:r>
              <a:rPr lang="en" altLang="zh-CN" b="0" i="0" u="sng" strike="noStrike" dirty="0">
                <a:solidFill>
                  <a:srgbClr val="000000"/>
                </a:solidFill>
                <a:effectLst/>
                <a:latin typeface="Segoe UI Web (West European)"/>
              </a:rPr>
              <a:t>open source software platform</a:t>
            </a:r>
            <a:r>
              <a:rPr lang="en" altLang="zh-CN" b="0" i="0" u="none" strike="noStrike" dirty="0">
                <a:solidFill>
                  <a:srgbClr val="000000"/>
                </a:solidFill>
                <a:effectLst/>
                <a:latin typeface="Segoe UI Web (West European)"/>
              </a:rPr>
              <a:t> designed to </a:t>
            </a:r>
            <a:r>
              <a:rPr lang="en" altLang="zh-CN" b="0" i="0" u="sng" strike="noStrike" dirty="0">
                <a:solidFill>
                  <a:srgbClr val="000000"/>
                </a:solidFill>
                <a:effectLst/>
                <a:latin typeface="Segoe UI Web (West European)"/>
              </a:rPr>
              <a:t>provide</a:t>
            </a:r>
            <a:r>
              <a:rPr lang="en" altLang="zh-CN" b="0" i="0" u="none" strike="noStrike" dirty="0">
                <a:solidFill>
                  <a:srgbClr val="000000"/>
                </a:solidFill>
                <a:effectLst/>
                <a:latin typeface="Segoe UI Web (West European)"/>
              </a:rPr>
              <a:t> a general-purpose, high-performance computer programming </a:t>
            </a:r>
            <a:r>
              <a:rPr lang="en" altLang="zh-CN" b="0" i="0" u="sng" strike="noStrike" dirty="0">
                <a:solidFill>
                  <a:srgbClr val="000000"/>
                </a:solidFill>
                <a:effectLst/>
                <a:latin typeface="Segoe UI Web (West European)"/>
              </a:rPr>
              <a:t>environment</a:t>
            </a:r>
            <a:r>
              <a:rPr lang="en" altLang="zh-CN" b="0" i="0" u="none" strike="noStrike" dirty="0">
                <a:solidFill>
                  <a:srgbClr val="000000"/>
                </a:solidFill>
                <a:effectLst/>
                <a:latin typeface="Segoe UI Web (West European)"/>
              </a:rPr>
              <a:t> for developing accelerated applications on AMD GPUs and CPUs.</a:t>
            </a:r>
            <a:endParaRPr lang="en-US" dirty="0"/>
          </a:p>
        </p:txBody>
      </p:sp>
      <p:pic>
        <p:nvPicPr>
          <p:cNvPr id="6" name="图片 5">
            <a:extLst>
              <a:ext uri="{FF2B5EF4-FFF2-40B4-BE49-F238E27FC236}">
                <a16:creationId xmlns:a16="http://schemas.microsoft.com/office/drawing/2014/main" id="{0F14DBCB-FACD-34BF-6899-449475CADE20}"/>
              </a:ext>
            </a:extLst>
          </p:cNvPr>
          <p:cNvPicPr>
            <a:picLocks noChangeAspect="1"/>
          </p:cNvPicPr>
          <p:nvPr/>
        </p:nvPicPr>
        <p:blipFill rotWithShape="1">
          <a:blip r:embed="rId4"/>
          <a:srcRect t="8311" b="7694"/>
          <a:stretch/>
        </p:blipFill>
        <p:spPr>
          <a:xfrm>
            <a:off x="1062853" y="1748406"/>
            <a:ext cx="10066293" cy="4756031"/>
          </a:xfrm>
          <a:prstGeom prst="rect">
            <a:avLst/>
          </a:prstGeom>
        </p:spPr>
      </p:pic>
    </p:spTree>
    <p:custDataLst>
      <p:custData r:id="rId1"/>
      <p:custData r:id="rId2"/>
    </p:custDataLst>
    <p:extLst>
      <p:ext uri="{BB962C8B-B14F-4D97-AF65-F5344CB8AC3E}">
        <p14:creationId xmlns:p14="http://schemas.microsoft.com/office/powerpoint/2010/main" val="73959342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2EA6F-44E2-4D47-9010-A71AAE959121}"/>
              </a:ext>
            </a:extLst>
          </p:cNvPr>
          <p:cNvSpPr>
            <a:spLocks noGrp="1"/>
          </p:cNvSpPr>
          <p:nvPr>
            <p:ph type="title"/>
          </p:nvPr>
        </p:nvSpPr>
        <p:spPr/>
        <p:txBody>
          <a:bodyPr/>
          <a:lstStyle/>
          <a:p>
            <a:r>
              <a:rPr lang="en-US" dirty="0"/>
              <a:t>Deployment tools</a:t>
            </a:r>
          </a:p>
        </p:txBody>
      </p:sp>
      <p:sp>
        <p:nvSpPr>
          <p:cNvPr id="3" name="Text Placeholder 2">
            <a:extLst>
              <a:ext uri="{FF2B5EF4-FFF2-40B4-BE49-F238E27FC236}">
                <a16:creationId xmlns:a16="http://schemas.microsoft.com/office/drawing/2014/main" id="{95895148-E5BC-4A94-B031-1F47F9BC02E0}"/>
              </a:ext>
            </a:extLst>
          </p:cNvPr>
          <p:cNvSpPr>
            <a:spLocks noGrp="1"/>
          </p:cNvSpPr>
          <p:nvPr>
            <p:ph type="body" sz="quarter" idx="10"/>
          </p:nvPr>
        </p:nvSpPr>
        <p:spPr/>
        <p:txBody>
          <a:bodyPr/>
          <a:lstStyle/>
          <a:p>
            <a:r>
              <a:rPr lang="en" altLang="zh-CN" b="1" dirty="0">
                <a:solidFill>
                  <a:srgbClr val="111111"/>
                </a:solidFill>
                <a:effectLst/>
                <a:latin typeface="klavika"/>
              </a:rPr>
              <a:t>ROCm Validation Suite Guide : </a:t>
            </a:r>
          </a:p>
          <a:p>
            <a:pPr algn="just"/>
            <a:r>
              <a:rPr lang="en" altLang="zh-CN" b="1" dirty="0">
                <a:solidFill>
                  <a:srgbClr val="111111"/>
                </a:solidFill>
                <a:latin typeface="klavika"/>
              </a:rPr>
              <a:t>	</a:t>
            </a:r>
            <a:r>
              <a:rPr lang="en" altLang="zh-CN" b="0" i="0" dirty="0">
                <a:solidFill>
                  <a:srgbClr val="000000"/>
                </a:solidFill>
                <a:effectLst/>
                <a:latin typeface="Noto Sans" panose="020B0604020202020204" pitchFamily="34" charset="0"/>
              </a:rPr>
              <a:t>The ROCm Validation Suite (RVS) is a system administrator's and cluster manager's tool for detecting and troubleshooting common problems affecting AMD GPUs running in a high-performance computing environment, enabled using the ROCm software stack on a compatible platform. It is a collection of tests, benchmarks, and qualification tools, each targeting a specific subsystem of the ROCm platform. </a:t>
            </a:r>
          </a:p>
          <a:p>
            <a:endParaRPr lang="en" altLang="zh-CN" b="1" dirty="0">
              <a:solidFill>
                <a:srgbClr val="111111"/>
              </a:solidFill>
              <a:effectLst/>
              <a:latin typeface="klavika"/>
            </a:endParaRPr>
          </a:p>
          <a:p>
            <a:r>
              <a:rPr lang="en" altLang="zh-CN" b="1" dirty="0">
                <a:solidFill>
                  <a:srgbClr val="111111"/>
                </a:solidFill>
                <a:effectLst/>
                <a:latin typeface="klavika"/>
              </a:rPr>
              <a:t>ROCm Data Center Tool</a:t>
            </a:r>
          </a:p>
          <a:p>
            <a:r>
              <a:rPr lang="en-US" dirty="0"/>
              <a:t>	</a:t>
            </a:r>
            <a:r>
              <a:rPr lang="en" altLang="zh-CN" b="0" i="0" dirty="0">
                <a:solidFill>
                  <a:srgbClr val="000000"/>
                </a:solidFill>
                <a:effectLst/>
                <a:latin typeface="Noto Sans" panose="020B0502040504020204" pitchFamily="34" charset="0"/>
              </a:rPr>
              <a:t>The ROCm Data Center Tool (RDC) simplifies the administration and addresses key infrastructure challenges in AMD GPUs in cluster and data center environments.</a:t>
            </a:r>
          </a:p>
          <a:p>
            <a:endParaRPr lang="en" dirty="0">
              <a:solidFill>
                <a:srgbClr val="000000"/>
              </a:solidFill>
              <a:latin typeface="Noto Sans" panose="020B0502040504020204" pitchFamily="34" charset="0"/>
            </a:endParaRPr>
          </a:p>
          <a:p>
            <a:r>
              <a:rPr lang="en" altLang="zh-CN" b="1" dirty="0">
                <a:solidFill>
                  <a:srgbClr val="111111"/>
                </a:solidFill>
                <a:effectLst/>
                <a:latin typeface="klavika"/>
              </a:rPr>
              <a:t>ROCm System Management Interface</a:t>
            </a:r>
          </a:p>
          <a:p>
            <a:r>
              <a:rPr lang="en" altLang="zh-CN" b="1" dirty="0">
                <a:solidFill>
                  <a:srgbClr val="111111"/>
                </a:solidFill>
                <a:latin typeface="klavika"/>
              </a:rPr>
              <a:t>	</a:t>
            </a:r>
            <a:r>
              <a:rPr lang="en" altLang="zh-CN" b="0" i="0" u="none" strike="noStrike" dirty="0">
                <a:solidFill>
                  <a:srgbClr val="000000"/>
                </a:solidFill>
                <a:effectLst/>
                <a:latin typeface="Noto Sans" panose="020B0502040504020204" pitchFamily="34" charset="0"/>
                <a:ea typeface="Noto Sans" panose="020B0502040504020204" pitchFamily="34" charset="0"/>
                <a:cs typeface="Noto Sans" panose="020B0502040504020204" pitchFamily="34" charset="0"/>
              </a:rPr>
              <a:t>This is a tool for system monitoring and management that allows users to easily monitor and tune the performance of their GPU.</a:t>
            </a:r>
            <a:endParaRPr lang="en" altLang="zh-CN" b="1" dirty="0">
              <a:solidFill>
                <a:srgbClr val="111111"/>
              </a:solidFill>
              <a:effectLst/>
              <a:latin typeface="Noto Sans" panose="020B0502040504020204" pitchFamily="34" charset="0"/>
              <a:ea typeface="Noto Sans" panose="020B0502040504020204" pitchFamily="34" charset="0"/>
              <a:cs typeface="Noto Sans" panose="020B0502040504020204" pitchFamily="34" charset="0"/>
            </a:endParaRPr>
          </a:p>
          <a:p>
            <a:endParaRPr lang="en-US" dirty="0"/>
          </a:p>
        </p:txBody>
      </p:sp>
      <p:pic>
        <p:nvPicPr>
          <p:cNvPr id="4" name="图片 3">
            <a:extLst>
              <a:ext uri="{FF2B5EF4-FFF2-40B4-BE49-F238E27FC236}">
                <a16:creationId xmlns:a16="http://schemas.microsoft.com/office/drawing/2014/main" id="{9186AF62-1DB3-5D58-F380-DC8F16D33BD7}"/>
              </a:ext>
            </a:extLst>
          </p:cNvPr>
          <p:cNvPicPr>
            <a:picLocks noChangeAspect="1"/>
          </p:cNvPicPr>
          <p:nvPr/>
        </p:nvPicPr>
        <p:blipFill>
          <a:blip r:embed="rId5"/>
          <a:stretch>
            <a:fillRect/>
          </a:stretch>
        </p:blipFill>
        <p:spPr>
          <a:xfrm>
            <a:off x="366696" y="2364149"/>
            <a:ext cx="11712105" cy="2129701"/>
          </a:xfrm>
          <a:prstGeom prst="rect">
            <a:avLst/>
          </a:prstGeom>
        </p:spPr>
      </p:pic>
      <p:pic>
        <p:nvPicPr>
          <p:cNvPr id="5" name="在线媒体 4" descr="What is ROCm?">
            <a:hlinkClick r:id="" action="ppaction://media"/>
            <a:extLst>
              <a:ext uri="{FF2B5EF4-FFF2-40B4-BE49-F238E27FC236}">
                <a16:creationId xmlns:a16="http://schemas.microsoft.com/office/drawing/2014/main" id="{1107BD93-4586-5DDC-211C-4AEABA730F5F}"/>
              </a:ext>
            </a:extLst>
          </p:cNvPr>
          <p:cNvPicPr>
            <a:picLocks noRot="1" noChangeAspect="1"/>
          </p:cNvPicPr>
          <p:nvPr>
            <a:videoFile r:link="rId3"/>
          </p:nvPr>
        </p:nvPicPr>
        <p:blipFill>
          <a:blip r:embed="rId6"/>
          <a:stretch>
            <a:fillRect/>
          </a:stretch>
        </p:blipFill>
        <p:spPr>
          <a:xfrm>
            <a:off x="9063737" y="89683"/>
            <a:ext cx="2540000" cy="1435100"/>
          </a:xfrm>
          <a:prstGeom prst="rect">
            <a:avLst/>
          </a:prstGeom>
        </p:spPr>
      </p:pic>
    </p:spTree>
    <p:custDataLst>
      <p:custData r:id="rId1"/>
      <p:custData r:id="rId2"/>
    </p:custDataLst>
    <p:extLst>
      <p:ext uri="{BB962C8B-B14F-4D97-AF65-F5344CB8AC3E}">
        <p14:creationId xmlns:p14="http://schemas.microsoft.com/office/powerpoint/2010/main" val="18652729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mediacall" presetSubtype="0" fill="hold" nodeType="clickEffect">
                                  <p:stCondLst>
                                    <p:cond delay="0"/>
                                  </p:stCondLst>
                                  <p:childTnLst>
                                    <p:cmd type="call" cmd="playFrom(0.0)">
                                      <p:cBhvr>
                                        <p:cTn id="11"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2" fill="hold" display="0">
                  <p:stCondLst>
                    <p:cond delay="indefinite"/>
                  </p:stCondLst>
                </p:cTn>
                <p:tgtEl>
                  <p:spTgt spid="5"/>
                </p:tgtEl>
              </p:cMediaNode>
            </p:video>
            <p:seq concurrent="1" nextAc="seek">
              <p:cTn id="13" restart="whenNotActive" fill="hold" evtFilter="cancelBubble" nodeType="interactiveSeq">
                <p:stCondLst>
                  <p:cond evt="onClick" delay="0">
                    <p:tgtEl>
                      <p:spTgt spid="5"/>
                    </p:tgtEl>
                  </p:cond>
                </p:stCondLst>
                <p:endSync evt="end" delay="0">
                  <p:rtn val="all"/>
                </p:endSync>
                <p:childTnLst>
                  <p:par>
                    <p:cTn id="14" fill="hold">
                      <p:stCondLst>
                        <p:cond delay="0"/>
                      </p:stCondLst>
                      <p:childTnLst>
                        <p:par>
                          <p:cTn id="15" fill="hold">
                            <p:stCondLst>
                              <p:cond delay="0"/>
                            </p:stCondLst>
                            <p:childTnLst>
                              <p:par>
                                <p:cTn id="16" presetID="2" presetClass="mediacall" presetSubtype="0" fill="hold" nodeType="clickEffect">
                                  <p:stCondLst>
                                    <p:cond delay="0"/>
                                  </p:stCondLst>
                                  <p:childTnLst>
                                    <p:cmd type="call" cmd="togglePause">
                                      <p:cBhvr>
                                        <p:cTn id="17"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3FB3C6-76AF-9409-52BE-6BAD99EFEAF4}"/>
              </a:ext>
            </a:extLst>
          </p:cNvPr>
          <p:cNvSpPr>
            <a:spLocks noGrp="1"/>
          </p:cNvSpPr>
          <p:nvPr>
            <p:ph type="title"/>
          </p:nvPr>
        </p:nvSpPr>
        <p:spPr>
          <a:xfrm>
            <a:off x="586740" y="338293"/>
            <a:ext cx="11018520" cy="430887"/>
          </a:xfrm>
        </p:spPr>
        <p:txBody>
          <a:bodyPr/>
          <a:lstStyle/>
          <a:p>
            <a:r>
              <a:rPr kumimoji="1" lang="en-US" altLang="zh-CN" dirty="0"/>
              <a:t>NVIDIA vs. AMD</a:t>
            </a:r>
            <a:endParaRPr kumimoji="1" lang="zh-CN" altLang="en-US" dirty="0"/>
          </a:p>
        </p:txBody>
      </p:sp>
      <p:pic>
        <p:nvPicPr>
          <p:cNvPr id="3" name="Picture 2">
            <a:extLst>
              <a:ext uri="{FF2B5EF4-FFF2-40B4-BE49-F238E27FC236}">
                <a16:creationId xmlns:a16="http://schemas.microsoft.com/office/drawing/2014/main" id="{7918226F-F2F9-75F0-5D94-77D3844552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3814" y="958835"/>
            <a:ext cx="8444371" cy="5716190"/>
          </a:xfrm>
          <a:prstGeom prst="rect">
            <a:avLst/>
          </a:prstGeom>
        </p:spPr>
      </p:pic>
    </p:spTree>
    <p:extLst>
      <p:ext uri="{BB962C8B-B14F-4D97-AF65-F5344CB8AC3E}">
        <p14:creationId xmlns:p14="http://schemas.microsoft.com/office/powerpoint/2010/main" val="339491174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3801F-5966-4CB1-BBBB-3FA2853A30C4}"/>
              </a:ext>
            </a:extLst>
          </p:cNvPr>
          <p:cNvSpPr>
            <a:spLocks noGrp="1"/>
          </p:cNvSpPr>
          <p:nvPr>
            <p:ph type="title"/>
          </p:nvPr>
        </p:nvSpPr>
        <p:spPr>
          <a:xfrm>
            <a:off x="588263" y="264413"/>
            <a:ext cx="11018520" cy="430887"/>
          </a:xfrm>
        </p:spPr>
        <p:txBody>
          <a:bodyPr vert="horz" wrap="square" lIns="0" tIns="0" rIns="0" bIns="0" rtlCol="0" anchor="t">
            <a:normAutofit/>
          </a:bodyPr>
          <a:lstStyle/>
          <a:p>
            <a:r>
              <a:rPr lang="en-US" altLang="zh-CN" b="1" kern="1200" cap="none" spc="0" baseline="0" dirty="0">
                <a:ln w="3175">
                  <a:noFill/>
                </a:ln>
                <a:effectLst/>
                <a:latin typeface="+mj-lt"/>
                <a:ea typeface="+mn-ea"/>
                <a:cs typeface="Segoe UI" pitchFamily="34" charset="0"/>
              </a:rPr>
              <a:t>What is HIP</a:t>
            </a:r>
            <a:endParaRPr lang="en-US" b="1" kern="1200" cap="none" spc="0" baseline="0" dirty="0">
              <a:ln w="3175">
                <a:noFill/>
              </a:ln>
              <a:effectLst/>
              <a:latin typeface="+mj-lt"/>
              <a:ea typeface="+mn-ea"/>
              <a:cs typeface="Segoe UI" pitchFamily="34" charset="0"/>
            </a:endParaRPr>
          </a:p>
        </p:txBody>
      </p:sp>
      <p:sp>
        <p:nvSpPr>
          <p:cNvPr id="5" name="文本框 4">
            <a:extLst>
              <a:ext uri="{FF2B5EF4-FFF2-40B4-BE49-F238E27FC236}">
                <a16:creationId xmlns:a16="http://schemas.microsoft.com/office/drawing/2014/main" id="{A2165117-C417-8F8E-251B-CF79607881D0}"/>
              </a:ext>
            </a:extLst>
          </p:cNvPr>
          <p:cNvSpPr txBox="1"/>
          <p:nvPr/>
        </p:nvSpPr>
        <p:spPr>
          <a:xfrm>
            <a:off x="6186536" y="1013445"/>
            <a:ext cx="5211763" cy="4831110"/>
          </a:xfrm>
          <a:prstGeom prst="rect">
            <a:avLst/>
          </a:prstGeom>
        </p:spPr>
        <p:txBody>
          <a:bodyPr vert="horz" wrap="square" lIns="0" tIns="0" rIns="0" bIns="0" rtlCol="0">
            <a:normAutofit lnSpcReduction="10000"/>
          </a:bodyPr>
          <a:lstStyle/>
          <a:p>
            <a:pPr marL="285750" indent="-285750" defTabSz="932742">
              <a:lnSpc>
                <a:spcPct val="90000"/>
              </a:lnSpc>
              <a:spcAft>
                <a:spcPts val="600"/>
              </a:spcAft>
              <a:buClr>
                <a:schemeClr val="accent1"/>
              </a:buClr>
              <a:buSzPct val="90000"/>
              <a:buFont typeface="Arial" panose="020B0604020202020204" pitchFamily="34" charset="0"/>
              <a:buChar char="•"/>
            </a:pPr>
            <a:r>
              <a:rPr lang="en-US" altLang="zh-CN" sz="1800" dirty="0">
                <a:effectLst/>
              </a:rPr>
              <a:t>HIP can compile code into intermediate code that can be executed on both CPUs and GPUs, and dynamically call the corresponding functions based on the device type at runtime. Therefore, developers can use HIP to write code once and deploy it on different devices, simplifying code development and maintenance.</a:t>
            </a:r>
          </a:p>
          <a:p>
            <a:pPr marL="285750" indent="-285750" defTabSz="932742">
              <a:lnSpc>
                <a:spcPct val="90000"/>
              </a:lnSpc>
              <a:spcAft>
                <a:spcPts val="600"/>
              </a:spcAft>
              <a:buClr>
                <a:schemeClr val="accent1"/>
              </a:buClr>
              <a:buSzPct val="90000"/>
              <a:buFont typeface="Arial" panose="020B0604020202020204" pitchFamily="34" charset="0"/>
              <a:buChar char="•"/>
            </a:pPr>
            <a:endParaRPr lang="en-US" altLang="zh-CN" sz="1800" dirty="0">
              <a:effectLst/>
            </a:endParaRPr>
          </a:p>
          <a:p>
            <a:pPr marL="285750" indent="-285750" defTabSz="932742">
              <a:lnSpc>
                <a:spcPct val="90000"/>
              </a:lnSpc>
              <a:spcAft>
                <a:spcPts val="600"/>
              </a:spcAft>
              <a:buClr>
                <a:schemeClr val="accent1"/>
              </a:buClr>
              <a:buSzPct val="90000"/>
              <a:buFont typeface="Arial" panose="020B0604020202020204" pitchFamily="34" charset="0"/>
              <a:buChar char="•"/>
            </a:pPr>
            <a:r>
              <a:rPr lang="en-US" altLang="zh-CN" sz="1800" dirty="0">
                <a:effectLst/>
              </a:rPr>
              <a:t>In HIP model, the part run on CPU called </a:t>
            </a:r>
            <a:r>
              <a:rPr lang="en-US" altLang="zh-CN" sz="1800" b="1" u="sng" dirty="0">
                <a:effectLst/>
              </a:rPr>
              <a:t>host</a:t>
            </a:r>
            <a:r>
              <a:rPr lang="en-US" altLang="zh-CN" sz="1800" dirty="0">
                <a:effectLst/>
              </a:rPr>
              <a:t>, the part run on accelerator(GPU) called </a:t>
            </a:r>
            <a:r>
              <a:rPr lang="en-US" altLang="zh-CN" sz="1800" b="1" u="sng" dirty="0">
                <a:effectLst/>
              </a:rPr>
              <a:t>device</a:t>
            </a:r>
            <a:r>
              <a:rPr lang="en-US" altLang="zh-CN" sz="1800" dirty="0">
                <a:effectLst/>
              </a:rPr>
              <a:t>. </a:t>
            </a:r>
          </a:p>
          <a:p>
            <a:pPr marL="285750" indent="-285750" defTabSz="932742">
              <a:lnSpc>
                <a:spcPct val="90000"/>
              </a:lnSpc>
              <a:spcAft>
                <a:spcPts val="600"/>
              </a:spcAft>
              <a:buClr>
                <a:schemeClr val="accent1"/>
              </a:buClr>
              <a:buSzPct val="90000"/>
              <a:buFont typeface="Arial" panose="020B0604020202020204" pitchFamily="34" charset="0"/>
              <a:buChar char="•"/>
            </a:pPr>
            <a:endParaRPr lang="en-US" altLang="zh-CN" sz="1800" dirty="0">
              <a:effectLst/>
            </a:endParaRPr>
          </a:p>
          <a:p>
            <a:pPr marL="285750" indent="-285750" defTabSz="932742">
              <a:lnSpc>
                <a:spcPct val="90000"/>
              </a:lnSpc>
              <a:spcAft>
                <a:spcPts val="600"/>
              </a:spcAft>
              <a:buClr>
                <a:schemeClr val="accent1"/>
              </a:buClr>
              <a:buSzPct val="90000"/>
              <a:buFont typeface="Arial" panose="020B0604020202020204" pitchFamily="34" charset="0"/>
              <a:buChar char="•"/>
            </a:pPr>
            <a:r>
              <a:rPr lang="en-US" altLang="zh-CN" sz="1800" dirty="0">
                <a:effectLst/>
              </a:rPr>
              <a:t>Host part code is CPU code. Entry function is main(). Hip use Runtime API allocate device memory, manage memory copy on host and device, run core function on device…</a:t>
            </a:r>
          </a:p>
          <a:p>
            <a:pPr marL="285750" indent="-285750" defTabSz="932742">
              <a:lnSpc>
                <a:spcPct val="90000"/>
              </a:lnSpc>
              <a:spcAft>
                <a:spcPts val="600"/>
              </a:spcAft>
              <a:buClr>
                <a:schemeClr val="accent1"/>
              </a:buClr>
              <a:buSzPct val="90000"/>
              <a:buFont typeface="Arial" panose="020B0604020202020204" pitchFamily="34" charset="0"/>
              <a:buChar char="•"/>
            </a:pPr>
            <a:endParaRPr lang="en-US" altLang="zh-CN" sz="1800" dirty="0"/>
          </a:p>
          <a:p>
            <a:pPr marL="285750" indent="-285750" defTabSz="932742">
              <a:lnSpc>
                <a:spcPct val="90000"/>
              </a:lnSpc>
              <a:spcAft>
                <a:spcPts val="600"/>
              </a:spcAft>
              <a:buClr>
                <a:schemeClr val="accent1"/>
              </a:buClr>
              <a:buSzPct val="90000"/>
              <a:buFont typeface="Arial" panose="020B0604020202020204" pitchFamily="34" charset="0"/>
              <a:buChar char="•"/>
            </a:pPr>
            <a:r>
              <a:rPr lang="en-US" altLang="zh-CN" sz="1800" dirty="0">
                <a:effectLst/>
              </a:rPr>
              <a:t>Device part is accelerator. It’s code run on GPU. The code is Extensive - C/C++. Essential part is core function.</a:t>
            </a:r>
          </a:p>
          <a:p>
            <a:pPr marL="285750" indent="-285750" defTabSz="932742">
              <a:lnSpc>
                <a:spcPct val="90000"/>
              </a:lnSpc>
              <a:spcAft>
                <a:spcPts val="600"/>
              </a:spcAft>
              <a:buClr>
                <a:schemeClr val="accent1"/>
              </a:buClr>
              <a:buSzPct val="90000"/>
              <a:buFont typeface="Arial" panose="020B0604020202020204" pitchFamily="34" charset="0"/>
              <a:buChar char="•"/>
            </a:pPr>
            <a:endParaRPr kumimoji="1" lang="en-US" altLang="zh-CN" sz="1800" dirty="0"/>
          </a:p>
        </p:txBody>
      </p:sp>
      <p:sp>
        <p:nvSpPr>
          <p:cNvPr id="11" name="文本框 2">
            <a:extLst>
              <a:ext uri="{FF2B5EF4-FFF2-40B4-BE49-F238E27FC236}">
                <a16:creationId xmlns:a16="http://schemas.microsoft.com/office/drawing/2014/main" id="{B0F861EE-1971-65CB-A03C-B3450E2280F0}"/>
              </a:ext>
            </a:extLst>
          </p:cNvPr>
          <p:cNvSpPr txBox="1"/>
          <p:nvPr/>
        </p:nvSpPr>
        <p:spPr>
          <a:xfrm>
            <a:off x="588263" y="1013445"/>
            <a:ext cx="5219700" cy="3279855"/>
          </a:xfrm>
          <a:prstGeom prst="rect">
            <a:avLst/>
          </a:prstGeom>
        </p:spPr>
        <p:txBody>
          <a:bodyPr vert="horz" wrap="square" lIns="0" tIns="0" rIns="0" bIns="0" rtlCol="0">
            <a:normAutofit/>
          </a:bodyPr>
          <a:lstStyle/>
          <a:p>
            <a:pPr marL="285750" indent="-285750" defTabSz="932742">
              <a:spcAft>
                <a:spcPts val="600"/>
              </a:spcAft>
              <a:buClr>
                <a:schemeClr val="accent1"/>
              </a:buClr>
              <a:buSzPct val="90000"/>
              <a:buFont typeface="Arial" panose="020B0604020202020204" pitchFamily="34" charset="0"/>
              <a:buChar char="•"/>
            </a:pPr>
            <a:r>
              <a:rPr lang="en-US" altLang="zh-CN" sz="1800" dirty="0">
                <a:effectLst/>
              </a:rPr>
              <a:t>HIP (</a:t>
            </a:r>
            <a:r>
              <a:rPr lang="en-US" altLang="zh-CN" sz="1800" b="1" dirty="0">
                <a:effectLst/>
              </a:rPr>
              <a:t>H</a:t>
            </a:r>
            <a:r>
              <a:rPr lang="en-US" altLang="zh-CN" sz="1800" dirty="0">
                <a:effectLst/>
              </a:rPr>
              <a:t>eterogeneous-Compute </a:t>
            </a:r>
            <a:r>
              <a:rPr lang="en-US" altLang="zh-CN" sz="1800" b="1" dirty="0">
                <a:effectLst/>
              </a:rPr>
              <a:t>I</a:t>
            </a:r>
            <a:r>
              <a:rPr lang="en-US" altLang="zh-CN" sz="1800" dirty="0">
                <a:effectLst/>
              </a:rPr>
              <a:t>nterface for </a:t>
            </a:r>
            <a:r>
              <a:rPr lang="en-US" altLang="zh-CN" sz="1800" b="1" dirty="0">
                <a:effectLst/>
              </a:rPr>
              <a:t>P</a:t>
            </a:r>
            <a:r>
              <a:rPr lang="en-US" altLang="zh-CN" sz="1800" dirty="0">
                <a:effectLst/>
              </a:rPr>
              <a:t>ortability) is an </a:t>
            </a:r>
            <a:r>
              <a:rPr lang="en-US" altLang="zh-CN" sz="1800" u="sng" dirty="0">
                <a:effectLst/>
              </a:rPr>
              <a:t>open-source programming model</a:t>
            </a:r>
            <a:r>
              <a:rPr lang="en-US" altLang="zh-CN" sz="1800" dirty="0">
                <a:effectLst/>
              </a:rPr>
              <a:t> from AMD that allows developers to write code once that can be compiled and executed on both CPUs and GPUs. </a:t>
            </a:r>
          </a:p>
          <a:p>
            <a:pPr marL="285750" indent="-285750" defTabSz="932742">
              <a:spcAft>
                <a:spcPts val="600"/>
              </a:spcAft>
              <a:buClr>
                <a:schemeClr val="accent1"/>
              </a:buClr>
              <a:buSzPct val="90000"/>
              <a:buFont typeface="Arial" panose="020B0604020202020204" pitchFamily="34" charset="0"/>
              <a:buChar char="•"/>
            </a:pPr>
            <a:endParaRPr lang="en-US" altLang="zh-CN" sz="1800" dirty="0"/>
          </a:p>
          <a:p>
            <a:pPr marL="285750" indent="-285750" defTabSz="932742">
              <a:spcAft>
                <a:spcPts val="600"/>
              </a:spcAft>
              <a:buClr>
                <a:schemeClr val="accent1"/>
              </a:buClr>
              <a:buSzPct val="90000"/>
              <a:buFont typeface="Arial" panose="020B0604020202020204" pitchFamily="34" charset="0"/>
              <a:buChar char="•"/>
            </a:pPr>
            <a:r>
              <a:rPr lang="en-US" altLang="zh-CN" sz="1800" dirty="0">
                <a:effectLst/>
              </a:rPr>
              <a:t>To be more specific, </a:t>
            </a:r>
            <a:r>
              <a:rPr lang="en-US" altLang="zh-CN" sz="1800" b="0" i="0" dirty="0">
                <a:effectLst/>
              </a:rPr>
              <a:t>HIP is a </a:t>
            </a:r>
            <a:r>
              <a:rPr lang="en-US" altLang="zh-CN" sz="1800" b="0" i="0" dirty="0">
                <a:effectLst/>
                <a:highlight>
                  <a:srgbClr val="FFFF00"/>
                </a:highlight>
              </a:rPr>
              <a:t>C++ Runtime API and kernel language</a:t>
            </a:r>
            <a:r>
              <a:rPr lang="en-US" altLang="zh-CN" sz="1800" b="0" i="0" dirty="0">
                <a:effectLst/>
              </a:rPr>
              <a:t> that allows developers to create portable applications for AMD and NVIDIA GPUs from a single source code.</a:t>
            </a:r>
            <a:endParaRPr lang="en-US" altLang="zh-CN" sz="1800" dirty="0">
              <a:effectLst/>
            </a:endParaRPr>
          </a:p>
          <a:p>
            <a:pPr marL="285750" indent="-285750" defTabSz="932742">
              <a:spcAft>
                <a:spcPts val="600"/>
              </a:spcAft>
              <a:buClr>
                <a:schemeClr val="accent1"/>
              </a:buClr>
              <a:buSzPct val="90000"/>
              <a:buFont typeface="Arial" panose="020B0604020202020204" pitchFamily="34" charset="0"/>
              <a:buChar char="•"/>
            </a:pPr>
            <a:endParaRPr kumimoji="1" lang="en-US" altLang="zh-CN" sz="1800" dirty="0"/>
          </a:p>
        </p:txBody>
      </p:sp>
      <p:pic>
        <p:nvPicPr>
          <p:cNvPr id="6" name="Picture 1">
            <a:extLst>
              <a:ext uri="{FF2B5EF4-FFF2-40B4-BE49-F238E27FC236}">
                <a16:creationId xmlns:a16="http://schemas.microsoft.com/office/drawing/2014/main" id="{DDDF85EE-AEEE-FF85-2867-41931C9C37D6}"/>
              </a:ext>
            </a:extLst>
          </p:cNvPr>
          <p:cNvPicPr>
            <a:picLocks noChangeAspect="1"/>
          </p:cNvPicPr>
          <p:nvPr/>
        </p:nvPicPr>
        <p:blipFill>
          <a:blip r:embed="rId4"/>
          <a:stretch>
            <a:fillRect/>
          </a:stretch>
        </p:blipFill>
        <p:spPr>
          <a:xfrm>
            <a:off x="1489963" y="4160260"/>
            <a:ext cx="3416300" cy="2527300"/>
          </a:xfrm>
          <a:prstGeom prst="rect">
            <a:avLst/>
          </a:prstGeom>
        </p:spPr>
      </p:pic>
    </p:spTree>
    <p:custDataLst>
      <p:custData r:id="rId1"/>
      <p:custData r:id="rId2"/>
    </p:custDataLst>
    <p:extLst>
      <p:ext uri="{BB962C8B-B14F-4D97-AF65-F5344CB8AC3E}">
        <p14:creationId xmlns:p14="http://schemas.microsoft.com/office/powerpoint/2010/main" val="289478585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3FB3C6-76AF-9409-52BE-6BAD99EFEAF4}"/>
              </a:ext>
            </a:extLst>
          </p:cNvPr>
          <p:cNvSpPr>
            <a:spLocks noGrp="1"/>
          </p:cNvSpPr>
          <p:nvPr>
            <p:ph type="title"/>
          </p:nvPr>
        </p:nvSpPr>
        <p:spPr>
          <a:xfrm>
            <a:off x="586740" y="302079"/>
            <a:ext cx="11018520" cy="430887"/>
          </a:xfrm>
        </p:spPr>
        <p:txBody>
          <a:bodyPr/>
          <a:lstStyle/>
          <a:p>
            <a:r>
              <a:rPr kumimoji="1" lang="en-US" altLang="zh-CN" dirty="0"/>
              <a:t>HIP API</a:t>
            </a:r>
            <a:endParaRPr kumimoji="1" lang="zh-CN" altLang="en-US" dirty="0"/>
          </a:p>
        </p:txBody>
      </p:sp>
      <p:pic>
        <p:nvPicPr>
          <p:cNvPr id="3" name="图片 2">
            <a:extLst>
              <a:ext uri="{FF2B5EF4-FFF2-40B4-BE49-F238E27FC236}">
                <a16:creationId xmlns:a16="http://schemas.microsoft.com/office/drawing/2014/main" id="{9B8E7EA2-55E9-0F45-9A8C-BC1836697E70}"/>
              </a:ext>
            </a:extLst>
          </p:cNvPr>
          <p:cNvPicPr>
            <a:picLocks noChangeAspect="1"/>
          </p:cNvPicPr>
          <p:nvPr/>
        </p:nvPicPr>
        <p:blipFill>
          <a:blip r:embed="rId2"/>
          <a:stretch>
            <a:fillRect/>
          </a:stretch>
        </p:blipFill>
        <p:spPr>
          <a:xfrm>
            <a:off x="795725" y="1124899"/>
            <a:ext cx="10600550" cy="5093509"/>
          </a:xfrm>
          <a:prstGeom prst="rect">
            <a:avLst/>
          </a:prstGeom>
        </p:spPr>
      </p:pic>
    </p:spTree>
    <p:extLst>
      <p:ext uri="{BB962C8B-B14F-4D97-AF65-F5344CB8AC3E}">
        <p14:creationId xmlns:p14="http://schemas.microsoft.com/office/powerpoint/2010/main" val="417529602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3FD0C7-3F61-5966-B6C2-F9472D70FC83}"/>
              </a:ext>
            </a:extLst>
          </p:cNvPr>
          <p:cNvSpPr>
            <a:spLocks noGrp="1"/>
          </p:cNvSpPr>
          <p:nvPr>
            <p:ph type="title"/>
          </p:nvPr>
        </p:nvSpPr>
        <p:spPr>
          <a:xfrm>
            <a:off x="681887" y="3778263"/>
            <a:ext cx="2438682" cy="1383766"/>
          </a:xfrm>
        </p:spPr>
        <p:txBody>
          <a:bodyPr/>
          <a:lstStyle/>
          <a:p>
            <a:r>
              <a:rPr kumimoji="1" lang="en-US" altLang="zh-CN" dirty="0"/>
              <a:t>Simple HIP programming example</a:t>
            </a:r>
            <a:endParaRPr kumimoji="1" lang="zh-CN" altLang="en-US" dirty="0"/>
          </a:p>
        </p:txBody>
      </p:sp>
      <p:pic>
        <p:nvPicPr>
          <p:cNvPr id="6" name="图片 5">
            <a:extLst>
              <a:ext uri="{FF2B5EF4-FFF2-40B4-BE49-F238E27FC236}">
                <a16:creationId xmlns:a16="http://schemas.microsoft.com/office/drawing/2014/main" id="{A294C21F-5936-E6D1-3FA5-DC68CCC63161}"/>
              </a:ext>
            </a:extLst>
          </p:cNvPr>
          <p:cNvPicPr>
            <a:picLocks noChangeAspect="1"/>
          </p:cNvPicPr>
          <p:nvPr/>
        </p:nvPicPr>
        <p:blipFill>
          <a:blip r:embed="rId2"/>
          <a:stretch>
            <a:fillRect/>
          </a:stretch>
        </p:blipFill>
        <p:spPr>
          <a:xfrm>
            <a:off x="3832860" y="343527"/>
            <a:ext cx="7772400" cy="6170943"/>
          </a:xfrm>
          <a:prstGeom prst="rect">
            <a:avLst/>
          </a:prstGeom>
        </p:spPr>
      </p:pic>
      <p:sp>
        <p:nvSpPr>
          <p:cNvPr id="7" name="文本框 6">
            <a:extLst>
              <a:ext uri="{FF2B5EF4-FFF2-40B4-BE49-F238E27FC236}">
                <a16:creationId xmlns:a16="http://schemas.microsoft.com/office/drawing/2014/main" id="{C9CF2CED-D2C9-107A-3CB7-C24118C6EDBC}"/>
              </a:ext>
            </a:extLst>
          </p:cNvPr>
          <p:cNvSpPr txBox="1"/>
          <p:nvPr/>
        </p:nvSpPr>
        <p:spPr>
          <a:xfrm>
            <a:off x="307819" y="180565"/>
            <a:ext cx="3186819" cy="2462213"/>
          </a:xfrm>
          <a:prstGeom prst="rect">
            <a:avLst/>
          </a:prstGeom>
          <a:noFill/>
        </p:spPr>
        <p:txBody>
          <a:bodyPr wrap="square" lIns="0" tIns="0" rIns="0" bIns="0" rtlCol="0">
            <a:spAutoFit/>
          </a:bodyPr>
          <a:lstStyle/>
          <a:p>
            <a:r>
              <a:rPr lang="en-US" altLang="zh-CN" sz="1600" kern="100" dirty="0">
                <a:effectLst/>
                <a:latin typeface="Calibri" panose="020F0502020204030204" pitchFamily="34" charset="0"/>
                <a:ea typeface="DengXian" panose="02010600030101010101" pitchFamily="2" charset="-122"/>
                <a:cs typeface="Times New Roman" panose="02020603050405020304" pitchFamily="18" charset="0"/>
              </a:rPr>
              <a:t>Check if the </a:t>
            </a:r>
            <a:r>
              <a:rPr lang="en-US" altLang="zh-CN" sz="1600" kern="100" dirty="0" err="1">
                <a:effectLst/>
                <a:latin typeface="Calibri" panose="020F0502020204030204" pitchFamily="34" charset="0"/>
                <a:ea typeface="DengXian" panose="02010600030101010101" pitchFamily="2" charset="-122"/>
                <a:cs typeface="Times New Roman" panose="02020603050405020304" pitchFamily="18" charset="0"/>
              </a:rPr>
              <a:t>ROCm</a:t>
            </a:r>
            <a:r>
              <a:rPr lang="en-US" altLang="zh-CN" sz="1600" kern="100" dirty="0">
                <a:latin typeface="Calibri" panose="020F0502020204030204" pitchFamily="34" charset="0"/>
                <a:ea typeface="DengXian" panose="02010600030101010101" pitchFamily="2" charset="-122"/>
                <a:cs typeface="Times New Roman" panose="02020603050405020304" pitchFamily="18" charset="0"/>
              </a:rPr>
              <a:t> </a:t>
            </a:r>
            <a:r>
              <a:rPr lang="en-US" altLang="zh-CN" sz="1600" kern="100" dirty="0">
                <a:effectLst/>
                <a:latin typeface="Calibri" panose="020F0502020204030204" pitchFamily="34" charset="0"/>
                <a:ea typeface="DengXian" panose="02010600030101010101" pitchFamily="2" charset="-122"/>
                <a:cs typeface="Times New Roman" panose="02020603050405020304" pitchFamily="18" charset="0"/>
              </a:rPr>
              <a:t>environment : </a:t>
            </a:r>
            <a:endParaRPr lang="zh-CN" altLang="zh-CN" sz="1600" kern="100" dirty="0">
              <a:effectLst/>
              <a:latin typeface="Calibri" panose="020F0502020204030204" pitchFamily="34" charset="0"/>
              <a:ea typeface="DengXian" panose="02010600030101010101" pitchFamily="2" charset="-122"/>
              <a:cs typeface="Times New Roman" panose="02020603050405020304" pitchFamily="18" charset="0"/>
            </a:endParaRPr>
          </a:p>
          <a:p>
            <a:r>
              <a:rPr lang="en-US" altLang="zh-CN" sz="1600" kern="100" dirty="0">
                <a:effectLst/>
                <a:latin typeface="Calibri" panose="020F0502020204030204" pitchFamily="34" charset="0"/>
                <a:ea typeface="DengXian" panose="02010600030101010101" pitchFamily="2" charset="-122"/>
                <a:cs typeface="Times New Roman" panose="02020603050405020304" pitchFamily="18" charset="0"/>
              </a:rPr>
              <a:t>/opt/</a:t>
            </a:r>
            <a:r>
              <a:rPr lang="en-US" altLang="zh-CN" sz="1600" kern="100" dirty="0" err="1">
                <a:effectLst/>
                <a:latin typeface="Calibri" panose="020F0502020204030204" pitchFamily="34" charset="0"/>
                <a:ea typeface="DengXian" panose="02010600030101010101" pitchFamily="2" charset="-122"/>
                <a:cs typeface="Times New Roman" panose="02020603050405020304" pitchFamily="18" charset="0"/>
              </a:rPr>
              <a:t>rocm</a:t>
            </a:r>
            <a:r>
              <a:rPr lang="en-US" altLang="zh-CN" sz="1600" kern="100" dirty="0">
                <a:effectLst/>
                <a:latin typeface="Calibri" panose="020F0502020204030204" pitchFamily="34" charset="0"/>
                <a:ea typeface="DengXian" panose="02010600030101010101" pitchFamily="2" charset="-122"/>
                <a:cs typeface="Times New Roman" panose="02020603050405020304" pitchFamily="18" charset="0"/>
              </a:rPr>
              <a:t>/bin/</a:t>
            </a:r>
            <a:r>
              <a:rPr lang="en-US" altLang="zh-CN" sz="1600" kern="100" dirty="0" err="1">
                <a:effectLst/>
                <a:latin typeface="Calibri" panose="020F0502020204030204" pitchFamily="34" charset="0"/>
                <a:ea typeface="DengXian" panose="02010600030101010101" pitchFamily="2" charset="-122"/>
                <a:cs typeface="Times New Roman" panose="02020603050405020304" pitchFamily="18" charset="0"/>
              </a:rPr>
              <a:t>rocminfo</a:t>
            </a:r>
            <a:endParaRPr lang="en-US" altLang="zh-CN" sz="1600" kern="100" dirty="0">
              <a:effectLst/>
              <a:latin typeface="Calibri" panose="020F0502020204030204" pitchFamily="34" charset="0"/>
              <a:ea typeface="DengXian" panose="02010600030101010101" pitchFamily="2" charset="-122"/>
              <a:cs typeface="Times New Roman" panose="02020603050405020304" pitchFamily="18" charset="0"/>
            </a:endParaRPr>
          </a:p>
          <a:p>
            <a:endParaRPr lang="zh-CN" altLang="zh-CN" sz="1600" kern="100" dirty="0">
              <a:effectLst/>
              <a:latin typeface="Calibri" panose="020F0502020204030204" pitchFamily="34" charset="0"/>
              <a:ea typeface="DengXian" panose="02010600030101010101" pitchFamily="2" charset="-122"/>
              <a:cs typeface="Times New Roman" panose="02020603050405020304" pitchFamily="18" charset="0"/>
            </a:endParaRPr>
          </a:p>
          <a:p>
            <a:r>
              <a:rPr lang="en-US" altLang="zh-CN" sz="1600" kern="100" dirty="0">
                <a:effectLst/>
                <a:latin typeface="Calibri" panose="020F0502020204030204" pitchFamily="34" charset="0"/>
                <a:ea typeface="DengXian" panose="02010600030101010101" pitchFamily="2" charset="-122"/>
                <a:cs typeface="Times New Roman" panose="02020603050405020304" pitchFamily="18" charset="0"/>
              </a:rPr>
              <a:t>Check if the HIP environment :</a:t>
            </a:r>
            <a:endParaRPr lang="zh-CN" altLang="zh-CN" sz="1600" kern="100" dirty="0">
              <a:effectLst/>
              <a:latin typeface="Calibri" panose="020F0502020204030204" pitchFamily="34" charset="0"/>
              <a:ea typeface="DengXian" panose="02010600030101010101" pitchFamily="2" charset="-122"/>
              <a:cs typeface="Times New Roman" panose="02020603050405020304" pitchFamily="18" charset="0"/>
            </a:endParaRPr>
          </a:p>
          <a:p>
            <a:r>
              <a:rPr lang="en-US" altLang="zh-CN" sz="1600" dirty="0">
                <a:effectLst/>
                <a:latin typeface="Calibri" panose="020F0502020204030204" pitchFamily="34" charset="0"/>
                <a:ea typeface="DengXian" panose="02010600030101010101" pitchFamily="2" charset="-122"/>
                <a:cs typeface="Times New Roman" panose="02020603050405020304" pitchFamily="18" charset="0"/>
              </a:rPr>
              <a:t>/opt/</a:t>
            </a:r>
            <a:r>
              <a:rPr lang="en-US" altLang="zh-CN" sz="1600" dirty="0" err="1">
                <a:effectLst/>
                <a:latin typeface="Calibri" panose="020F0502020204030204" pitchFamily="34" charset="0"/>
                <a:ea typeface="DengXian" panose="02010600030101010101" pitchFamily="2" charset="-122"/>
                <a:cs typeface="Times New Roman" panose="02020603050405020304" pitchFamily="18" charset="0"/>
              </a:rPr>
              <a:t>rocm</a:t>
            </a:r>
            <a:r>
              <a:rPr lang="en-US" altLang="zh-CN" sz="1600" dirty="0">
                <a:effectLst/>
                <a:latin typeface="Calibri" panose="020F0502020204030204" pitchFamily="34" charset="0"/>
                <a:ea typeface="DengXian" panose="02010600030101010101" pitchFamily="2" charset="-122"/>
                <a:cs typeface="Times New Roman" panose="02020603050405020304" pitchFamily="18" charset="0"/>
              </a:rPr>
              <a:t>/bin/</a:t>
            </a:r>
            <a:r>
              <a:rPr lang="en-US" altLang="zh-CN" sz="1600" dirty="0" err="1">
                <a:effectLst/>
                <a:latin typeface="Calibri" panose="020F0502020204030204" pitchFamily="34" charset="0"/>
                <a:ea typeface="DengXian" panose="02010600030101010101" pitchFamily="2" charset="-122"/>
                <a:cs typeface="Times New Roman" panose="02020603050405020304" pitchFamily="18" charset="0"/>
              </a:rPr>
              <a:t>hipconfig</a:t>
            </a:r>
            <a:r>
              <a:rPr lang="en-US" altLang="zh-CN" sz="16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600" dirty="0" err="1">
                <a:effectLst/>
                <a:latin typeface="Calibri" panose="020F0502020204030204" pitchFamily="34" charset="0"/>
                <a:ea typeface="DengXian" panose="02010600030101010101" pitchFamily="2" charset="-122"/>
                <a:cs typeface="Times New Roman" panose="02020603050405020304" pitchFamily="18" charset="0"/>
              </a:rPr>
              <a:t>cpp_config</a:t>
            </a:r>
            <a:endParaRPr lang="en-US" altLang="zh-CN" sz="1600" dirty="0">
              <a:effectLst/>
              <a:latin typeface="Calibri" panose="020F0502020204030204" pitchFamily="34" charset="0"/>
              <a:ea typeface="DengXian" panose="02010600030101010101" pitchFamily="2" charset="-122"/>
              <a:cs typeface="Times New Roman" panose="02020603050405020304" pitchFamily="18" charset="0"/>
            </a:endParaRPr>
          </a:p>
          <a:p>
            <a:endParaRPr kumimoji="1" lang="en-US" altLang="zh-CN" sz="1600" dirty="0">
              <a:latin typeface="Calibri" panose="020F0502020204030204" pitchFamily="34" charset="0"/>
              <a:ea typeface="DengXian" panose="02010600030101010101" pitchFamily="2" charset="-122"/>
              <a:cs typeface="Times New Roman" panose="02020603050405020304" pitchFamily="18" charset="0"/>
            </a:endParaRPr>
          </a:p>
          <a:p>
            <a:pPr algn="just"/>
            <a:r>
              <a:rPr lang="en-US" altLang="zh-CN" sz="1600" dirty="0">
                <a:latin typeface="Calibri" panose="020F0502020204030204" pitchFamily="34" charset="0"/>
                <a:cs typeface="Calibri" panose="020F0502020204030204" pitchFamily="34" charset="0"/>
              </a:rPr>
              <a:t>Here is HIP programing sample source : </a:t>
            </a:r>
            <a:endParaRPr lang="zh-CN" altLang="zh-CN" sz="1600" dirty="0">
              <a:latin typeface="Calibri" panose="020F0502020204030204" pitchFamily="34" charset="0"/>
              <a:cs typeface="Calibri" panose="020F0502020204030204" pitchFamily="34" charset="0"/>
            </a:endParaRPr>
          </a:p>
          <a:p>
            <a:pPr algn="just"/>
            <a:r>
              <a:rPr lang="en-US" altLang="zh-CN" sz="1600" dirty="0">
                <a:latin typeface="Calibri" panose="020F0502020204030204" pitchFamily="34" charset="0"/>
                <a:cs typeface="Calibri" panose="020F0502020204030204" pitchFamily="34" charset="0"/>
                <a:hlinkClick r:id="rId3"/>
              </a:rPr>
              <a:t>https://github.com/ROCm-Developer-Tools/HIP/tree/main/samples</a:t>
            </a:r>
            <a:endParaRPr lang="zh-CN" altLang="zh-CN" sz="1600" dirty="0">
              <a:latin typeface="Calibri" panose="020F0502020204030204" pitchFamily="34" charset="0"/>
              <a:cs typeface="Calibri" panose="020F0502020204030204" pitchFamily="34" charset="0"/>
            </a:endParaRPr>
          </a:p>
          <a:p>
            <a:endParaRPr kumimoji="1" lang="zh-CN" altLang="en-US" sz="1600" dirty="0" err="1"/>
          </a:p>
        </p:txBody>
      </p:sp>
    </p:spTree>
    <p:extLst>
      <p:ext uri="{BB962C8B-B14F-4D97-AF65-F5344CB8AC3E}">
        <p14:creationId xmlns:p14="http://schemas.microsoft.com/office/powerpoint/2010/main" val="82506331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3FB3C6-76AF-9409-52BE-6BAD99EFEAF4}"/>
              </a:ext>
            </a:extLst>
          </p:cNvPr>
          <p:cNvSpPr>
            <a:spLocks noGrp="1"/>
          </p:cNvSpPr>
          <p:nvPr>
            <p:ph type="title"/>
          </p:nvPr>
        </p:nvSpPr>
        <p:spPr>
          <a:xfrm>
            <a:off x="586740" y="211545"/>
            <a:ext cx="11018520" cy="430887"/>
          </a:xfrm>
        </p:spPr>
        <p:txBody>
          <a:bodyPr/>
          <a:lstStyle/>
          <a:p>
            <a:r>
              <a:rPr lang="en-US" altLang="zh-CN" kern="100" dirty="0">
                <a:effectLst/>
                <a:ea typeface="DengXian" panose="02010600030101010101" pitchFamily="2" charset="-122"/>
                <a:cs typeface="Times New Roman" panose="02020603050405020304" pitchFamily="18" charset="0"/>
              </a:rPr>
              <a:t>Kernels, memory, and structure of host code </a:t>
            </a:r>
            <a:endParaRPr kumimoji="1" lang="zh-CN" altLang="en-US" dirty="0"/>
          </a:p>
        </p:txBody>
      </p:sp>
      <p:sp>
        <p:nvSpPr>
          <p:cNvPr id="3" name="文本框 2">
            <a:extLst>
              <a:ext uri="{FF2B5EF4-FFF2-40B4-BE49-F238E27FC236}">
                <a16:creationId xmlns:a16="http://schemas.microsoft.com/office/drawing/2014/main" id="{F69C37E8-3969-6EBD-2E4D-C416C835D0C6}"/>
              </a:ext>
            </a:extLst>
          </p:cNvPr>
          <p:cNvSpPr txBox="1"/>
          <p:nvPr/>
        </p:nvSpPr>
        <p:spPr>
          <a:xfrm>
            <a:off x="586740" y="868951"/>
            <a:ext cx="8845236" cy="2769989"/>
          </a:xfrm>
          <a:prstGeom prst="rect">
            <a:avLst/>
          </a:prstGeom>
          <a:noFill/>
        </p:spPr>
        <p:txBody>
          <a:bodyPr wrap="square" lIns="0" tIns="0" rIns="0" bIns="0" rtlCol="0">
            <a:spAutoFit/>
          </a:bodyPr>
          <a:lstStyle/>
          <a:p>
            <a:r>
              <a:rPr lang="en-US" altLang="zh-CN" sz="1800" kern="100" dirty="0">
                <a:effectLst/>
                <a:latin typeface="Apple Color Emoji" pitchFamily="2" charset="0"/>
                <a:ea typeface="DengXian" panose="02010600030101010101" pitchFamily="2" charset="-122"/>
                <a:cs typeface="Apple Color Emoji" pitchFamily="2" charset="0"/>
              </a:rPr>
              <a:t>▪</a:t>
            </a:r>
            <a:r>
              <a:rPr lang="en-US" altLang="zh-CN" sz="1800" kern="100" dirty="0">
                <a:effectLst/>
                <a:latin typeface="Cambria" panose="02040503050406030204" pitchFamily="18" charset="0"/>
                <a:ea typeface="DengXian" panose="02010600030101010101" pitchFamily="2" charset="-122"/>
                <a:cs typeface="Times New Roman" panose="02020603050405020304" pitchFamily="18" charset="0"/>
              </a:rPr>
              <a:t> In HIP, kernels are executed on a 3D ”grid” </a:t>
            </a:r>
            <a:endParaRPr lang="zh-CN" altLang="zh-CN" sz="1800" kern="100" dirty="0">
              <a:effectLst/>
              <a:latin typeface="Calibri" panose="020F0502020204030204" pitchFamily="34" charset="0"/>
              <a:ea typeface="DengXian" panose="02010600030101010101" pitchFamily="2" charset="-122"/>
              <a:cs typeface="Times New Roman" panose="02020603050405020304" pitchFamily="18" charset="0"/>
            </a:endParaRPr>
          </a:p>
          <a:p>
            <a:r>
              <a:rPr lang="en-US" altLang="zh-CN" sz="1800" kern="100" dirty="0">
                <a:effectLst/>
                <a:latin typeface="Apple Color Emoji" pitchFamily="2" charset="0"/>
                <a:ea typeface="DengXian" panose="02010600030101010101" pitchFamily="2" charset="-122"/>
                <a:cs typeface="Apple Color Emoji" pitchFamily="2" charset="0"/>
              </a:rPr>
              <a:t>▪</a:t>
            </a:r>
            <a:r>
              <a:rPr lang="en-US" altLang="zh-CN" sz="1800" kern="100" dirty="0">
                <a:effectLst/>
                <a:latin typeface="Cambria" panose="02040503050406030204" pitchFamily="18" charset="0"/>
                <a:ea typeface="DengXian" panose="02010600030101010101" pitchFamily="2" charset="-122"/>
                <a:cs typeface="Times New Roman" panose="02020603050405020304" pitchFamily="18" charset="0"/>
              </a:rPr>
              <a:t> The “grid” is what you can map your problem to</a:t>
            </a:r>
            <a:br>
              <a:rPr lang="en-US" altLang="zh-CN" sz="1800" kern="100" dirty="0">
                <a:effectLst/>
                <a:latin typeface="Cambria" panose="02040503050406030204" pitchFamily="18" charset="0"/>
                <a:ea typeface="DengXian" panose="02010600030101010101" pitchFamily="2" charset="-122"/>
                <a:cs typeface="Times New Roman" panose="02020603050405020304" pitchFamily="18" charset="0"/>
              </a:rPr>
            </a:br>
            <a:r>
              <a:rPr lang="en-US" altLang="zh-CN" sz="1800" kern="100" dirty="0">
                <a:effectLst/>
                <a:latin typeface="Cambria" panose="02040503050406030204" pitchFamily="18" charset="0"/>
                <a:ea typeface="DengXian" panose="02010600030101010101" pitchFamily="2" charset="-122"/>
                <a:cs typeface="Segoe UI Symbol" panose="020B0502040204020203" pitchFamily="34" charset="0"/>
              </a:rPr>
              <a:t>      </a:t>
            </a:r>
            <a:r>
              <a:rPr lang="en-US" altLang="zh-CN" sz="1800" kern="100" dirty="0">
                <a:effectLst/>
                <a:latin typeface="Segoe UI Symbol" panose="020B0502040204020203" pitchFamily="34" charset="0"/>
                <a:ea typeface="DengXian" panose="02010600030101010101" pitchFamily="2" charset="-122"/>
                <a:cs typeface="Segoe UI Symbol" panose="020B0502040204020203" pitchFamily="34" charset="0"/>
              </a:rPr>
              <a:t>⁃</a:t>
            </a:r>
            <a:r>
              <a:rPr lang="en-US" altLang="zh-CN" sz="1800" kern="100" dirty="0">
                <a:effectLst/>
                <a:latin typeface="Cambria" panose="02040503050406030204" pitchFamily="18" charset="0"/>
                <a:ea typeface="DengXian" panose="02010600030101010101" pitchFamily="2" charset="-122"/>
                <a:cs typeface="Times New Roman" panose="02020603050405020304" pitchFamily="18" charset="0"/>
              </a:rPr>
              <a:t> It’s not a physical thing, but it can be useful to think that way </a:t>
            </a:r>
            <a:endParaRPr lang="zh-CN" altLang="zh-CN" sz="1800" kern="100" dirty="0">
              <a:effectLst/>
              <a:latin typeface="Calibri" panose="020F0502020204030204" pitchFamily="34" charset="0"/>
              <a:ea typeface="DengXian" panose="02010600030101010101" pitchFamily="2" charset="-122"/>
              <a:cs typeface="Times New Roman" panose="02020603050405020304" pitchFamily="18" charset="0"/>
            </a:endParaRPr>
          </a:p>
          <a:p>
            <a:r>
              <a:rPr lang="en-US" altLang="zh-CN" sz="1800" kern="100" dirty="0">
                <a:effectLst/>
                <a:latin typeface="Apple Color Emoji" pitchFamily="2" charset="0"/>
                <a:ea typeface="DengXian" panose="02010600030101010101" pitchFamily="2" charset="-122"/>
                <a:cs typeface="Apple Color Emoji" pitchFamily="2" charset="0"/>
              </a:rPr>
              <a:t>▪</a:t>
            </a:r>
            <a:r>
              <a:rPr lang="en-US" altLang="zh-CN" sz="1800" kern="100" dirty="0">
                <a:effectLst/>
                <a:latin typeface="Cambria" panose="02040503050406030204" pitchFamily="18" charset="0"/>
                <a:ea typeface="DengXian" panose="02010600030101010101" pitchFamily="2" charset="-122"/>
                <a:cs typeface="Times New Roman" panose="02020603050405020304" pitchFamily="18" charset="0"/>
              </a:rPr>
              <a:t> AMD devices (GPUs) support 1D, 2D, and 3D grids, but </a:t>
            </a:r>
            <a:r>
              <a:rPr lang="en-US" altLang="zh-CN" sz="1800" u="sng" kern="100" dirty="0">
                <a:effectLst/>
                <a:latin typeface="Cambria" panose="02040503050406030204" pitchFamily="18" charset="0"/>
                <a:ea typeface="DengXian" panose="02010600030101010101" pitchFamily="2" charset="-122"/>
                <a:cs typeface="Times New Roman" panose="02020603050405020304" pitchFamily="18" charset="0"/>
              </a:rPr>
              <a:t>most work maps well to 1D </a:t>
            </a:r>
            <a:endParaRPr lang="zh-CN" altLang="zh-CN" sz="1800" kern="100" dirty="0">
              <a:effectLst/>
              <a:latin typeface="Calibri" panose="020F0502020204030204" pitchFamily="34" charset="0"/>
              <a:ea typeface="DengXian" panose="02010600030101010101" pitchFamily="2" charset="-122"/>
              <a:cs typeface="Times New Roman" panose="02020603050405020304" pitchFamily="18" charset="0"/>
            </a:endParaRPr>
          </a:p>
          <a:p>
            <a:r>
              <a:rPr lang="en-US" altLang="zh-CN" sz="1800" kern="100" dirty="0">
                <a:effectLst/>
                <a:latin typeface="Apple Color Emoji" pitchFamily="2" charset="0"/>
                <a:ea typeface="DengXian" panose="02010600030101010101" pitchFamily="2" charset="-122"/>
                <a:cs typeface="Apple Color Emoji" pitchFamily="2" charset="0"/>
              </a:rPr>
              <a:t>▪</a:t>
            </a:r>
            <a:r>
              <a:rPr lang="en-US" altLang="zh-CN" sz="1800" kern="100" dirty="0">
                <a:effectLst/>
                <a:latin typeface="Cambria" panose="02040503050406030204" pitchFamily="18" charset="0"/>
                <a:ea typeface="DengXian" panose="02010600030101010101" pitchFamily="2" charset="-122"/>
                <a:cs typeface="Times New Roman" panose="02020603050405020304" pitchFamily="18" charset="0"/>
              </a:rPr>
              <a:t> Each dimension of the grid partitioned into equal sized “blocks”</a:t>
            </a:r>
            <a:br>
              <a:rPr lang="en-US" altLang="zh-CN" sz="1800" kern="100" dirty="0">
                <a:effectLst/>
                <a:latin typeface="Cambria" panose="02040503050406030204" pitchFamily="18" charset="0"/>
                <a:ea typeface="DengXian" panose="02010600030101010101" pitchFamily="2" charset="-122"/>
                <a:cs typeface="Times New Roman" panose="02020603050405020304" pitchFamily="18" charset="0"/>
              </a:rPr>
            </a:br>
            <a:r>
              <a:rPr lang="en-US" altLang="zh-CN" sz="1800" kern="100" dirty="0">
                <a:effectLst/>
                <a:latin typeface="Apple Color Emoji" pitchFamily="2" charset="0"/>
                <a:ea typeface="DengXian" panose="02010600030101010101" pitchFamily="2" charset="-122"/>
                <a:cs typeface="Apple Color Emoji" pitchFamily="2" charset="0"/>
              </a:rPr>
              <a:t>▪</a:t>
            </a:r>
            <a:r>
              <a:rPr lang="en-US" altLang="zh-CN" sz="1800" kern="100" dirty="0">
                <a:effectLst/>
                <a:latin typeface="Cambria" panose="02040503050406030204" pitchFamily="18" charset="0"/>
                <a:ea typeface="DengXian" panose="02010600030101010101" pitchFamily="2" charset="-122"/>
                <a:cs typeface="Times New Roman" panose="02020603050405020304" pitchFamily="18" charset="0"/>
              </a:rPr>
              <a:t> Each block is made up of multiple “threads”</a:t>
            </a:r>
            <a:br>
              <a:rPr lang="en-US" altLang="zh-CN" sz="1800" kern="100" dirty="0">
                <a:effectLst/>
                <a:latin typeface="Cambria" panose="02040503050406030204" pitchFamily="18" charset="0"/>
                <a:ea typeface="DengXian" panose="02010600030101010101" pitchFamily="2" charset="-122"/>
                <a:cs typeface="Times New Roman" panose="02020603050405020304" pitchFamily="18" charset="0"/>
              </a:rPr>
            </a:br>
            <a:r>
              <a:rPr lang="en-US" altLang="zh-CN" sz="1800" kern="100" dirty="0">
                <a:effectLst/>
                <a:latin typeface="Apple Color Emoji" pitchFamily="2" charset="0"/>
                <a:ea typeface="DengXian" panose="02010600030101010101" pitchFamily="2" charset="-122"/>
                <a:cs typeface="Apple Color Emoji" pitchFamily="2" charset="0"/>
              </a:rPr>
              <a:t>▪</a:t>
            </a:r>
            <a:r>
              <a:rPr lang="en-US" altLang="zh-CN" sz="1800" kern="100" dirty="0">
                <a:effectLst/>
                <a:latin typeface="Cambria" panose="02040503050406030204" pitchFamily="18" charset="0"/>
                <a:ea typeface="DengXian" panose="02010600030101010101" pitchFamily="2" charset="-122"/>
                <a:cs typeface="Times New Roman" panose="02020603050405020304" pitchFamily="18" charset="0"/>
              </a:rPr>
              <a:t> The grid and its associated blocks are just organizational constructs </a:t>
            </a:r>
            <a:endParaRPr lang="zh-CN" altLang="zh-CN" sz="1800" kern="100" dirty="0">
              <a:effectLst/>
              <a:latin typeface="Calibri" panose="020F0502020204030204" pitchFamily="34" charset="0"/>
              <a:ea typeface="DengXian" panose="02010600030101010101" pitchFamily="2" charset="-122"/>
              <a:cs typeface="Times New Roman" panose="02020603050405020304" pitchFamily="18" charset="0"/>
            </a:endParaRPr>
          </a:p>
          <a:p>
            <a:pPr indent="152400"/>
            <a:r>
              <a:rPr lang="en-US" altLang="zh-CN" sz="1800" kern="100" dirty="0">
                <a:effectLst/>
                <a:latin typeface="Segoe UI Symbol" panose="020B0502040204020203" pitchFamily="34" charset="0"/>
                <a:ea typeface="DengXian" panose="02010600030101010101" pitchFamily="2" charset="-122"/>
                <a:cs typeface="Segoe UI Symbol" panose="020B0502040204020203" pitchFamily="34" charset="0"/>
              </a:rPr>
              <a:t>   ⁃</a:t>
            </a:r>
            <a:r>
              <a:rPr lang="en-US" altLang="zh-CN" sz="1800" kern="100" dirty="0">
                <a:effectLst/>
                <a:latin typeface="Cambria" panose="02040503050406030204" pitchFamily="18" charset="0"/>
                <a:ea typeface="DengXian" panose="02010600030101010101" pitchFamily="2" charset="-122"/>
                <a:cs typeface="Times New Roman" panose="02020603050405020304" pitchFamily="18" charset="0"/>
              </a:rPr>
              <a:t> The threads are the things that do the work</a:t>
            </a:r>
            <a:br>
              <a:rPr lang="en-US" altLang="zh-CN" sz="1800" kern="100" dirty="0">
                <a:effectLst/>
                <a:latin typeface="Cambria" panose="02040503050406030204" pitchFamily="18" charset="0"/>
                <a:ea typeface="DengXian" panose="02010600030101010101" pitchFamily="2" charset="-122"/>
                <a:cs typeface="Times New Roman" panose="02020603050405020304" pitchFamily="18" charset="0"/>
              </a:rPr>
            </a:br>
            <a:r>
              <a:rPr lang="en-US" altLang="zh-CN" sz="1800" kern="100" dirty="0">
                <a:effectLst/>
                <a:latin typeface="Apple Color Emoji" pitchFamily="2" charset="0"/>
                <a:ea typeface="DengXian" panose="02010600030101010101" pitchFamily="2" charset="-122"/>
                <a:cs typeface="Apple Color Emoji" pitchFamily="2" charset="0"/>
              </a:rPr>
              <a:t>▪</a:t>
            </a:r>
            <a:r>
              <a:rPr lang="en-US" altLang="zh-CN" sz="1800" kern="100" dirty="0">
                <a:effectLst/>
                <a:latin typeface="Cambria" panose="02040503050406030204" pitchFamily="18" charset="0"/>
                <a:ea typeface="DengXian" panose="02010600030101010101" pitchFamily="2" charset="-122"/>
                <a:cs typeface="Times New Roman" panose="02020603050405020304" pitchFamily="18" charset="0"/>
              </a:rPr>
              <a:t> If you’re familiar with CUDA already, the grid + block structure is very similar in HIP </a:t>
            </a:r>
            <a:endParaRPr lang="zh-CN" altLang="zh-CN" sz="1800" kern="100" dirty="0">
              <a:effectLst/>
              <a:latin typeface="Calibri" panose="020F0502020204030204" pitchFamily="34" charset="0"/>
              <a:ea typeface="DengXian" panose="02010600030101010101" pitchFamily="2" charset="-122"/>
              <a:cs typeface="Times New Roman" panose="02020603050405020304" pitchFamily="18" charset="0"/>
            </a:endParaRPr>
          </a:p>
          <a:p>
            <a:pPr algn="l">
              <a:buClr>
                <a:schemeClr val="accent1"/>
              </a:buClr>
              <a:buSzPct val="60000"/>
            </a:pPr>
            <a:endParaRPr kumimoji="1" lang="zh-CN" altLang="en-US" sz="1800" dirty="0" err="1"/>
          </a:p>
        </p:txBody>
      </p:sp>
      <p:pic>
        <p:nvPicPr>
          <p:cNvPr id="4" name="图片 3">
            <a:extLst>
              <a:ext uri="{FF2B5EF4-FFF2-40B4-BE49-F238E27FC236}">
                <a16:creationId xmlns:a16="http://schemas.microsoft.com/office/drawing/2014/main" id="{3A028916-3BA2-D1A3-1616-EC07159F977C}"/>
              </a:ext>
            </a:extLst>
          </p:cNvPr>
          <p:cNvPicPr>
            <a:picLocks noChangeAspect="1"/>
          </p:cNvPicPr>
          <p:nvPr/>
        </p:nvPicPr>
        <p:blipFill>
          <a:blip r:embed="rId2"/>
          <a:stretch>
            <a:fillRect/>
          </a:stretch>
        </p:blipFill>
        <p:spPr>
          <a:xfrm>
            <a:off x="869518" y="3621014"/>
            <a:ext cx="10058126" cy="2801577"/>
          </a:xfrm>
          <a:prstGeom prst="rect">
            <a:avLst/>
          </a:prstGeom>
        </p:spPr>
      </p:pic>
    </p:spTree>
    <p:extLst>
      <p:ext uri="{BB962C8B-B14F-4D97-AF65-F5344CB8AC3E}">
        <p14:creationId xmlns:p14="http://schemas.microsoft.com/office/powerpoint/2010/main" val="4091017638"/>
      </p:ext>
    </p:extLst>
  </p:cSld>
  <p:clrMapOvr>
    <a:masterClrMapping/>
  </p:clrMapOvr>
  <p:transition>
    <p:fade/>
  </p:transition>
</p:sld>
</file>

<file path=ppt/theme/theme1.xml><?xml version="1.0" encoding="utf-8"?>
<a:theme xmlns:a="http://schemas.openxmlformats.org/drawingml/2006/main" name="AMD Corporate Template_Dark">
  <a:themeElements>
    <a:clrScheme name="AMD Corporate">
      <a:dk1>
        <a:srgbClr val="000000"/>
      </a:dk1>
      <a:lt1>
        <a:srgbClr val="FFFFFF"/>
      </a:lt1>
      <a:dk2>
        <a:srgbClr val="5E5E5E"/>
      </a:dk2>
      <a:lt2>
        <a:srgbClr val="9D9FA2"/>
      </a:lt2>
      <a:accent1>
        <a:srgbClr val="636466"/>
      </a:accent1>
      <a:accent2>
        <a:srgbClr val="9D9FA2"/>
      </a:accent2>
      <a:accent3>
        <a:srgbClr val="EAEAEA"/>
      </a:accent3>
      <a:accent4>
        <a:srgbClr val="F26522"/>
      </a:accent4>
      <a:accent5>
        <a:srgbClr val="ED1C24"/>
      </a:accent5>
      <a:accent6>
        <a:srgbClr val="007C97"/>
      </a:accent6>
      <a:hlink>
        <a:srgbClr val="D5D5D5"/>
      </a:hlink>
      <a:folHlink>
        <a:srgbClr val="A9A9A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solidFill>
            <a:schemeClr val="accent2"/>
          </a:solid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18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buClr>
            <a:schemeClr val="accent1"/>
          </a:buClr>
          <a:buSzPct val="60000"/>
          <a:defRPr sz="1800" dirty="0" err="1" smtClean="0"/>
        </a:defPPr>
      </a:lstStyle>
    </a:txDef>
  </a:objectDefaults>
  <a:extraClrSchemeLst/>
  <a:extLst>
    <a:ext uri="{05A4C25C-085E-4340-85A3-A5531E510DB2}">
      <thm15:themeFamily xmlns:thm15="http://schemas.microsoft.com/office/thememl/2012/main" name="Presentation7" id="{94DDD171-3649-784B-8DFF-0523AEB0E1C6}" vid="{59C6D40F-03E9-B54A-84C3-8AA2035591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TemplafySlideTemplateConfiguration><![CDATA[{"slideVersion":1,"isValidatorEnabled":false,"isLocked":false,"elementsMetadata":[],"slideId":"637629098472294991","enableDocumentContentUpdater":true,"version":"2.0"}]]></TemplafySlideTemplateConfiguration>
</file>

<file path=customXml/item10.xml><?xml version="1.0" encoding="utf-8"?>
<TemplafySlideTemplateConfiguration><![CDATA[{"slideVersion":1,"isValidatorEnabled":false,"isLocked":false,"elementsMetadata":[],"slideId":"637629098472211994","enableDocumentContentUpdater":true,"version":"2.0"}]]></TemplafySlideTemplateConfiguration>
</file>

<file path=customXml/item11.xml><?xml version="1.0" encoding="utf-8"?>
<TemplafyFormConfiguration><![CDATA[{"formFields":[{"required":false,"placeholder":"Title | Date | Security Setting","lines":1,"shareValue":false,"type":"textBox","name":"Footer","label":"Enter footer description","fullyQualifiedName":"Footer"}],"formDataEntries":[]}]]></TemplafyFormConfiguration>
</file>

<file path=customXml/item12.xml><?xml version="1.0" encoding="utf-8"?>
<TemplafySlideFormConfiguration><![CDATA[{"formFields":[],"formDataEntries":[]}]]></TemplafySlideFormConfiguration>
</file>

<file path=customXml/item13.xml><?xml version="1.0" encoding="utf-8"?>
<TemplafySlideFormConfiguration><![CDATA[{"formFields":[],"formDataEntries":[]}]]></TemplafySlideFormConfiguration>
</file>

<file path=customXml/item14.xml><?xml version="1.0" encoding="utf-8"?>
<TemplafySlideFormConfiguration><![CDATA[{"formFields":[],"formDataEntries":[]}]]></TemplafySlideFormConfiguration>
</file>

<file path=customXml/item15.xml><?xml version="1.0" encoding="utf-8"?>
<TemplafySlideFormConfiguration><![CDATA[{"formFields":[],"formDataEntries":[]}]]></TemplafySlideFormConfiguration>
</file>

<file path=customXml/item16.xml><?xml version="1.0" encoding="utf-8"?>
<TemplafyTemplateConfiguration><![CDATA[{"elementsMetadata":[],"transformationConfigurations":[{"colorTheme":"{{DataSources.ColorThemes[\"Corporate\"].ColorTheme}}","disableUpdates":false,"type":"colorTheme"}],"enableDocumentContentUpdater":true,"version":"2.0"}]]></TemplafyTemplateConfiguration>
</file>

<file path=customXml/item17.xml><?xml version="1.0" encoding="utf-8"?>
<TemplafySlideFormConfiguration><![CDATA[{"formFields":[],"formDataEntries":[]}]]></TemplafySlideFormConfiguration>
</file>

<file path=customXml/item18.xml><?xml version="1.0" encoding="utf-8"?>
<TemplafySlideFormConfiguration><![CDATA[{"formFields":[],"formDataEntries":[]}]]></TemplafySlideFormConfiguration>
</file>

<file path=customXml/item19.xml><?xml version="1.0" encoding="utf-8"?>
<TemplafySlideTemplateConfiguration><![CDATA[{"slideVersion":1,"isValidatorEnabled":false,"isLocked":false,"elementsMetadata":[],"slideId":"637629098472116884","enableDocumentContentUpdater":true,"version":"2.0"}]]></TemplafySlideTemplateConfiguration>
</file>

<file path=customXml/item2.xml><?xml version="1.0" encoding="utf-8"?>
<TemplafySlideFormConfiguration><![CDATA[{"formFields":[],"formDataEntries":[]}]]></TemplafySlideFormConfiguration>
</file>

<file path=customXml/item20.xml><?xml version="1.0" encoding="utf-8"?>
<ct:contentTypeSchema xmlns:ct="http://schemas.microsoft.com/office/2006/metadata/contentType" xmlns:ma="http://schemas.microsoft.com/office/2006/metadata/properties/metaAttributes" ct:_="" ma:_="" ma:contentTypeName="Document" ma:contentTypeID="0x010100778A2EBC6E34694C80F43E94FCA993B5" ma:contentTypeVersion="14" ma:contentTypeDescription="Create a new document." ma:contentTypeScope="" ma:versionID="1a7ced39ac191f9ec8deffde533b0c1c">
  <xsd:schema xmlns:xsd="http://www.w3.org/2001/XMLSchema" xmlns:xs="http://www.w3.org/2001/XMLSchema" xmlns:p="http://schemas.microsoft.com/office/2006/metadata/properties" xmlns:ns1="http://schemas.microsoft.com/sharepoint/v3" xmlns:ns2="e4aa919a-b200-49cb-beca-4c7e0810321e" xmlns:ns3="06670dda-0291-4061-b6e0-f6c0cb392c51" targetNamespace="http://schemas.microsoft.com/office/2006/metadata/properties" ma:root="true" ma:fieldsID="bedea8c8816a4e5934c808becd103583" ns1:_="" ns2:_="" ns3:_="">
    <xsd:import namespace="http://schemas.microsoft.com/sharepoint/v3"/>
    <xsd:import namespace="e4aa919a-b200-49cb-beca-4c7e0810321e"/>
    <xsd:import namespace="06670dda-0291-4061-b6e0-f6c0cb392c5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4aa919a-b200-49cb-beca-4c7e081032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fals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6670dda-0291-4061-b6e0-f6c0cb392c51"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1.xml><?xml version="1.0" encoding="utf-8"?>
<TemplafySlideTemplateConfiguration><![CDATA[{"slideVersion":1,"isValidatorEnabled":false,"isLocked":false,"elementsMetadata":[],"slideId":"637629098472294646","enableDocumentContentUpdater":true,"version":"2.0"}]]></TemplafySlideTemplateConfiguration>
</file>

<file path=customXml/item22.xml><?xml version="1.0" encoding="utf-8"?>
<TemplafySlideTemplateConfiguration><![CDATA[{"slideVersion":1,"isValidatorEnabled":false,"isLocked":false,"elementsMetadata":[],"slideId":"637629098472208672","enableDocumentContentUpdater":true,"version":"2.0"}]]></TemplafySlideTemplateConfiguration>
</file>

<file path=customXml/item23.xml><?xml version="1.0" encoding="utf-8"?>
<TemplafySlideFormConfiguration><![CDATA[{"formFields":[],"formDataEntries":[]}]]></TemplafySlideFormConfiguration>
</file>

<file path=customXml/item24.xml><?xml version="1.0" encoding="utf-8"?>
<TemplafySlideFormConfiguration><![CDATA[{"formFields":[],"formDataEntries":[]}]]></TemplafySlideFormConfiguration>
</file>

<file path=customXml/item25.xml><?xml version="1.0" encoding="utf-8"?>
<TemplafySlideTemplateConfiguration><![CDATA[{"slideVersion":1,"isValidatorEnabled":false,"isLocked":false,"elementsMetadata":[],"slideId":"637629098472104042","enableDocumentContentUpdater":true,"version":"2.0"}]]></TemplafySlideTemplateConfiguration>
</file>

<file path=customXml/item26.xml><?xml version="1.0" encoding="utf-8"?>
<TemplafySlideTemplateConfiguration><![CDATA[{"slideVersion":1,"isValidatorEnabled":false,"isLocked":false,"elementsMetadata":[],"slideId":"637629098472113973","enableDocumentContentUpdater":true,"version":"2.0"}]]></TemplafySlideTemplateConfiguration>
</file>

<file path=customXml/item27.xml><?xml version="1.0" encoding="utf-8"?>
<TemplafySlideTemplateConfiguration><![CDATA[{"slideVersion":1,"isValidatorEnabled":false,"isLocked":false,"elementsMetadata":[],"slideId":"637629098472216437","enableDocumentContentUpdater":true,"version":"2.0"}]]></TemplafySlideTemplateConfiguration>
</file>

<file path=customXml/item28.xml><?xml version="1.0" encoding="utf-8"?>
<TemplafySlideTemplateConfiguration><![CDATA[{"slideVersion":1,"isValidatorEnabled":false,"isLocked":false,"elementsMetadata":[],"slideId":"637629098472286320","enableDocumentContentUpdater":true,"version":"2.0"}]]></TemplafySlideTemplateConfiguration>
</file>

<file path=customXml/item29.xml><?xml version="1.0" encoding="utf-8"?>
<TemplafySlideTemplateConfiguration><![CDATA[{"slideVersion":1,"isValidatorEnabled":false,"isLocked":false,"elementsMetadata":[],"slideId":"637629098472095892","enableDocumentContentUpdater":true,"version":"2.0"}]]></TemplafySlideTemplateConfiguration>
</file>

<file path=customXml/item3.xml><?xml version="1.0" encoding="utf-8"?>
<TemplafySlideTemplateConfiguration><![CDATA[{"slideVersion":1,"isValidatorEnabled":false,"isLocked":false,"elementsMetadata":[],"slideId":"637629098472298093","enableDocumentContentUpdater":true,"version":"2.0"}]]></TemplafySlideTemplateConfiguration>
</file>

<file path=customXml/item30.xml><?xml version="1.0" encoding="utf-8"?>
<TemplafySlideTemplateConfiguration><![CDATA[{"slideVersion":1,"isValidatorEnabled":false,"isLocked":false,"elementsMetadata":[],"slideId":"637629098472204811","enableDocumentContentUpdater":true,"version":"2.0"}]]></TemplafySlideTemplateConfiguration>
</file>

<file path=customXml/item31.xml><?xml version="1.0" encoding="utf-8"?>
<TemplafySlideFormConfiguration><![CDATA[{"formFields":[],"formDataEntries":[]}]]></TemplafySlideFormConfiguration>
</file>

<file path=customXml/item32.xml><?xml version="1.0" encoding="utf-8"?>
<TemplafySlideTemplateConfiguration><![CDATA[{"slideVersion":1,"isValidatorEnabled":false,"isLocked":false,"elementsMetadata":[],"slideId":"637629098472281739","enableDocumentContentUpdater":true,"version":"2.0"}]]></TemplafySlideTemplateConfiguration>
</file>

<file path=customXml/item33.xml><?xml version="1.0" encoding="utf-8"?>
<TemplafySlideFormConfiguration><![CDATA[{"formFields":[],"formDataEntries":[]}]]></TemplafySlideFormConfiguration>
</file>

<file path=customXml/item34.xml><?xml version="1.0" encoding="utf-8"?>
<TemplafySlideFormConfiguration><![CDATA[{"formFields":[],"formDataEntries":[]}]]></TemplafySlideFormConfiguration>
</file>

<file path=customXml/item35.xml><?xml version="1.0" encoding="utf-8"?>
<TemplafySlideTemplateConfiguration><![CDATA[{"slideVersion":1,"isValidatorEnabled":false,"isLocked":false,"elementsMetadata":[],"slideId":"637629098472229203","enableDocumentContentUpdater":true,"version":"2.0"}]]></TemplafySlideTemplateConfiguration>
</file>

<file path=customXml/item36.xml><?xml version="1.0" encoding="utf-8"?>
<TemplafySlideFormConfiguration><![CDATA[{"formFields":[],"formDataEntries":[]}]]></TemplafySlideFormConfiguration>
</file>

<file path=customXml/item37.xml><?xml version="1.0" encoding="utf-8"?>
<TemplafySlideFormConfiguration><![CDATA[{"formFields":[],"formDataEntries":[]}]]></TemplafySlideFormConfiguration>
</file>

<file path=customXml/item38.xml><?xml version="1.0" encoding="utf-8"?>
<TemplafySlideFormConfiguration><![CDATA[{"formFields":[],"formDataEntries":[]}]]></TemplafySlideFormConfiguration>
</file>

<file path=customXml/item39.xml><?xml version="1.0" encoding="utf-8"?>
<TemplafySlideTemplateConfiguration><![CDATA[{"slideVersion":1,"isValidatorEnabled":false,"isLocked":false,"elementsMetadata":[],"slideId":"637629098472259969","enableDocumentContentUpdater":true,"version":"2.0"}]]></TemplafySlideTemplateConfiguration>
</file>

<file path=customXml/item4.xml><?xml version="1.0" encoding="utf-8"?>
<TemplafySlideFormConfiguration><![CDATA[{"formFields":[],"formDataEntries":[]}]]></TemplafySlideFormConfiguration>
</file>

<file path=customXml/item40.xml><?xml version="1.0" encoding="utf-8"?>
<TemplafySlideFormConfiguration><![CDATA[{"formFields":[],"formDataEntries":[]}]]></TemplafySlideFormConfiguration>
</file>

<file path=customXml/item41.xml><?xml version="1.0" encoding="utf-8"?>
<TemplafySlideTemplateConfiguration><![CDATA[{"slideVersion":1,"isValidatorEnabled":false,"isLocked":false,"elementsMetadata":[],"slideId":"637629098472214232","enableDocumentContentUpdater":true,"version":"2.0"}]]></TemplafySlideTemplateConfiguration>
</file>

<file path=customXml/item42.xml><?xml version="1.0" encoding="utf-8"?>
<TemplafySlideTemplateConfiguration><![CDATA[{"slideVersion":1,"isValidatorEnabled":false,"isLocked":false,"elementsMetadata":[],"slideId":"637629098472306593","enableDocumentContentUpdater":true,"version":"2.0"}]]></TemplafySlideTemplateConfiguration>
</file>

<file path=customXml/item43.xml><?xml version="1.0" encoding="utf-8"?>
<TemplafySlideTemplateConfiguration><![CDATA[{"slideVersion":1,"isValidatorEnabled":false,"isLocked":false,"elementsMetadata":[],"slideId":"637629098472289287","enableDocumentContentUpdater":true,"version":"2.0"}]]></TemplafySlideTemplateConfiguration>
</file>

<file path=customXml/item44.xml><?xml version="1.0" encoding="utf-8"?>
<TemplafySlideFormConfiguration><![CDATA[{"formFields":[],"formDataEntries":[]}]]></TemplafySlideFormConfiguration>
</file>

<file path=customXml/item45.xml><?xml version="1.0" encoding="utf-8"?>
<TemplafySlideFormConfiguration><![CDATA[{"formFields":[],"formDataEntries":[]}]]></TemplafySlideFormConfiguration>
</file>

<file path=customXml/item46.xml><?xml version="1.0" encoding="utf-8"?>
<TemplafySlideFormConfiguration><![CDATA[{"formFields":[],"formDataEntries":[]}]]></TemplafySlideFormConfiguration>
</file>

<file path=customXml/item47.xml><?xml version="1.0" encoding="utf-8"?>
<TemplafySlideFormConfiguration><![CDATA[{"formFields":[],"formDataEntries":[]}]]></TemplafySlideFormConfiguration>
</file>

<file path=customXml/item48.xml><?xml version="1.0" encoding="utf-8"?>
<?mso-contentType ?>
<FormTemplates xmlns="http://schemas.microsoft.com/sharepoint/v3/contenttype/forms">
  <Display>DocumentLibraryForm</Display>
  <Edit>DocumentLibraryForm</Edit>
  <New>DocumentLibraryForm</New>
</FormTemplates>
</file>

<file path=customXml/item49.xml><?xml version="1.0" encoding="utf-8"?>
<TemplafySlideTemplateConfiguration><![CDATA[{"slideVersion":1,"isValidatorEnabled":false,"isLocked":false,"elementsMetadata":[],"slideId":"637629098472221519","enableDocumentContentUpdater":true,"version":"2.0"}]]></TemplafySlideTemplateConfiguration>
</file>

<file path=customXml/item5.xml><?xml version="1.0" encoding="utf-8"?>
<TemplafySlideTemplateConfiguration><![CDATA[{"slideVersion":1,"isValidatorEnabled":false,"isLocked":false,"elementsMetadata":[],"slideId":"637629098472239985","enableDocumentContentUpdater":true,"version":"2.0"}]]></TemplafySlideTemplateConfiguration>
</file>

<file path=customXml/item50.xml><?xml version="1.0" encoding="utf-8"?>
<TemplafySlideFormConfiguration><![CDATA[{"formFields":[],"formDataEntries":[]}]]></TemplafySlideFormConfiguration>
</file>

<file path=customXml/item51.xml><?xml version="1.0" encoding="utf-8"?>
<TemplafySlideTemplateConfiguration><![CDATA[{"slideVersion":1,"isValidatorEnabled":false,"isLocked":false,"elementsMetadata":[],"slideId":"637629098472302020","enableDocumentContentUpdater":true,"version":"2.0"}]]></TemplafySlideTemplateConfiguration>
</file>

<file path=customXml/item52.xml><?xml version="1.0" encoding="utf-8"?>
<TemplafySlideFormConfiguration><![CDATA[{"formFields":[],"formDataEntries":[]}]]></TemplafySlideFormConfiguration>
</file>

<file path=customXml/item53.xml><?xml version="1.0" encoding="utf-8"?>
<TemplafySlideFormConfiguration><![CDATA[{"formFields":[],"formDataEntries":[]}]]></TemplafySlideFormConfiguration>
</file>

<file path=customXml/item54.xml><?xml version="1.0" encoding="utf-8"?>
<TemplafySlideTemplateConfiguration><![CDATA[{"slideVersion":1,"isValidatorEnabled":false,"isLocked":false,"elementsMetadata":[],"slideId":"637629098472003968","enableDocumentContentUpdater":true,"version":"2.0"}]]></TemplafySlideTemplateConfiguration>
</file>

<file path=customXml/item55.xml><?xml version="1.0" encoding="utf-8"?>
<TemplafySlideFormConfiguration><![CDATA[{"formFields":[],"formDataEntries":[]}]]></TemplafySlideFormConfiguration>
</file>

<file path=customXml/item6.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e4aa919a-b200-49cb-beca-4c7e0810321e" xsi:nil="true"/>
  </documentManagement>
</p:properties>
</file>

<file path=customXml/item7.xml><?xml version="1.0" encoding="utf-8"?>
<TemplafySlideTemplateConfiguration><![CDATA[{"slideVersion":1,"isValidatorEnabled":false,"isLocked":false,"elementsMetadata":[],"slideId":"637629098472101399","enableDocumentContentUpdater":true,"version":"2.0"}]]></TemplafySlideTemplateConfiguration>
</file>

<file path=customXml/item8.xml><?xml version="1.0" encoding="utf-8"?>
<TemplafySlideTemplateConfiguration><![CDATA[{"slideVersion":1,"isValidatorEnabled":false,"isLocked":false,"elementsMetadata":[],"slideId":"637629098472291984","enableDocumentContentUpdater":true,"version":"2.0"}]]></TemplafySlideTemplateConfiguration>
</file>

<file path=customXml/item9.xml><?xml version="1.0" encoding="utf-8"?>
<TemplafySlideTemplateConfiguration><![CDATA[{"slideVersion":1,"isValidatorEnabled":false,"isLocked":false,"elementsMetadata":[],"slideId":"637629098472251078","enableDocumentContentUpdater":true,"version":"2.0"}]]></TemplafySlideTemplateConfiguration>
</file>

<file path=customXml/itemProps1.xml><?xml version="1.0" encoding="utf-8"?>
<ds:datastoreItem xmlns:ds="http://schemas.openxmlformats.org/officeDocument/2006/customXml" ds:itemID="{D2814F53-E0D8-4755-9559-176DDC8FC725}">
  <ds:schemaRefs/>
</ds:datastoreItem>
</file>

<file path=customXml/itemProps10.xml><?xml version="1.0" encoding="utf-8"?>
<ds:datastoreItem xmlns:ds="http://schemas.openxmlformats.org/officeDocument/2006/customXml" ds:itemID="{89EED34D-F6A3-4BD0-BD67-DFAAFFC65336}">
  <ds:schemaRefs/>
</ds:datastoreItem>
</file>

<file path=customXml/itemProps11.xml><?xml version="1.0" encoding="utf-8"?>
<ds:datastoreItem xmlns:ds="http://schemas.openxmlformats.org/officeDocument/2006/customXml" ds:itemID="{43BC5722-1D5B-4915-8247-E6D5F513E549}">
  <ds:schemaRefs/>
</ds:datastoreItem>
</file>

<file path=customXml/itemProps12.xml><?xml version="1.0" encoding="utf-8"?>
<ds:datastoreItem xmlns:ds="http://schemas.openxmlformats.org/officeDocument/2006/customXml" ds:itemID="{5512705F-00BE-42B7-9EA0-AF2B182903FD}">
  <ds:schemaRefs/>
</ds:datastoreItem>
</file>

<file path=customXml/itemProps13.xml><?xml version="1.0" encoding="utf-8"?>
<ds:datastoreItem xmlns:ds="http://schemas.openxmlformats.org/officeDocument/2006/customXml" ds:itemID="{E4185C24-1447-4288-BCBB-7ABBF03479A8}">
  <ds:schemaRefs/>
</ds:datastoreItem>
</file>

<file path=customXml/itemProps14.xml><?xml version="1.0" encoding="utf-8"?>
<ds:datastoreItem xmlns:ds="http://schemas.openxmlformats.org/officeDocument/2006/customXml" ds:itemID="{3EA6D134-2F17-40CD-A85C-2CF97EA6954F}">
  <ds:schemaRefs/>
</ds:datastoreItem>
</file>

<file path=customXml/itemProps15.xml><?xml version="1.0" encoding="utf-8"?>
<ds:datastoreItem xmlns:ds="http://schemas.openxmlformats.org/officeDocument/2006/customXml" ds:itemID="{38129174-1EFD-407E-AEBF-44870F715493}">
  <ds:schemaRefs/>
</ds:datastoreItem>
</file>

<file path=customXml/itemProps16.xml><?xml version="1.0" encoding="utf-8"?>
<ds:datastoreItem xmlns:ds="http://schemas.openxmlformats.org/officeDocument/2006/customXml" ds:itemID="{6291F803-2EF0-4E47-96D6-4796950CE6BD}">
  <ds:schemaRefs/>
</ds:datastoreItem>
</file>

<file path=customXml/itemProps17.xml><?xml version="1.0" encoding="utf-8"?>
<ds:datastoreItem xmlns:ds="http://schemas.openxmlformats.org/officeDocument/2006/customXml" ds:itemID="{FF2A7D79-D7BB-42BA-8338-B18A3F711A7B}">
  <ds:schemaRefs/>
</ds:datastoreItem>
</file>

<file path=customXml/itemProps18.xml><?xml version="1.0" encoding="utf-8"?>
<ds:datastoreItem xmlns:ds="http://schemas.openxmlformats.org/officeDocument/2006/customXml" ds:itemID="{799718E2-4AB9-4981-8334-26C7305F8929}">
  <ds:schemaRefs/>
</ds:datastoreItem>
</file>

<file path=customXml/itemProps19.xml><?xml version="1.0" encoding="utf-8"?>
<ds:datastoreItem xmlns:ds="http://schemas.openxmlformats.org/officeDocument/2006/customXml" ds:itemID="{9F91A016-C5D7-4594-84B1-B85BD0447352}">
  <ds:schemaRefs/>
</ds:datastoreItem>
</file>

<file path=customXml/itemProps2.xml><?xml version="1.0" encoding="utf-8"?>
<ds:datastoreItem xmlns:ds="http://schemas.openxmlformats.org/officeDocument/2006/customXml" ds:itemID="{1E693357-7EF7-4D46-B7E8-8A3DA05F389E}">
  <ds:schemaRefs/>
</ds:datastoreItem>
</file>

<file path=customXml/itemProps20.xml><?xml version="1.0" encoding="utf-8"?>
<ds:datastoreItem xmlns:ds="http://schemas.openxmlformats.org/officeDocument/2006/customXml" ds:itemID="{0BB3C309-8520-4616-80FC-2CB10D5B83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4aa919a-b200-49cb-beca-4c7e0810321e"/>
    <ds:schemaRef ds:uri="06670dda-0291-4061-b6e0-f6c0cb392c5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1.xml><?xml version="1.0" encoding="utf-8"?>
<ds:datastoreItem xmlns:ds="http://schemas.openxmlformats.org/officeDocument/2006/customXml" ds:itemID="{0B4EDEF2-4914-42F4-B0ED-75280D163F4A}">
  <ds:schemaRefs/>
</ds:datastoreItem>
</file>

<file path=customXml/itemProps22.xml><?xml version="1.0" encoding="utf-8"?>
<ds:datastoreItem xmlns:ds="http://schemas.openxmlformats.org/officeDocument/2006/customXml" ds:itemID="{996B8092-0564-4B06-923E-E3E5EA0DA092}">
  <ds:schemaRefs/>
</ds:datastoreItem>
</file>

<file path=customXml/itemProps23.xml><?xml version="1.0" encoding="utf-8"?>
<ds:datastoreItem xmlns:ds="http://schemas.openxmlformats.org/officeDocument/2006/customXml" ds:itemID="{4A3B424B-F222-410E-80C1-5C7CBB603D66}">
  <ds:schemaRefs/>
</ds:datastoreItem>
</file>

<file path=customXml/itemProps24.xml><?xml version="1.0" encoding="utf-8"?>
<ds:datastoreItem xmlns:ds="http://schemas.openxmlformats.org/officeDocument/2006/customXml" ds:itemID="{2344DAD7-8BFF-4ACD-BBA3-74F6ADFFD128}">
  <ds:schemaRefs/>
</ds:datastoreItem>
</file>

<file path=customXml/itemProps25.xml><?xml version="1.0" encoding="utf-8"?>
<ds:datastoreItem xmlns:ds="http://schemas.openxmlformats.org/officeDocument/2006/customXml" ds:itemID="{BBAE614C-455B-47F1-85DF-E757B7CA2EB6}">
  <ds:schemaRefs/>
</ds:datastoreItem>
</file>

<file path=customXml/itemProps26.xml><?xml version="1.0" encoding="utf-8"?>
<ds:datastoreItem xmlns:ds="http://schemas.openxmlformats.org/officeDocument/2006/customXml" ds:itemID="{010468DE-BA7E-4E5E-B1CA-28ED269D9DDD}">
  <ds:schemaRefs/>
</ds:datastoreItem>
</file>

<file path=customXml/itemProps27.xml><?xml version="1.0" encoding="utf-8"?>
<ds:datastoreItem xmlns:ds="http://schemas.openxmlformats.org/officeDocument/2006/customXml" ds:itemID="{E0D6E706-8A91-46F7-8A8F-C34A1C60AAEF}">
  <ds:schemaRefs/>
</ds:datastoreItem>
</file>

<file path=customXml/itemProps28.xml><?xml version="1.0" encoding="utf-8"?>
<ds:datastoreItem xmlns:ds="http://schemas.openxmlformats.org/officeDocument/2006/customXml" ds:itemID="{6EE67217-AAA1-405B-A75F-D977A4EA3596}">
  <ds:schemaRefs/>
</ds:datastoreItem>
</file>

<file path=customXml/itemProps29.xml><?xml version="1.0" encoding="utf-8"?>
<ds:datastoreItem xmlns:ds="http://schemas.openxmlformats.org/officeDocument/2006/customXml" ds:itemID="{F91A0867-35A7-4CBF-94F6-D7FB298BEB8C}">
  <ds:schemaRefs/>
</ds:datastoreItem>
</file>

<file path=customXml/itemProps3.xml><?xml version="1.0" encoding="utf-8"?>
<ds:datastoreItem xmlns:ds="http://schemas.openxmlformats.org/officeDocument/2006/customXml" ds:itemID="{52B9228B-21CE-45A5-9150-41541C04C020}">
  <ds:schemaRefs/>
</ds:datastoreItem>
</file>

<file path=customXml/itemProps30.xml><?xml version="1.0" encoding="utf-8"?>
<ds:datastoreItem xmlns:ds="http://schemas.openxmlformats.org/officeDocument/2006/customXml" ds:itemID="{EE884A63-BFD6-4412-8B8B-585264C575F2}">
  <ds:schemaRefs/>
</ds:datastoreItem>
</file>

<file path=customXml/itemProps31.xml><?xml version="1.0" encoding="utf-8"?>
<ds:datastoreItem xmlns:ds="http://schemas.openxmlformats.org/officeDocument/2006/customXml" ds:itemID="{2CC9EE11-963B-4792-8C18-124591009C1C}">
  <ds:schemaRefs/>
</ds:datastoreItem>
</file>

<file path=customXml/itemProps32.xml><?xml version="1.0" encoding="utf-8"?>
<ds:datastoreItem xmlns:ds="http://schemas.openxmlformats.org/officeDocument/2006/customXml" ds:itemID="{B75F16DD-F239-4706-8559-A5E2B745D790}">
  <ds:schemaRefs/>
</ds:datastoreItem>
</file>

<file path=customXml/itemProps33.xml><?xml version="1.0" encoding="utf-8"?>
<ds:datastoreItem xmlns:ds="http://schemas.openxmlformats.org/officeDocument/2006/customXml" ds:itemID="{7CFDE471-7CD9-43CE-9ACE-248F4FA7DF53}">
  <ds:schemaRefs/>
</ds:datastoreItem>
</file>

<file path=customXml/itemProps34.xml><?xml version="1.0" encoding="utf-8"?>
<ds:datastoreItem xmlns:ds="http://schemas.openxmlformats.org/officeDocument/2006/customXml" ds:itemID="{74C8FEC0-888A-40BB-946C-4A8544A6304B}">
  <ds:schemaRefs/>
</ds:datastoreItem>
</file>

<file path=customXml/itemProps35.xml><?xml version="1.0" encoding="utf-8"?>
<ds:datastoreItem xmlns:ds="http://schemas.openxmlformats.org/officeDocument/2006/customXml" ds:itemID="{DEAD617C-938E-46B7-8782-EF509E44F054}">
  <ds:schemaRefs/>
</ds:datastoreItem>
</file>

<file path=customXml/itemProps36.xml><?xml version="1.0" encoding="utf-8"?>
<ds:datastoreItem xmlns:ds="http://schemas.openxmlformats.org/officeDocument/2006/customXml" ds:itemID="{33041E32-BB17-453B-A365-D886F183EE44}">
  <ds:schemaRefs/>
</ds:datastoreItem>
</file>

<file path=customXml/itemProps37.xml><?xml version="1.0" encoding="utf-8"?>
<ds:datastoreItem xmlns:ds="http://schemas.openxmlformats.org/officeDocument/2006/customXml" ds:itemID="{3F8E02AC-FDB5-4D5E-86CE-40FD3E2ACE94}">
  <ds:schemaRefs/>
</ds:datastoreItem>
</file>

<file path=customXml/itemProps38.xml><?xml version="1.0" encoding="utf-8"?>
<ds:datastoreItem xmlns:ds="http://schemas.openxmlformats.org/officeDocument/2006/customXml" ds:itemID="{42B36AE6-17EF-4934-A45B-79F242C9233F}">
  <ds:schemaRefs/>
</ds:datastoreItem>
</file>

<file path=customXml/itemProps39.xml><?xml version="1.0" encoding="utf-8"?>
<ds:datastoreItem xmlns:ds="http://schemas.openxmlformats.org/officeDocument/2006/customXml" ds:itemID="{A2F9A0F1-960C-47F9-ABFC-2B7B0F8C0554}">
  <ds:schemaRefs/>
</ds:datastoreItem>
</file>

<file path=customXml/itemProps4.xml><?xml version="1.0" encoding="utf-8"?>
<ds:datastoreItem xmlns:ds="http://schemas.openxmlformats.org/officeDocument/2006/customXml" ds:itemID="{891D8673-EFC2-4CD6-BE6A-7C04FAD6C358}">
  <ds:schemaRefs/>
</ds:datastoreItem>
</file>

<file path=customXml/itemProps40.xml><?xml version="1.0" encoding="utf-8"?>
<ds:datastoreItem xmlns:ds="http://schemas.openxmlformats.org/officeDocument/2006/customXml" ds:itemID="{0B0E439A-7067-4B53-AA5A-2CBB2C8CBE21}">
  <ds:schemaRefs/>
</ds:datastoreItem>
</file>

<file path=customXml/itemProps41.xml><?xml version="1.0" encoding="utf-8"?>
<ds:datastoreItem xmlns:ds="http://schemas.openxmlformats.org/officeDocument/2006/customXml" ds:itemID="{1E66EDE9-6AFA-446F-AF89-E3998A5C25DC}">
  <ds:schemaRefs/>
</ds:datastoreItem>
</file>

<file path=customXml/itemProps42.xml><?xml version="1.0" encoding="utf-8"?>
<ds:datastoreItem xmlns:ds="http://schemas.openxmlformats.org/officeDocument/2006/customXml" ds:itemID="{78C916E8-212D-4866-B8ED-29D7FE89AEE7}">
  <ds:schemaRefs/>
</ds:datastoreItem>
</file>

<file path=customXml/itemProps43.xml><?xml version="1.0" encoding="utf-8"?>
<ds:datastoreItem xmlns:ds="http://schemas.openxmlformats.org/officeDocument/2006/customXml" ds:itemID="{489A0BE5-92F6-4FE6-AE01-353A0023001F}">
  <ds:schemaRefs/>
</ds:datastoreItem>
</file>

<file path=customXml/itemProps44.xml><?xml version="1.0" encoding="utf-8"?>
<ds:datastoreItem xmlns:ds="http://schemas.openxmlformats.org/officeDocument/2006/customXml" ds:itemID="{9A257C24-588C-4CA7-9B7F-C2528B9DD2ED}">
  <ds:schemaRefs/>
</ds:datastoreItem>
</file>

<file path=customXml/itemProps45.xml><?xml version="1.0" encoding="utf-8"?>
<ds:datastoreItem xmlns:ds="http://schemas.openxmlformats.org/officeDocument/2006/customXml" ds:itemID="{307A5E8D-54ED-4E32-8D7A-AAE9216E2C6D}">
  <ds:schemaRefs/>
</ds:datastoreItem>
</file>

<file path=customXml/itemProps46.xml><?xml version="1.0" encoding="utf-8"?>
<ds:datastoreItem xmlns:ds="http://schemas.openxmlformats.org/officeDocument/2006/customXml" ds:itemID="{D253A4FF-95F5-4E13-AB53-6E37037569D1}">
  <ds:schemaRefs/>
</ds:datastoreItem>
</file>

<file path=customXml/itemProps47.xml><?xml version="1.0" encoding="utf-8"?>
<ds:datastoreItem xmlns:ds="http://schemas.openxmlformats.org/officeDocument/2006/customXml" ds:itemID="{70E7B92A-6DBD-46AF-A7B3-3B8C39336BA7}">
  <ds:schemaRefs/>
</ds:datastoreItem>
</file>

<file path=customXml/itemProps48.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49.xml><?xml version="1.0" encoding="utf-8"?>
<ds:datastoreItem xmlns:ds="http://schemas.openxmlformats.org/officeDocument/2006/customXml" ds:itemID="{EBCF7816-C29E-40FC-8F56-1A308E0AB260}">
  <ds:schemaRefs/>
</ds:datastoreItem>
</file>

<file path=customXml/itemProps5.xml><?xml version="1.0" encoding="utf-8"?>
<ds:datastoreItem xmlns:ds="http://schemas.openxmlformats.org/officeDocument/2006/customXml" ds:itemID="{6FDEE764-9000-4458-9E78-C60855F5EDCF}">
  <ds:schemaRefs/>
</ds:datastoreItem>
</file>

<file path=customXml/itemProps50.xml><?xml version="1.0" encoding="utf-8"?>
<ds:datastoreItem xmlns:ds="http://schemas.openxmlformats.org/officeDocument/2006/customXml" ds:itemID="{CB59157B-BA3A-45A2-8099-06168B9647D4}">
  <ds:schemaRefs/>
</ds:datastoreItem>
</file>

<file path=customXml/itemProps51.xml><?xml version="1.0" encoding="utf-8"?>
<ds:datastoreItem xmlns:ds="http://schemas.openxmlformats.org/officeDocument/2006/customXml" ds:itemID="{174D1DE4-3232-4C09-81D8-D287631DA0E9}">
  <ds:schemaRefs/>
</ds:datastoreItem>
</file>

<file path=customXml/itemProps52.xml><?xml version="1.0" encoding="utf-8"?>
<ds:datastoreItem xmlns:ds="http://schemas.openxmlformats.org/officeDocument/2006/customXml" ds:itemID="{492EE822-79BF-4039-BF53-4DFB6ACACBFF}">
  <ds:schemaRefs/>
</ds:datastoreItem>
</file>

<file path=customXml/itemProps53.xml><?xml version="1.0" encoding="utf-8"?>
<ds:datastoreItem xmlns:ds="http://schemas.openxmlformats.org/officeDocument/2006/customXml" ds:itemID="{3F169137-A922-4A26-80E7-FAB9CC926990}">
  <ds:schemaRefs/>
</ds:datastoreItem>
</file>

<file path=customXml/itemProps54.xml><?xml version="1.0" encoding="utf-8"?>
<ds:datastoreItem xmlns:ds="http://schemas.openxmlformats.org/officeDocument/2006/customXml" ds:itemID="{96078763-D75A-44E2-B2E6-A315926C3126}">
  <ds:schemaRefs/>
</ds:datastoreItem>
</file>

<file path=customXml/itemProps55.xml><?xml version="1.0" encoding="utf-8"?>
<ds:datastoreItem xmlns:ds="http://schemas.openxmlformats.org/officeDocument/2006/customXml" ds:itemID="{009FB66F-7FA3-454F-BDF2-BE625C6C074B}">
  <ds:schemaRefs/>
</ds:datastoreItem>
</file>

<file path=customXml/itemProps6.xml><?xml version="1.0" encoding="utf-8"?>
<ds:datastoreItem xmlns:ds="http://schemas.openxmlformats.org/officeDocument/2006/customXml" ds:itemID="{F990F116-B58F-4255-B05B-DA3808E0E5C6}">
  <ds:schemaRefs>
    <ds:schemaRef ds:uri="http://schemas.openxmlformats.org/package/2006/metadata/core-properties"/>
    <ds:schemaRef ds:uri="http://purl.org/dc/dcmitype/"/>
    <ds:schemaRef ds:uri="http://schemas.microsoft.com/office/infopath/2007/PartnerControls"/>
    <ds:schemaRef ds:uri="e4aa919a-b200-49cb-beca-4c7e0810321e"/>
    <ds:schemaRef ds:uri="http://purl.org/dc/elements/1.1/"/>
    <ds:schemaRef ds:uri="http://schemas.microsoft.com/office/2006/metadata/properties"/>
    <ds:schemaRef ds:uri="06670dda-0291-4061-b6e0-f6c0cb392c51"/>
    <ds:schemaRef ds:uri="http://schemas.microsoft.com/office/2006/documentManagement/types"/>
    <ds:schemaRef ds:uri="http://purl.org/dc/terms/"/>
    <ds:schemaRef ds:uri="http://schemas.microsoft.com/sharepoint/v3"/>
    <ds:schemaRef ds:uri="http://www.w3.org/XML/1998/namespace"/>
  </ds:schemaRefs>
</ds:datastoreItem>
</file>

<file path=customXml/itemProps7.xml><?xml version="1.0" encoding="utf-8"?>
<ds:datastoreItem xmlns:ds="http://schemas.openxmlformats.org/officeDocument/2006/customXml" ds:itemID="{3A7B4B56-D0D2-4135-A66A-EEF2C62C4256}">
  <ds:schemaRefs/>
</ds:datastoreItem>
</file>

<file path=customXml/itemProps8.xml><?xml version="1.0" encoding="utf-8"?>
<ds:datastoreItem xmlns:ds="http://schemas.openxmlformats.org/officeDocument/2006/customXml" ds:itemID="{39047231-9940-4496-9CC2-2CFFC3760C3B}">
  <ds:schemaRefs/>
</ds:datastoreItem>
</file>

<file path=customXml/itemProps9.xml><?xml version="1.0" encoding="utf-8"?>
<ds:datastoreItem xmlns:ds="http://schemas.openxmlformats.org/officeDocument/2006/customXml" ds:itemID="{B4048335-6E68-4766-A360-C017FF6106C7}">
  <ds:schemaRefs/>
</ds:datastoreItem>
</file>

<file path=docProps/app.xml><?xml version="1.0" encoding="utf-8"?>
<Properties xmlns="http://schemas.openxmlformats.org/officeDocument/2006/extended-properties" xmlns:vt="http://schemas.openxmlformats.org/officeDocument/2006/docPropsVTypes">
  <Template>AMD Corporate Template_Dark</Template>
  <TotalTime>478</TotalTime>
  <Words>1080</Words>
  <Application>Microsoft Macintosh PowerPoint</Application>
  <PresentationFormat>宽屏</PresentationFormat>
  <Paragraphs>98</Paragraphs>
  <Slides>24</Slides>
  <Notes>0</Notes>
  <HiddenSlides>0</HiddenSlides>
  <MMClips>1</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24</vt:i4>
      </vt:variant>
    </vt:vector>
  </HeadingPairs>
  <TitlesOfParts>
    <vt:vector size="37" baseType="lpstr">
      <vt:lpstr>klavika</vt:lpstr>
      <vt:lpstr>Segoe UI Web (West European)</vt:lpstr>
      <vt:lpstr>Apple Color Emoji</vt:lpstr>
      <vt:lpstr>Arial</vt:lpstr>
      <vt:lpstr>Calibri</vt:lpstr>
      <vt:lpstr>Cambria</vt:lpstr>
      <vt:lpstr>Consolas</vt:lpstr>
      <vt:lpstr>Courier New</vt:lpstr>
      <vt:lpstr>Noto Sans</vt:lpstr>
      <vt:lpstr>Segoe UI Symbol</vt:lpstr>
      <vt:lpstr>Times New Roman</vt:lpstr>
      <vt:lpstr>Wingdings</vt:lpstr>
      <vt:lpstr>AMD Corporate Template_Dark</vt:lpstr>
      <vt:lpstr>ROCm Platform &amp; HIP Introduction</vt:lpstr>
      <vt:lpstr>Outline</vt:lpstr>
      <vt:lpstr>What is Rocm</vt:lpstr>
      <vt:lpstr>Deployment tools</vt:lpstr>
      <vt:lpstr>NVIDIA vs. AMD</vt:lpstr>
      <vt:lpstr>What is HIP</vt:lpstr>
      <vt:lpstr>HIP API</vt:lpstr>
      <vt:lpstr>Simple HIP programming example</vt:lpstr>
      <vt:lpstr>Kernels, memory, and structure of host code </vt:lpstr>
      <vt:lpstr>PowerPoint 演示文稿</vt:lpstr>
      <vt:lpstr>1D and 2D</vt:lpstr>
      <vt:lpstr>Kernel Function</vt:lpstr>
      <vt:lpstr>Memory Transfer</vt:lpstr>
      <vt:lpstr>Error Checking</vt:lpstr>
      <vt:lpstr>Integrative Example</vt:lpstr>
      <vt:lpstr>Blocking vs. Unblocking </vt:lpstr>
      <vt:lpstr>Stream</vt:lpstr>
      <vt:lpstr>PowerPoint 演示文稿</vt:lpstr>
      <vt:lpstr>PowerPoint 演示文稿</vt:lpstr>
      <vt:lpstr>PowerPoint 演示文稿</vt:lpstr>
      <vt:lpstr>Synchronization</vt:lpstr>
      <vt:lpstr>PowerPoint 演示文稿</vt:lpstr>
      <vt:lpstr>PowerPoint 演示文稿</vt:lpstr>
      <vt:lpstr>Demo Part</vt:lpstr>
    </vt:vector>
  </TitlesOfParts>
  <Manager>&lt;Comms manager name here&gt;</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AMD Corporate Powerpoint Template</dc:subject>
  <dc:creator>Federico Gasquet</dc:creator>
  <cp:keywords>AMD Corporate Powerpoint Template</cp:keywords>
  <dc:description/>
  <cp:lastModifiedBy>Li, ZongZe</cp:lastModifiedBy>
  <cp:revision>27</cp:revision>
  <cp:lastPrinted>2020-04-30T18:59:47Z</cp:lastPrinted>
  <dcterms:created xsi:type="dcterms:W3CDTF">2021-04-19T14:31:00Z</dcterms:created>
  <dcterms:modified xsi:type="dcterms:W3CDTF">2023-05-11T07:42:37Z</dcterms:modified>
  <cp:category>AMD Corporate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AMD Creative Studio</vt:lpwstr>
  </property>
  <property fmtid="{D5CDD505-2E9C-101B-9397-08002B2CF9AE}" pid="3" name="Date completed">
    <vt:lpwstr>April 30, 2020</vt:lpwstr>
  </property>
  <property fmtid="{D5CDD505-2E9C-101B-9397-08002B2CF9AE}" pid="4" name="MS_Version">
    <vt:lpwstr>1.0.0</vt:lpwstr>
  </property>
  <property fmtid="{D5CDD505-2E9C-101B-9397-08002B2CF9AE}" pid="5" name="TemplafyTimeStamp">
    <vt:lpwstr>2021-07-26T15:24:07</vt:lpwstr>
  </property>
</Properties>
</file>