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56" autoAdjust="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B3D8-FFC6-734A-A0C3-A9787EBD0EC8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34D8-B146-5942-8DF4-8F15B017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/>
          <p:nvPr/>
        </p:nvSpPr>
        <p:spPr>
          <a:xfrm rot="5400000">
            <a:off x="2419119" y="1878856"/>
            <a:ext cx="822960" cy="8229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419119" y="3478790"/>
            <a:ext cx="822960" cy="82296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1725176" y="4479660"/>
            <a:ext cx="2366734" cy="500526"/>
          </a:xfrm>
          <a:prstGeom prst="snip2Diag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22" name="Curved Down Arrow 21"/>
          <p:cNvSpPr/>
          <p:nvPr/>
        </p:nvSpPr>
        <p:spPr>
          <a:xfrm>
            <a:off x="3148088" y="3778914"/>
            <a:ext cx="822960" cy="822960"/>
          </a:xfrm>
          <a:prstGeom prst="curved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Left Arrow 22"/>
          <p:cNvSpPr/>
          <p:nvPr/>
        </p:nvSpPr>
        <p:spPr>
          <a:xfrm rot="5654168">
            <a:off x="3035838" y="4931190"/>
            <a:ext cx="822960" cy="822960"/>
          </a:xfrm>
          <a:prstGeom prst="curved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Predefined Process 45"/>
          <p:cNvSpPr/>
          <p:nvPr/>
        </p:nvSpPr>
        <p:spPr>
          <a:xfrm>
            <a:off x="299337" y="1886343"/>
            <a:ext cx="1197075" cy="2723018"/>
          </a:xfrm>
          <a:prstGeom prst="flowChartPredefined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30000"/>
              </a:lnSpc>
            </a:pPr>
            <a:endParaRPr lang="en-US" dirty="0" smtClean="0"/>
          </a:p>
          <a:p>
            <a:pPr algn="ctr">
              <a:lnSpc>
                <a:spcPct val="130000"/>
              </a:lnSpc>
            </a:pPr>
            <a:r>
              <a:rPr lang="en-US" dirty="0" smtClean="0"/>
              <a:t>Main</a:t>
            </a:r>
          </a:p>
          <a:p>
            <a:pPr algn="ctr">
              <a:lnSpc>
                <a:spcPct val="130000"/>
              </a:lnSpc>
            </a:pPr>
            <a:r>
              <a:rPr lang="zh-CN" altLang="en-US" dirty="0" smtClean="0"/>
              <a:t> </a:t>
            </a:r>
          </a:p>
          <a:p>
            <a:pPr algn="ctr">
              <a:lnSpc>
                <a:spcPct val="130000"/>
              </a:lnSpc>
            </a:pPr>
            <a:endParaRPr lang="zh-CN" altLang="en-US" dirty="0" smtClean="0"/>
          </a:p>
          <a:p>
            <a:pPr algn="ctr">
              <a:lnSpc>
                <a:spcPct val="130000"/>
              </a:lnSpc>
            </a:pP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866118" y="2805320"/>
            <a:ext cx="2021950" cy="4921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agents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566419" y="1285102"/>
            <a:ext cx="2633587" cy="4921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Setup</a:t>
            </a:r>
            <a:r>
              <a:rPr lang="zh-CN" altLang="en-US" dirty="0" smtClean="0"/>
              <a:t> </a:t>
            </a:r>
            <a:r>
              <a:rPr lang="en-US" dirty="0" err="1" smtClean="0"/>
              <a:t>config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4655528"/>
            <a:ext cx="4419600" cy="16002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24" y="1912530"/>
            <a:ext cx="3251200" cy="2362200"/>
          </a:xfrm>
          <a:prstGeom prst="rect">
            <a:avLst/>
          </a:prstGeom>
        </p:spPr>
      </p:pic>
      <p:sp>
        <p:nvSpPr>
          <p:cNvPr id="78" name="Left Brace 77"/>
          <p:cNvSpPr/>
          <p:nvPr/>
        </p:nvSpPr>
        <p:spPr>
          <a:xfrm>
            <a:off x="4160936" y="2037878"/>
            <a:ext cx="271528" cy="2069154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Left Brace 78"/>
          <p:cNvSpPr/>
          <p:nvPr/>
        </p:nvSpPr>
        <p:spPr>
          <a:xfrm>
            <a:off x="4310212" y="4482201"/>
            <a:ext cx="153048" cy="20160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54590" y="2723784"/>
            <a:ext cx="1132673" cy="1576848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17375E"/>
                </a:solidFill>
              </a:rPr>
              <a:t>FGT</a:t>
            </a:r>
            <a:endParaRPr lang="en-US" dirty="0" smtClean="0">
              <a:solidFill>
                <a:srgbClr val="17375E"/>
              </a:solidFill>
            </a:endParaRPr>
          </a:p>
          <a:p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254590" y="4927681"/>
            <a:ext cx="1132673" cy="1659861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witch</a:t>
            </a: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/nexus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8336" y="2807717"/>
            <a:ext cx="1006266" cy="1004312"/>
            <a:chOff x="2442849" y="2156915"/>
            <a:chExt cx="1006266" cy="1004312"/>
          </a:xfrm>
        </p:grpSpPr>
        <p:sp>
          <p:nvSpPr>
            <p:cNvPr id="7" name="Rectangle 6"/>
            <p:cNvSpPr/>
            <p:nvPr/>
          </p:nvSpPr>
          <p:spPr>
            <a:xfrm>
              <a:off x="2442849" y="2156915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26155" y="2338267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dirty="0" err="1" smtClean="0"/>
                <a:t>fgt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</a:t>
              </a:r>
              <a:r>
                <a:rPr lang="en-US" dirty="0" smtClean="0"/>
                <a:t>gents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3545" y="4805964"/>
            <a:ext cx="1241944" cy="1116594"/>
            <a:chOff x="2442849" y="4308784"/>
            <a:chExt cx="1241944" cy="1116594"/>
          </a:xfrm>
        </p:grpSpPr>
        <p:sp>
          <p:nvSpPr>
            <p:cNvPr id="10" name="Rectangle 9"/>
            <p:cNvSpPr/>
            <p:nvPr/>
          </p:nvSpPr>
          <p:spPr>
            <a:xfrm>
              <a:off x="2442849" y="4308784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9248" y="4458383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61833" y="4602418"/>
              <a:ext cx="82296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switch</a:t>
              </a:r>
              <a:r>
                <a:rPr lang="zh-CN" altLang="en-US" dirty="0" smtClean="0"/>
                <a:t> </a:t>
              </a:r>
              <a:r>
                <a:rPr lang="en-US" dirty="0" smtClean="0"/>
                <a:t>agents</a:t>
              </a:r>
              <a:endParaRPr lang="en-US" dirty="0"/>
            </a:p>
          </p:txBody>
        </p:sp>
      </p:grpSp>
      <p:sp>
        <p:nvSpPr>
          <p:cNvPr id="13" name="Multidocument 12"/>
          <p:cNvSpPr/>
          <p:nvPr/>
        </p:nvSpPr>
        <p:spPr>
          <a:xfrm>
            <a:off x="5569549" y="2837807"/>
            <a:ext cx="2261153" cy="1680071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libs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getting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information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devices</a:t>
            </a:r>
          </a:p>
          <a:p>
            <a:r>
              <a:rPr lang="zh-CN" altLang="en-US" sz="1200" dirty="0" smtClean="0"/>
              <a:t>.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SshGet</a:t>
            </a:r>
            <a:endParaRPr lang="en-US" sz="1200" dirty="0" smtClean="0"/>
          </a:p>
          <a:p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ScpGet</a:t>
            </a:r>
            <a:endParaRPr lang="en-US" sz="1200" dirty="0" smtClean="0"/>
          </a:p>
          <a:p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SnmpGet</a:t>
            </a:r>
            <a:endParaRPr lang="en-US" sz="1200" dirty="0" smtClean="0"/>
          </a:p>
          <a:p>
            <a:r>
              <a:rPr lang="en-US" altLang="zh-CN" sz="1200" dirty="0" smtClean="0"/>
              <a:t>.</a:t>
            </a:r>
            <a:r>
              <a:rPr lang="zh-CN" altLang="en-US" sz="1200" dirty="0" smtClean="0"/>
              <a:t> </a:t>
            </a:r>
            <a:r>
              <a:rPr lang="en-US" sz="1200" dirty="0" err="1" smtClean="0"/>
              <a:t>SnmpWalk</a:t>
            </a:r>
            <a:endParaRPr lang="en-US" sz="1200" dirty="0" smtClean="0"/>
          </a:p>
          <a:p>
            <a:r>
              <a:rPr lang="is-IS" altLang="zh-CN" sz="1200" dirty="0" smtClean="0"/>
              <a:t>…</a:t>
            </a:r>
            <a:endParaRPr lang="en-US" sz="1200" dirty="0" smtClean="0"/>
          </a:p>
          <a:p>
            <a:r>
              <a:rPr lang="zh-CN" altLang="en-US" sz="1200" dirty="0" smtClean="0"/>
              <a:t> </a:t>
            </a:r>
            <a:endParaRPr lang="en-US" sz="1200" dirty="0"/>
          </a:p>
        </p:txBody>
      </p:sp>
      <p:cxnSp>
        <p:nvCxnSpPr>
          <p:cNvPr id="16" name="Straight Connector 36"/>
          <p:cNvCxnSpPr>
            <a:stCxn id="8" idx="3"/>
            <a:endCxn id="13" idx="1"/>
          </p:cNvCxnSpPr>
          <p:nvPr/>
        </p:nvCxnSpPr>
        <p:spPr>
          <a:xfrm>
            <a:off x="3504602" y="3400549"/>
            <a:ext cx="2064947" cy="277294"/>
          </a:xfrm>
          <a:prstGeom prst="straightConnector1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42"/>
          <p:cNvCxnSpPr>
            <a:stCxn id="12" idx="3"/>
            <a:endCxn id="13" idx="1"/>
          </p:cNvCxnSpPr>
          <p:nvPr/>
        </p:nvCxnSpPr>
        <p:spPr>
          <a:xfrm flipV="1">
            <a:off x="3665489" y="3677843"/>
            <a:ext cx="1904060" cy="1833235"/>
          </a:xfrm>
          <a:prstGeom prst="straightConnector1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0"/>
            <a:endCxn id="30" idx="2"/>
          </p:cNvCxnSpPr>
          <p:nvPr/>
        </p:nvCxnSpPr>
        <p:spPr>
          <a:xfrm flipV="1">
            <a:off x="2909816" y="1865446"/>
            <a:ext cx="1964820" cy="942271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  <a:endCxn id="30" idx="2"/>
          </p:cNvCxnSpPr>
          <p:nvPr/>
        </p:nvCxnSpPr>
        <p:spPr>
          <a:xfrm flipV="1">
            <a:off x="2835025" y="1865446"/>
            <a:ext cx="2039611" cy="2940518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74384" y="783578"/>
            <a:ext cx="1600504" cy="108186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</a:p>
          <a:p>
            <a:pPr lvl="1"/>
            <a:r>
              <a:rPr lang="zh-CN" altLang="zh-CN" dirty="0" smtClean="0"/>
              <a:t>.</a:t>
            </a:r>
            <a:r>
              <a:rPr lang="en-US" altLang="zh-CN" dirty="0" smtClean="0"/>
              <a:t>work</a:t>
            </a:r>
          </a:p>
          <a:p>
            <a:pPr lvl="1"/>
            <a:r>
              <a:rPr lang="zh-CN" altLang="zh-CN" dirty="0" smtClean="0"/>
              <a:t>.</a:t>
            </a:r>
            <a:r>
              <a:rPr lang="en-US" altLang="zh-CN" dirty="0" smtClean="0"/>
              <a:t>migrate</a:t>
            </a:r>
            <a:endParaRPr lang="en-US" dirty="0"/>
          </a:p>
        </p:txBody>
      </p:sp>
      <p:cxnSp>
        <p:nvCxnSpPr>
          <p:cNvPr id="46" name="Straight Connector 45"/>
          <p:cNvCxnSpPr>
            <a:stCxn id="13" idx="0"/>
            <a:endCxn id="96" idx="2"/>
          </p:cNvCxnSpPr>
          <p:nvPr/>
        </p:nvCxnSpPr>
        <p:spPr>
          <a:xfrm flipV="1">
            <a:off x="6855684" y="1685366"/>
            <a:ext cx="8048" cy="1152441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Frame 72"/>
          <p:cNvSpPr/>
          <p:nvPr/>
        </p:nvSpPr>
        <p:spPr>
          <a:xfrm>
            <a:off x="7627944" y="5343768"/>
            <a:ext cx="1289736" cy="1324834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</a:t>
            </a:r>
            <a:r>
              <a:rPr lang="en-US" dirty="0" smtClean="0">
                <a:solidFill>
                  <a:srgbClr val="17375E"/>
                </a:solidFill>
              </a:rPr>
              <a:t>armot</a:t>
            </a:r>
          </a:p>
          <a:p>
            <a:r>
              <a:rPr lang="en-US" dirty="0" err="1" smtClean="0">
                <a:solidFill>
                  <a:srgbClr val="17375E"/>
                </a:solidFill>
              </a:rPr>
              <a:t>influxdb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74636" y="5453829"/>
            <a:ext cx="1600504" cy="108186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x-none" dirty="0" smtClean="0"/>
              <a:t>Metrics</a:t>
            </a:r>
          </a:p>
          <a:p>
            <a:r>
              <a:rPr lang="x-none" dirty="0"/>
              <a:t>	</a:t>
            </a:r>
            <a:r>
              <a:rPr lang="en-US" altLang="zh-CN" dirty="0" smtClean="0"/>
              <a:t>.new</a:t>
            </a:r>
          </a:p>
          <a:p>
            <a:r>
              <a:rPr lang="en-US" dirty="0"/>
              <a:t>	</a:t>
            </a:r>
            <a:r>
              <a:rPr lang="en-US" altLang="zh-CN" dirty="0" smtClean="0"/>
              <a:t>.merge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988105" y="542283"/>
            <a:ext cx="558432" cy="1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72115" y="314499"/>
            <a:ext cx="8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r>
              <a:rPr lang="en-US" altLang="zh-CN" dirty="0" smtClean="0"/>
              <a:t>h</a:t>
            </a:r>
            <a:r>
              <a:rPr lang="en-US" dirty="0" smtClean="0"/>
              <a:t>erit</a:t>
            </a:r>
            <a:endParaRPr lang="en-US" dirty="0"/>
          </a:p>
        </p:txBody>
      </p:sp>
      <p:sp>
        <p:nvSpPr>
          <p:cNvPr id="83" name="Left-Right Arrow 82"/>
          <p:cNvSpPr/>
          <p:nvPr/>
        </p:nvSpPr>
        <p:spPr>
          <a:xfrm>
            <a:off x="950500" y="783578"/>
            <a:ext cx="650085" cy="16212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80848" y="651565"/>
            <a:ext cx="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interact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66997" y="1067288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epend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endParaRPr lang="en-US" dirty="0"/>
          </a:p>
        </p:txBody>
      </p:sp>
      <p:cxnSp>
        <p:nvCxnSpPr>
          <p:cNvPr id="87" name="Straight Connector 42"/>
          <p:cNvCxnSpPr/>
          <p:nvPr/>
        </p:nvCxnSpPr>
        <p:spPr>
          <a:xfrm>
            <a:off x="988105" y="1256427"/>
            <a:ext cx="558432" cy="0"/>
          </a:xfrm>
          <a:prstGeom prst="straightConnector1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ight Arrow 90"/>
          <p:cNvSpPr/>
          <p:nvPr/>
        </p:nvSpPr>
        <p:spPr>
          <a:xfrm>
            <a:off x="988105" y="1493406"/>
            <a:ext cx="612480" cy="1818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666997" y="1430261"/>
            <a:ext cx="106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93" name="Right Arrow 92"/>
          <p:cNvSpPr/>
          <p:nvPr/>
        </p:nvSpPr>
        <p:spPr>
          <a:xfrm rot="2815824" flipV="1">
            <a:off x="3027276" y="4595214"/>
            <a:ext cx="2005441" cy="256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flipV="1">
            <a:off x="3805791" y="5859583"/>
            <a:ext cx="1002721" cy="256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flipV="1">
            <a:off x="6565046" y="5875257"/>
            <a:ext cx="1002721" cy="256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cument 95"/>
          <p:cNvSpPr/>
          <p:nvPr/>
        </p:nvSpPr>
        <p:spPr>
          <a:xfrm>
            <a:off x="6159696" y="916813"/>
            <a:ext cx="1408071" cy="822960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</a:p>
          <a:p>
            <a:pPr lvl="1"/>
            <a:r>
              <a:rPr lang="zh-CN" altLang="zh-CN" dirty="0" smtClean="0"/>
              <a:t>.</a:t>
            </a:r>
            <a:r>
              <a:rPr lang="en-US" altLang="zh-CN" dirty="0" smtClean="0"/>
              <a:t>deal</a:t>
            </a:r>
            <a:endParaRPr lang="en-US" dirty="0"/>
          </a:p>
        </p:txBody>
      </p:sp>
      <p:cxnSp>
        <p:nvCxnSpPr>
          <p:cNvPr id="99" name="Straight Connector 36"/>
          <p:cNvCxnSpPr>
            <a:stCxn id="30" idx="3"/>
            <a:endCxn id="96" idx="1"/>
          </p:cNvCxnSpPr>
          <p:nvPr/>
        </p:nvCxnSpPr>
        <p:spPr>
          <a:xfrm>
            <a:off x="5674888" y="1324512"/>
            <a:ext cx="484808" cy="3781"/>
          </a:xfrm>
          <a:prstGeom prst="straightConnector1">
            <a:avLst/>
          </a:prstGeom>
          <a:ln>
            <a:tailEnd type="triangle" w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>
            <a:off x="1446745" y="3218718"/>
            <a:ext cx="976800" cy="280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1438979" y="5182319"/>
            <a:ext cx="976800" cy="280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zong</dc:creator>
  <cp:lastModifiedBy>andrew zong</cp:lastModifiedBy>
  <cp:revision>18</cp:revision>
  <dcterms:created xsi:type="dcterms:W3CDTF">2016-05-23T03:14:57Z</dcterms:created>
  <dcterms:modified xsi:type="dcterms:W3CDTF">2016-05-23T06:28:05Z</dcterms:modified>
</cp:coreProperties>
</file>