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swald SemiBold"/>
      <p:regular r:id="rId39"/>
      <p:bold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SemiBold-bold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SemiBold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7cbc7a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7cbc7a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b7cbc7a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b7cbc7a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7cbc7a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b7cbc7a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b7cbc7a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b7cbc7a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b7cbc7a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b7cbc7a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b7cbc7a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b7cbc7a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b7cbc7a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b7cbc7a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7cbc7a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7cbc7a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7cbc7a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b7cbc7a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b7cbc7a6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b7cbc7a6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b7cbc7a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b7cbc7a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b7cbc7a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b7cbc7a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b7cbc7a6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b7cbc7a6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b7cbc7a6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b7cbc7a6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b7cbc7a6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b7cbc7a6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b7cbc7a6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b7cbc7a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b7cbc7a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b7cbc7a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b7cbc7a6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b7cbc7a6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b7cbc7a6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b7cbc7a6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b7cbc7a6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b7cbc7a6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b7cbc7a6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b7cbc7a6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b7cbc7a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b7cbc7a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b7cbc7a6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b7cbc7a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b7cbc7a6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b7cbc7a6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b7cbc7a6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b7cbc7a6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b7cbc7a6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b7cbc7a6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b7cbc7a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b7cbc7a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b7cbc7a6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b7cbc7a6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b7cbc7a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b7cbc7a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b7cbc7a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b7cbc7a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b7cbc7a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b7cbc7a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7cbc7a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7cbc7a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0" y="575"/>
            <a:ext cx="9144000" cy="51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PACMAN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282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MAJOR OOP CONCEPTS AND/OR ALGORITHMS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" y="453200"/>
            <a:ext cx="86868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95725" y="3926975"/>
            <a:ext cx="821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PRE-DOWNLOADED FONTS ARE SET USING loadFromFile AND THEN USED IN THE FILE USING THE FONT VARIABLE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625" y="1472525"/>
            <a:ext cx="56007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701425" y="2681550"/>
            <a:ext cx="70494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POSITION IS GIVEN USING THE PRE-SET SYNTAX AVAILABLE IN C++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USING VECTOR WE HAVE GIVEN THE POSITION AND SET COLOR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WILL MAKE A RECTANGLE SHAPE AT RIGHT SIDE OF THE WINDOWS DUE TO THE POSITION GIVEN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128250" y="233125"/>
            <a:ext cx="466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LOADING BAR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50" y="914400"/>
            <a:ext cx="49339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567325" y="2714600"/>
            <a:ext cx="59415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BORDER OF THE LOADING BAR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AGAIN USE THE SAME PRE-DEFINED SYNTAX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0" y="954500"/>
            <a:ext cx="8839200" cy="277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87400" y="3809450"/>
            <a:ext cx="65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ALL PNGS ARE ADDED TO THE CODE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241825" y="3015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CREATING SPRITES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13" y="238175"/>
            <a:ext cx="58959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152400" y="3028800"/>
            <a:ext cx="80364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 SPRITE IS CREATED FOR EACH PNG USING THE TEXTURE FILE DECLARED PREVIOUSLY AS PARAMETERS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DISPLAYS PNG IN THE SMFL FILE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8940" l="0" r="0" t="-8940"/>
          <a:stretch/>
        </p:blipFill>
        <p:spPr>
          <a:xfrm>
            <a:off x="4426063" y="1839825"/>
            <a:ext cx="4223724" cy="14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783988" y="2113960"/>
            <a:ext cx="28575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LOOP TO MAKE THE SFML FIE WORK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58300" y="1982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WORKING WITH SFML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7825"/>
            <a:ext cx="4572001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4949700" y="4089400"/>
            <a:ext cx="4194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DISPLAYS THE MSG U WIN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625" y="267175"/>
            <a:ext cx="4317299" cy="30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233950" y="738450"/>
            <a:ext cx="376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INSIDE THE LOOP A CONDITIONAL STATEMENT STATES THAT IF GAME IS WON THEN THE GAME WILL BE RESET TO THE INITIAL POSITION DISPLAYING THE MSG U WIN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900" y="813075"/>
            <a:ext cx="2360200" cy="18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317425" y="1499275"/>
            <a:ext cx="4528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 GHOSTS CREATED AND ALL ARE GIVEN A POSITION WRT X AND Y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25" y="2905950"/>
            <a:ext cx="3899650" cy="21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4334025" y="3705050"/>
            <a:ext cx="39939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 POSITION FOR GHOSTS AND CHERRY, WALL , DOT ETC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081675" y="258500"/>
            <a:ext cx="389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SETTING GHOSTS POSITION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25" y="1144613"/>
            <a:ext cx="26765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507325" y="1148325"/>
            <a:ext cx="37431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PACMANS X AND Y POSITION IS DECLARED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03" y="2350300"/>
            <a:ext cx="2795000" cy="2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147600" y="3036625"/>
            <a:ext cx="57651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BOOLS AND TIMERS SET AS FALSE AND 0 FOR MOTION IN THE GAME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2362200" y="179150"/>
            <a:ext cx="412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SETTING PACMANS POSITION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75" y="1000425"/>
            <a:ext cx="71818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473900" y="3103475"/>
            <a:ext cx="6810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 RANDOM X AND Y POSITION IS TAKEN IF GENERATE TIMER IS GREATER THAN  4000 AND THE PLACE IS EMPTY AND A CHERRY IS DISPLAYED IN PLACE OF %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2364750" y="200525"/>
            <a:ext cx="396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WORKING WITH THE CHERRY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73900" y="4043975"/>
            <a:ext cx="670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IF CHERRY IS EATEN WITHIN LESS THAN 10,000 THEN IF ANY OF THE GHOST REACHES PACMAN THEN PACMAN CAN EAT IT AND THE GHOST WILL RETURN TO ITS ORIGINAL POSITION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SIMPLE AND FAST MULTI-MEDIA LIBRARY</a:t>
            </a: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3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SFML IS A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MULTIMEDIA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LIBRARY FOR C++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HAS BINDINGS AVAILABLE FOR OTHER LANGUAGES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ALLOWS DIFFERENT TYPES OF MEDIA LIKE 2D GRAPHICS, AUDIO, TEXT ETC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DYNAMICALLY LINKED LIBRARY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450" y="3238513"/>
            <a:ext cx="33337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19" y="0"/>
            <a:ext cx="5162018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750" y="-104950"/>
            <a:ext cx="3794851" cy="52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" y="653900"/>
            <a:ext cx="7887375" cy="3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306800" y="3922300"/>
            <a:ext cx="74028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GHOSTS POSITION IS SUBTRACTED FROM THE PACMANS POSITION TO MAKE SURE THAT THE PACMAN IS ALWAYS CHASED BY THE GHOST WITH A SPECIFIC MUSIC PLAYED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233913" y="84500"/>
            <a:ext cx="430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GHOSTS MOVEMENT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75" y="1004625"/>
            <a:ext cx="88011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183825" y="265725"/>
            <a:ext cx="7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DECLARED STARTING TIME FOR GHOSTS COMING ONE AFTER ANOTHER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73125" y="279400"/>
            <a:ext cx="6567300" cy="4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-4069" l="-6046" r="-6553" t="0"/>
          <a:stretch/>
        </p:blipFill>
        <p:spPr>
          <a:xfrm>
            <a:off x="66850" y="195850"/>
            <a:ext cx="9144000" cy="46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19775"/>
            <a:ext cx="8839199" cy="35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423775" y="4256500"/>
            <a:ext cx="736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SAME LOGIC USED FOR ALL GHOSTS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75" y="709648"/>
            <a:ext cx="6467099" cy="3224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289825" y="3973800"/>
            <a:ext cx="646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IF GHOST EATS THE PACMAN AND CHERRY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HASN'T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BEEN EATEN THEN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PAC MAN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WILL DIE AND A SOUND WILL BE PLAYED AND ISPAUSED WILL BE TRUE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2078125" y="100275"/>
            <a:ext cx="467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PAC MAN IS EATEN BY THE GHOST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0" y="152400"/>
            <a:ext cx="63250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6300" cy="22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/>
        </p:nvSpPr>
        <p:spPr>
          <a:xfrm>
            <a:off x="152400" y="2802700"/>
            <a:ext cx="7302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SINCE THE IS PAUSED IS NOW TRUE THEN THE SPRITES WILL GO BACK TO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ORIGINAL POSITIONS AND THE YOU LOST MSG WILL BE DISPLAYED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0" y="1004625"/>
            <a:ext cx="73818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0" y="4224275"/>
            <a:ext cx="7854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SOUND IS PLAYED AND SCORE IS INCREASED ACCORDING TO THE FOOD EATEN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1710475" y="250650"/>
            <a:ext cx="484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SCORING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0" y="42778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IF KEY PRESSED IS LEFT THEN THE PACMANS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INITIAL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POSITION IS SUBTRACTED TO MOVE LEFT AND SO ON FOR  OTHER POSITIONS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75" y="738025"/>
            <a:ext cx="6868027" cy="35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2976088" y="683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PACMANS MOVEMENT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26350" y="2340900"/>
            <a:ext cx="84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USED TO CONTROL THE SPEED OF THE GAME CHARACTERS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50" y="499625"/>
            <a:ext cx="3121850" cy="11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548200" y="695950"/>
            <a:ext cx="4330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FPS STANDS FOR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FRAMEWORK PER SECOND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/>
          <p:cNvPicPr preferRelativeResize="0"/>
          <p:nvPr/>
        </p:nvPicPr>
        <p:blipFill rotWithShape="1">
          <a:blip r:embed="rId3">
            <a:alphaModFix/>
          </a:blip>
          <a:srcRect b="0" l="4800" r="-4799" t="0"/>
          <a:stretch/>
        </p:blipFill>
        <p:spPr>
          <a:xfrm>
            <a:off x="1457325" y="1283975"/>
            <a:ext cx="62293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356925" y="3521250"/>
            <a:ext cx="6433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USED TO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CONTINUOUSLY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DISPLAY SCORES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1292725" y="202150"/>
            <a:ext cx="614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DISPLAYING SCORES WHILE THE GAME IS 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/>
        </p:nvSpPr>
        <p:spPr>
          <a:xfrm>
            <a:off x="407075" y="346250"/>
            <a:ext cx="5430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75" y="1183650"/>
            <a:ext cx="69056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5146850" y="14991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MAP IS CHECKED TO SEE IF THERE IS ANY FOOD LEFT ON THE MAP IF NOT THEN PACMAN WINS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409699" y="346250"/>
            <a:ext cx="609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WINNING THE GAME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340225" y="212550"/>
            <a:ext cx="72024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7400"/>
            <a:ext cx="4691062" cy="3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 txBox="1"/>
          <p:nvPr/>
        </p:nvSpPr>
        <p:spPr>
          <a:xfrm>
            <a:off x="4785250" y="2176675"/>
            <a:ext cx="40773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ENDING POSITIONS ARE SHOWN AND ALSO THE SCORE BOARD, LOADING BAR, AND BORDER ARE DRAWN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2723825" y="2125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GAME ENDED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1393000" y="1800050"/>
            <a:ext cx="61662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THANKYOU!</a:t>
            </a:r>
            <a:endParaRPr b="1"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5551200" y="3855475"/>
            <a:ext cx="35928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Prepared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by: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Zunaira Amjad              23k-0013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Murtaza Jaffri                23k-0076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Hamza Sheikh              23k-0060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0" y="152400"/>
            <a:ext cx="29051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49" y="907100"/>
            <a:ext cx="2548175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65425" y="1348875"/>
            <a:ext cx="45792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MAP IS HARDCODED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# REPRESENTS THE WALL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*DRAWN USING SFML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.  AND 0  (10 POINTS) REPRESENTS PACMAN FOODS WITH GREATER POWERS RESPECTIVELY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* DRAWN USING SFML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033250" y="279400"/>
            <a:ext cx="4862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MAP</a:t>
            </a:r>
            <a:endParaRPr b="1"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250" y="0"/>
            <a:ext cx="57571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0250" y="12787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THIS LOOP IS USED TO SEE WHERE TO DRAW WHAT ACCORDING TO THE HARDCODED MAP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75" y="933450"/>
            <a:ext cx="82581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07073" y="4328875"/>
            <a:ext cx="7553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CREATING SOUND BUFFERS AND VERIFYING IF 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BUFFER</a:t>
            </a: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IS WORKING OR NOT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261925" y="162425"/>
            <a:ext cx="4411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INSERTING THE SOUND FILES</a:t>
            </a:r>
            <a:endParaRPr b="1"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00" y="1221900"/>
            <a:ext cx="51816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958500" y="2969775"/>
            <a:ext cx="69210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LoadFromFile IS USED TO LOAD THE SOUND FROM THE SFML FILE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0" y="937800"/>
            <a:ext cx="615315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491300" y="2015125"/>
            <a:ext cx="465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ADDED SOUND USING THE BUFFER PARAMETERS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13" y="887275"/>
            <a:ext cx="46958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438" y="1457638"/>
            <a:ext cx="70451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10075" y="4324675"/>
            <a:ext cx="6465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640750" y="133700"/>
            <a:ext cx="386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INSERTING THE TEXT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