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sldIdLst>
    <p:sldId id="256" r:id="rId5"/>
    <p:sldId id="259" r:id="rId6"/>
    <p:sldId id="257" r:id="rId7"/>
    <p:sldId id="258" r:id="rId8"/>
    <p:sldId id="261" r:id="rId9"/>
    <p:sldId id="262" r:id="rId10"/>
    <p:sldId id="263" r:id="rId11"/>
    <p:sldId id="260" r:id="rId12"/>
    <p:sldId id="264" r:id="rId13"/>
    <p:sldId id="265" r:id="rId14"/>
    <p:sldId id="266" r:id="rId15"/>
    <p:sldId id="267" r:id="rId16"/>
    <p:sldId id="268" r:id="rId17"/>
    <p:sldId id="272" r:id="rId18"/>
    <p:sldId id="273" r:id="rId19"/>
    <p:sldId id="274" r:id="rId20"/>
    <p:sldId id="269" r:id="rId21"/>
    <p:sldId id="275" r:id="rId22"/>
    <p:sldId id="276" r:id="rId23"/>
    <p:sldId id="270" r:id="rId24"/>
    <p:sldId id="271" r:id="rId25"/>
    <p:sldId id="277" r:id="rId26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>
        <p:scale>
          <a:sx n="75" d="100"/>
          <a:sy n="75" d="100"/>
        </p:scale>
        <p:origin x="965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9/9/2019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09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748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9/9/2019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491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9/9/2019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101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9/9/2019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324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10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216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507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435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9/9/2019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327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007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221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43" r:id="rId5"/>
    <p:sldLayoutId id="2147483737" r:id="rId6"/>
    <p:sldLayoutId id="2147483738" r:id="rId7"/>
    <p:sldLayoutId id="2147483739" r:id="rId8"/>
    <p:sldLayoutId id="2147483742" r:id="rId9"/>
    <p:sldLayoutId id="2147483740" r:id="rId10"/>
    <p:sldLayoutId id="2147483741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f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f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fi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f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fif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7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outdoor, water, nature&#10;&#10;Description automatically generated">
            <a:extLst>
              <a:ext uri="{FF2B5EF4-FFF2-40B4-BE49-F238E27FC236}">
                <a16:creationId xmlns:a16="http://schemas.microsoft.com/office/drawing/2014/main" id="{DC4EDDB0-6699-45BE-9BB0-0DB706A7C0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B74DF2-AC71-445D-9AB5-B51F9A7F1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chemeClr val="tx1"/>
                </a:solidFill>
              </a:rPr>
              <a:t>ARDUINO</a:t>
            </a:r>
            <a:endParaRPr lang="en-NL" sz="400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E6D2F5-42AC-405F-BF84-07F36B767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2495445"/>
            <a:ext cx="10225530" cy="590321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LES 2: </a:t>
            </a:r>
            <a:r>
              <a:rPr lang="en-GB" dirty="0" err="1">
                <a:solidFill>
                  <a:schemeClr val="tx1"/>
                </a:solidFill>
              </a:rPr>
              <a:t>Sensoren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actuatoren</a:t>
            </a:r>
            <a:endParaRPr lang="en-GB" dirty="0">
              <a:solidFill>
                <a:schemeClr val="tx1"/>
              </a:solidFill>
            </a:endParaRPr>
          </a:p>
          <a:p>
            <a:endParaRPr lang="en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740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C427EA3-1645-4B27-A5C2-55E8E24C6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5CDBF6-7B87-4A58-92CA-E887CA36A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FF2B2E-1CF1-403F-BB44-3F9C3E7F6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8B4D3C-0DE0-43B9-B032-32B536B96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2749AF-A002-4134-B76D-844ADC95E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223" y="1208531"/>
            <a:ext cx="6508685" cy="473506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07788D3-E467-4E25-A5E9-FD41795BD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695580-77DD-461E-AD2B-F97308D75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gebruik</a:t>
            </a:r>
          </a:p>
        </p:txBody>
      </p:sp>
    </p:spTree>
    <p:extLst>
      <p:ext uri="{BB962C8B-B14F-4D97-AF65-F5344CB8AC3E}">
        <p14:creationId xmlns:p14="http://schemas.microsoft.com/office/powerpoint/2010/main" val="2307924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59A422-0023-4292-8200-E080556F3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A5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413CA5-4739-4BC9-8BB3-B0A4928D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92D9D5-55FA-4926-9C49-DC5B9B535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06" y="643467"/>
            <a:ext cx="1031678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493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2840C6-6494-4E12-A428-2012DA7DD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F5084D-B617-4011-8406-A93B64723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8797"/>
            <a:ext cx="5009388" cy="57817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E49C56-7D7B-4361-AC54-1753EA4A5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2" y="1204126"/>
            <a:ext cx="4476811" cy="33588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Aansturen</a:t>
            </a:r>
            <a:r>
              <a:rPr lang="en-US" sz="4000" dirty="0">
                <a:solidFill>
                  <a:srgbClr val="FFFFFF"/>
                </a:solidFill>
              </a:rPr>
              <a:t> van </a:t>
            </a:r>
            <a:r>
              <a:rPr lang="en-US" sz="4000" dirty="0" err="1">
                <a:solidFill>
                  <a:srgbClr val="FFFFFF"/>
                </a:solidFill>
              </a:rPr>
              <a:t>een</a:t>
            </a:r>
            <a:r>
              <a:rPr lang="en-US" sz="4000" dirty="0">
                <a:solidFill>
                  <a:srgbClr val="FFFFFF"/>
                </a:solidFill>
              </a:rPr>
              <a:t> led:</a:t>
            </a:r>
          </a:p>
        </p:txBody>
      </p:sp>
      <p:pic>
        <p:nvPicPr>
          <p:cNvPr id="5" name="Content Placeholder 4" descr="A circuit board&#10;&#10;Description automatically generated">
            <a:extLst>
              <a:ext uri="{FF2B5EF4-FFF2-40B4-BE49-F238E27FC236}">
                <a16:creationId xmlns:a16="http://schemas.microsoft.com/office/drawing/2014/main" id="{F09461C8-51B6-40EE-A53C-7D1BD2278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253" y="608797"/>
            <a:ext cx="5261409" cy="578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164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2840C6-6494-4E12-A428-2012DA7DD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F5084D-B617-4011-8406-A93B64723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8797"/>
            <a:ext cx="5009388" cy="57817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999DF0-8ED2-40B3-AF81-77FB693A0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2" y="1204126"/>
            <a:ext cx="4476811" cy="33588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Aansturen</a:t>
            </a:r>
            <a:r>
              <a:rPr lang="en-US" sz="4000" dirty="0">
                <a:solidFill>
                  <a:srgbClr val="FFFFFF"/>
                </a:solidFill>
              </a:rPr>
              <a:t> van </a:t>
            </a:r>
            <a:r>
              <a:rPr lang="en-US" sz="4000" dirty="0" err="1">
                <a:solidFill>
                  <a:srgbClr val="FFFFFF"/>
                </a:solidFill>
              </a:rPr>
              <a:t>een</a:t>
            </a:r>
            <a:r>
              <a:rPr lang="en-US" sz="4000" dirty="0">
                <a:solidFill>
                  <a:srgbClr val="FFFFFF"/>
                </a:solidFill>
              </a:rPr>
              <a:t> knop</a:t>
            </a:r>
          </a:p>
        </p:txBody>
      </p:sp>
      <p:pic>
        <p:nvPicPr>
          <p:cNvPr id="5" name="Content Placeholder 4" descr="A circuit board&#10;&#10;Description automatically generated">
            <a:extLst>
              <a:ext uri="{FF2B5EF4-FFF2-40B4-BE49-F238E27FC236}">
                <a16:creationId xmlns:a16="http://schemas.microsoft.com/office/drawing/2014/main" id="{A9E1E63A-4227-45E8-9475-FBE2F56D9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253" y="608797"/>
            <a:ext cx="5261409" cy="578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577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348E0-3ECB-4BE5-89A4-48B76E621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PINMODUS </a:t>
            </a:r>
            <a:r>
              <a:rPr lang="en-GB" dirty="0" err="1"/>
              <a:t>voor</a:t>
            </a:r>
            <a:r>
              <a:rPr lang="en-GB" dirty="0"/>
              <a:t> INPUT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440D7-42EF-4D48-8713-55AE25A5F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600" dirty="0" err="1"/>
              <a:t>pinMode</a:t>
            </a:r>
            <a:r>
              <a:rPr lang="en-GB" sz="6600" dirty="0"/>
              <a:t>(PIN,INPUT);</a:t>
            </a:r>
            <a:endParaRPr lang="en-NL" sz="6600" dirty="0"/>
          </a:p>
        </p:txBody>
      </p:sp>
    </p:spTree>
    <p:extLst>
      <p:ext uri="{BB962C8B-B14F-4D97-AF65-F5344CB8AC3E}">
        <p14:creationId xmlns:p14="http://schemas.microsoft.com/office/powerpoint/2010/main" val="2966294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C427EA3-1645-4B27-A5C2-55E8E24C6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5CDBF6-7B87-4A58-92CA-E887CA36A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FF2B2E-1CF1-403F-BB44-3F9C3E7F6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8B4D3C-0DE0-43B9-B032-32B536B96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A7A4C32-1C04-446D-AC11-9D439D4A71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6" y="1978959"/>
            <a:ext cx="6518800" cy="3194212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07788D3-E467-4E25-A5E9-FD41795BD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13D75E-CD6A-43E0-B60E-A3241EE02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Digitaal vs analoog</a:t>
            </a:r>
          </a:p>
        </p:txBody>
      </p:sp>
    </p:spTree>
    <p:extLst>
      <p:ext uri="{BB962C8B-B14F-4D97-AF65-F5344CB8AC3E}">
        <p14:creationId xmlns:p14="http://schemas.microsoft.com/office/powerpoint/2010/main" val="3589717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7C9A0-3A9E-4FCD-A9B3-582F0B882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LEZEN VAN DIGITALE SIGNALEN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2DC72-0DB3-4AA7-80EC-8886E1499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8000" dirty="0" err="1"/>
              <a:t>digitalRead</a:t>
            </a:r>
            <a:r>
              <a:rPr lang="en-GB" sz="8000" dirty="0"/>
              <a:t>(PIN);</a:t>
            </a:r>
            <a:endParaRPr lang="en-NL" sz="8000" dirty="0"/>
          </a:p>
        </p:txBody>
      </p:sp>
    </p:spTree>
    <p:extLst>
      <p:ext uri="{BB962C8B-B14F-4D97-AF65-F5344CB8AC3E}">
        <p14:creationId xmlns:p14="http://schemas.microsoft.com/office/powerpoint/2010/main" val="1201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2840C6-6494-4E12-A428-2012DA7DD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F5084D-B617-4011-8406-A93B64723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8797"/>
            <a:ext cx="5009388" cy="57817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918AB1-49F2-4A61-AD09-E55064BF9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2" y="1204126"/>
            <a:ext cx="4476811" cy="33588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Aanbrengen van een potentiometer</a:t>
            </a:r>
          </a:p>
        </p:txBody>
      </p:sp>
      <p:pic>
        <p:nvPicPr>
          <p:cNvPr id="5" name="Content Placeholder 4" descr="A circuit board&#10;&#10;Description automatically generated">
            <a:extLst>
              <a:ext uri="{FF2B5EF4-FFF2-40B4-BE49-F238E27FC236}">
                <a16:creationId xmlns:a16="http://schemas.microsoft.com/office/drawing/2014/main" id="{6626D643-7E48-442C-947F-F2A2C58CA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253" y="608797"/>
            <a:ext cx="5261409" cy="578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90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48357-B61B-4DAA-92F1-D7324C477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LEZEN van </a:t>
            </a:r>
            <a:r>
              <a:rPr lang="en-GB" dirty="0" err="1"/>
              <a:t>ANALOgen</a:t>
            </a:r>
            <a:r>
              <a:rPr lang="en-GB" dirty="0"/>
              <a:t> </a:t>
            </a:r>
            <a:r>
              <a:rPr lang="en-GB" dirty="0" err="1"/>
              <a:t>signalen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CC3D8-AC2F-4D30-80A6-771AB8CE8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600" dirty="0" err="1"/>
              <a:t>analogRead</a:t>
            </a:r>
            <a:r>
              <a:rPr lang="en-GB" sz="6600" dirty="0"/>
              <a:t>(PIN);</a:t>
            </a:r>
          </a:p>
          <a:p>
            <a:pPr algn="ctr"/>
            <a:r>
              <a:rPr lang="en-GB" sz="2400" dirty="0"/>
              <a:t>Wat </a:t>
            </a:r>
            <a:r>
              <a:rPr lang="en-GB" sz="2400" dirty="0" err="1"/>
              <a:t>een</a:t>
            </a:r>
            <a:r>
              <a:rPr lang="en-GB" sz="2400" dirty="0"/>
              <a:t> </a:t>
            </a:r>
            <a:r>
              <a:rPr lang="en-GB" sz="2400" dirty="0" err="1"/>
              <a:t>verassing</a:t>
            </a:r>
            <a:endParaRPr lang="en-NL" sz="2400" dirty="0"/>
          </a:p>
        </p:txBody>
      </p:sp>
    </p:spTree>
    <p:extLst>
      <p:ext uri="{BB962C8B-B14F-4D97-AF65-F5344CB8AC3E}">
        <p14:creationId xmlns:p14="http://schemas.microsoft.com/office/powerpoint/2010/main" val="3601196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C427EA3-1645-4B27-A5C2-55E8E24C6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5CDBF6-7B87-4A58-92CA-E887CA36A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FF2B2E-1CF1-403F-BB44-3F9C3E7F6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8B4D3C-0DE0-43B9-B032-32B536B96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circuit board&#10;&#10;Description automatically generated">
            <a:extLst>
              <a:ext uri="{FF2B5EF4-FFF2-40B4-BE49-F238E27FC236}">
                <a16:creationId xmlns:a16="http://schemas.microsoft.com/office/drawing/2014/main" id="{9CDCBDC8-44F9-4B82-B1A7-0A108CD81C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146" y="1208531"/>
            <a:ext cx="5918839" cy="473506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07788D3-E467-4E25-A5E9-FD41795BD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71121A-78A4-4523-A413-C12A199F6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Analogen pinnen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83C5899-86FA-415D-9405-5A053E9E95BC}"/>
              </a:ext>
            </a:extLst>
          </p:cNvPr>
          <p:cNvSpPr/>
          <p:nvPr/>
        </p:nvSpPr>
        <p:spPr>
          <a:xfrm rot="8072350">
            <a:off x="6719131" y="3954258"/>
            <a:ext cx="1432560" cy="1005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&quot;Not Allowed&quot; Symbol 8">
            <a:extLst>
              <a:ext uri="{FF2B5EF4-FFF2-40B4-BE49-F238E27FC236}">
                <a16:creationId xmlns:a16="http://schemas.microsoft.com/office/drawing/2014/main" id="{60D74144-452B-4113-90AD-FBB7BA192A4B}"/>
              </a:ext>
            </a:extLst>
          </p:cNvPr>
          <p:cNvSpPr/>
          <p:nvPr/>
        </p:nvSpPr>
        <p:spPr>
          <a:xfrm>
            <a:off x="3021273" y="995372"/>
            <a:ext cx="4033520" cy="887908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255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F2C25A-2887-45A4-95C6-8443B71B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540462" cy="1013800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tx2"/>
                </a:solidFill>
              </a:rPr>
              <a:t>Wat is electronica</a:t>
            </a:r>
            <a:endParaRPr lang="en-NL">
              <a:solidFill>
                <a:schemeClr val="tx2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5" descr="A picture containing object&#10;&#10;Description automatically generated">
            <a:extLst>
              <a:ext uri="{FF2B5EF4-FFF2-40B4-BE49-F238E27FC236}">
                <a16:creationId xmlns:a16="http://schemas.microsoft.com/office/drawing/2014/main" id="{F7B53484-464E-40F4-BFDC-C00F16E020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2294194"/>
            <a:ext cx="6308725" cy="3168137"/>
          </a:xfrm>
        </p:spPr>
      </p:pic>
      <p:pic>
        <p:nvPicPr>
          <p:cNvPr id="2050" name="Picture 2" descr="Image result for ohms law">
            <a:extLst>
              <a:ext uri="{FF2B5EF4-FFF2-40B4-BE49-F238E27FC236}">
                <a16:creationId xmlns:a16="http://schemas.microsoft.com/office/drawing/2014/main" id="{B68EACE3-A659-494B-B19D-82072D4520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9" r="673"/>
          <a:stretch/>
        </p:blipFill>
        <p:spPr bwMode="auto">
          <a:xfrm>
            <a:off x="7521283" y="10"/>
            <a:ext cx="467071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256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B7DAB-1C95-4D32-BCCA-135C89AB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Sensoren</a:t>
            </a:r>
            <a:endParaRPr lang="en-NL" dirty="0"/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E8AE06F6-A4C0-4E63-8EA6-A10BEA989F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" y="2106029"/>
            <a:ext cx="3633787" cy="3633787"/>
          </a:xfr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DD1F191D-3BF2-4666-91B3-B667529920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982" y="2106028"/>
            <a:ext cx="3633787" cy="3633787"/>
          </a:xfrm>
          <a:prstGeom prst="rect">
            <a:avLst/>
          </a:prstGeom>
        </p:spPr>
      </p:pic>
      <p:pic>
        <p:nvPicPr>
          <p:cNvPr id="9" name="Picture 8" descr="A close up of ware&#10;&#10;Description automatically generated">
            <a:extLst>
              <a:ext uri="{FF2B5EF4-FFF2-40B4-BE49-F238E27FC236}">
                <a16:creationId xmlns:a16="http://schemas.microsoft.com/office/drawing/2014/main" id="{829AD6C6-01BC-425C-B1FC-5926246347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550" y="1296516"/>
            <a:ext cx="4967125" cy="49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797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2840C6-6494-4E12-A428-2012DA7DD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F5084D-B617-4011-8406-A93B64723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8797"/>
            <a:ext cx="5009388" cy="57817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821865-33BB-4AC1-A089-B7B087AE6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2" y="1204126"/>
            <a:ext cx="4476811" cy="33588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Aanbrengen van sensoren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ACBB6A-EA1A-4955-84D6-175941D4B4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850647"/>
            <a:ext cx="5433917" cy="529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567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9BBB0-0F54-4039-B053-A7981D814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Calibreren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5D380-2869-4288-9224-55E2AF1AF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2000" dirty="0"/>
              <a:t>Map(</a:t>
            </a:r>
            <a:r>
              <a:rPr lang="en-GB" sz="2000" dirty="0" err="1"/>
              <a:t>huidige_waarde</a:t>
            </a:r>
            <a:r>
              <a:rPr lang="en-GB" sz="2000" dirty="0"/>
              <a:t>, </a:t>
            </a:r>
            <a:r>
              <a:rPr lang="en-GB" sz="2000" dirty="0" err="1"/>
              <a:t>minimale_waarde,maximale_waarde,minimale_bereik</a:t>
            </a:r>
            <a:r>
              <a:rPr lang="en-GB" sz="2000" dirty="0"/>
              <a:t>, </a:t>
            </a:r>
            <a:r>
              <a:rPr lang="en-GB" sz="2000" dirty="0" err="1"/>
              <a:t>maximale_bereik</a:t>
            </a:r>
            <a:r>
              <a:rPr lang="en-GB" sz="20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48312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B7DAB-1C95-4D32-BCCA-135C89AB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Sensoren</a:t>
            </a:r>
            <a:endParaRPr lang="en-NL" dirty="0"/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E8AE06F6-A4C0-4E63-8EA6-A10BEA989F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" y="2106029"/>
            <a:ext cx="3633787" cy="3633787"/>
          </a:xfr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DD1F191D-3BF2-4666-91B3-B667529920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617" y="2106029"/>
            <a:ext cx="3633787" cy="3633787"/>
          </a:xfrm>
          <a:prstGeom prst="rect">
            <a:avLst/>
          </a:prstGeom>
        </p:spPr>
      </p:pic>
      <p:pic>
        <p:nvPicPr>
          <p:cNvPr id="9" name="Picture 8" descr="A close up of ware&#10;&#10;Description automatically generated">
            <a:extLst>
              <a:ext uri="{FF2B5EF4-FFF2-40B4-BE49-F238E27FC236}">
                <a16:creationId xmlns:a16="http://schemas.microsoft.com/office/drawing/2014/main" id="{829AD6C6-01BC-425C-B1FC-5926246347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882" y="1439359"/>
            <a:ext cx="4967125" cy="49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74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6488705-FACC-4B3A-930C-DFCD06230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F92A693-C11D-4258-BD5A-51F263108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C1A7C75-82D3-40B8-BB33-CF1FC3BBE1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6CAEEC9-2A71-4D1A-A998-D8831EC8C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48DAC0EA-91CD-4017-A762-64A68A26A3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64C0DB6-513F-4A06-818E-BAF03302C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76EE177-E2B3-4BA7-80D0-9C363873E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AD5821E-FF65-417A-92E8-899683900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Picture 10" descr="A close up of electronics&#10;&#10;Description automatically generated">
            <a:extLst>
              <a:ext uri="{FF2B5EF4-FFF2-40B4-BE49-F238E27FC236}">
                <a16:creationId xmlns:a16="http://schemas.microsoft.com/office/drawing/2014/main" id="{C5AF0F12-0574-4C8C-830D-1A7D324555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6408"/>
          <a:stretch/>
        </p:blipFill>
        <p:spPr>
          <a:xfrm>
            <a:off x="446528" y="641102"/>
            <a:ext cx="3703322" cy="3465902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CB31C5AC-46B8-4468-8E71-86196F4CB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199467"/>
            <a:ext cx="7497730" cy="219109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0EE407-1D4C-45B4-8F64-B92582ABD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334837"/>
            <a:ext cx="7228412" cy="11408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actuator</a:t>
            </a:r>
          </a:p>
        </p:txBody>
      </p:sp>
      <p:pic>
        <p:nvPicPr>
          <p:cNvPr id="1026" name="Picture 2" descr="data:image/jpeg;base64,/9j/4AAQSkZJRgABAQAAAQABAAD/2wCEAAkGBxMSEhATEhIVFhUXGBgXGBMXFRUXGBgXFRcXFhkZGBYYHSggGBomGxUXITEiJSkrLi4uFx8zODMtNygtLisBCgoKDg0OGxAQGy0lICUtLS0tLzUvLS0tLS0tLS8tLS0tLS8tLS0tLS0tLS0tLS0tLS0tLS0tLS0tLS0tLS0tLf/AABEIAMwA9wMBEQACEQEDEQH/xAAcAAEAAQUBAQAAAAAAAAAAAAAABgMEBQcIAgH/xABGEAACAgECAgYGBQkHAgcAAAABAgADEQQSBSEGBxMxQVEiYXGBkaEyUnKxwRQjQmJzgpKy0RUzk6Kz4fAlwjQ1Q1ODo/H/xAAaAQEAAgMBAAAAAAAAAAAAAAAAAwQBAgUG/8QANBEAAgEDAgIIBAYCAwAAAAAAAAECAwQRITESQQUTMlFhcbHwIoGh0RQjM5HB4SRCRGLx/9oADAMBAAIRAxEAPwDeEwBAPmIB9gCZAgCAJgCZAgCAIAgCAIAgCAIAgCAIAgCAIAgCAIAgCAIAgCAIAgCAIAgCAIAgCAIAgCAIAgCAIAgCAIAgCAIAgCAIAgCAIAgCAIAgCAIAgCAIAgCAIAgCAIAgCAIAgCAIAgCAIAgCAIAgCAIAgCAIAgCAIAgCAIAgCAIAgCAIAgCAIAgCAIAgHmxwoLMQAASSTgADmSSe4QCHDrBous7LSA28ie2IK1jBA9EHm/f38h5Ezl9I9Iq2ptxWX9Dp0ejJypKrN4T27379ouOHdK/TKXAYBwXVWGD6/Bh7O6UbTptvHXpJPmuXmjFWxwswL3VdMdFWdr37T667efs9Hn7p2YXlCfZmmQw6PuZrMYNl1wbpFpdXn8m1FdhHeqt6S/aQ+kPeJZTzqirKEovElgyhg1LHiHGtNQM36imoedlqJ3930jAIxxrrQ4dR6Ndw1FnglBDj2mz6A+OfVAInr+uC45FGmrT12M1nyXbj4zAJN1edP/y5209yhdQqGzKAhHQMFJAJJVgSORPPvHiBkwTuDIgCAIAgCAIAgCAIAgCAIAgCAIAgCAIAgCARbrQrduFa4V5zsBOPqK6tZ/kDTWWxJS7aNMdEtcKmB8AcE/qt4+z6J9xnB6St3Ui18z19u1XsklvH36Gd6Y6+/TlbqQGRyAwIJAbuHcRgGcjo6jSrJ06mjXoUm/h2yzJcOuTWU9nbgOVDYByULbgrKSPNW+BEr1oytanHT2zjz719RRrypyUluiGcU0T0ubkLV3UNh2QlWx3b1I5jkQfWCRPT2VxxRTT0Zd6SoQuKPXRWvqvujC8W4veW2X3W2KwyN9tjqw9YYnn/ALTrReUePqQ4XoRyy0bSqZ5Z7hjz8psaGxukPEeEbRVodKFu2BTaDyVldGfB3HtMhWX35Ej1bNtkR0Tc1JV1W2BOL6Q59J0tq2+YCPbn4p84QZ0HMgQBAEAQBAEAQBAEAQBAEAQBAEAQBAEAQBAIf1gcfWms1ZHpD0x5g/o+/wAfV7Zx+krqaaoUt3u+5f36eZfsrfjfG9jQlNoRt1eSmSMeag9w8yM+8GWnHrIa7nSt68rStr2X7+hNuCcQS6rsLDuUj0CfEeWfMfMewzzd7bSoz66HzOhcUl+pDZmF4XpbdFxKrcWaq0GoOSTjvdQc+ORy+0fXLVapTu7KWMKUdcfRnIqxlCspcnoZ3pOg7c57rK8N7iUJ+DLIOipvqmu5+p3rF8VNwfvJrfjCE0DP0q2HwJ2N8ws9TTlnDPK3VPhlKPczCV2nuB9WPbJiibGv0nC9NodNW1R/tEjLlXLbWKsBkh9oXmpwPvkeW3oZWMZZgwJuYM70AGOLcNfI5PYuP2lLr95+cytzDOjoMiAIAgCAIAgCAIAgCAIAgCAIAgCAIAgCAUtVeK0dz3KCx9wzNKk1Tg5vZLJtGLk0kaJ4ytmvvdnYioE7m8/NR93snllcqnmpLWctT0lGEYRS5Iw/SjXVJWKKkUkEYXuK8j6Wccvv5+UtdH0qsp9dJ/2QXVRSWHq/Qj2k1zVnxxnOPX35HkZ1atFVEYtLx0HwT1gye8F4umpVVfBcYIPLntOQfaCM+7Ps8zdWs7eTlHb0z/Bfq0o8PHDWLPnS6znWfU4+KhvvWZ6M04kT2D+LBAdS+4uPMuPiA4+c9PR7COJ0ksV5r3sR1hgkS2cYnWh0XCxo6nItXVbcrsZiHfsWPpBhtVBZ3454XvkTk+LCNktMssVaSGpkuh6u/FOG9mpYpcrMoBOEOAzEDuCjJyZtFczD2OmpgyIAgCAIAgCAIAgCAIAgCAIBbW3kdw/GDBRGrbPdn3Y/GDJfKeUA+wBAEAi/TbjKJW1OfSYDcc/RXkce0+XlOL0teJR6iGsnv4L+y9ZUHKXG9kaL6T9MQuatPjy3eA+yPEytY9GZ+Or+xfuLjq1wx3IzwzS2WtnmcnJJyfifEzqVqsaUSOlSysz3NtdGuqVNTQLb7LKi30AmzmPrMGU8vLmPum9q6k48U9uRTuKkIyxFeZGenHQ63hD0NXcbVs3kHsym0ptwCdxBY7s+H0TyktWhGosSJLW+lRem3NcmX/S58io+v71YfjPL2CxOS97nfsX8aZALmw5+0PmMT0lvrFI5nS367fgbK4f1G3Nk3X1Jk59HfYfhhPvlvQ4RJuGdSehrIayy1z6tqg+5gxHuMyCUaHoDw6ru0qMfOwtZ8nJHyjIJBpdJXUNtdaIPJFCj4ATAK0AQBAEAQBAEAQBAEAQBALHjPGKNJWbdTatSDluY958lA5s3qAJmUm3hAgOq66dF2i1003WZYLvIWtPSIGRuO7x8VEsqzqtZehp1kSUPxMHuMqtG2Sg3EQPGYwDBL1xaJLrKLq7kNbshsCq6HacZwrbuePqmWVazcVJGvGk8Mm/A+O6bWV9ppbktXx2nmpPPDKfSQ+ogGQSi4vDN8mRmAWPGeICip7D3jko82Pd/X3Std3Ct6Tn+3mS0aTqTUUc4dPOk72u1aEkkncfMmcro+0bfXVdW9Ts1J9TDhgtdkYvgXRN3xZb6K/M+oeuT3fSEYfBDcxStFT+KprL0NwdXPRCl1F7bTWrFVrHPLKcHefUeWPPv8jraWsqv5tb5L3yK13dcL4I782bRE7Jyyjq9KlqNXaiujDBRgGUj1gwDR3T2kKWUDAW0qB5AMVHynlKCUbmol3y9T1fRzzw+X8Gs+ILzcf8APGegtn8KKfS6/O+R1vwniCX1JZWcgjn5hh3qR4EHwlpSUllHClBxeGXkyaiAIAgCAIAgCAIAgCAIAgCAQ7rL6anhdNTJULLLWKoCSFG0ZJbHM945DGc9/KS0qam8N4MN4Robpj0j1vEWrt1IUCsMqKiFVXdgseZPM7R3nwE6VKlCkuOL8CCUnLRkdppcuu3vyD3rnkc5AzNpVY95lRNiabpdqFADbG9ZBB9+Dj5SH8PGWo4sFPUdNLj4Vr6zk/iIjaw8TPGyB6lHttscsuWdmLFlGcknMmyobh5ZPupGuxeJ1lX9BksRwM4cbGYd/kyg85UuZqa0RtCODoqUSQ1n1x8ZNSLWp57c+9jj7h85xr5ddcQpcks/v7+p07BKMXUZq/oxwEEm+7mM/E+QkN9ecC6qnudWnT6r8yXbe3gvueOlnSI4eqk7cDBYcsfqr5e2a2Fksqc9ffMhr56qTNu9RLf9Jq9Vlv8ANn8Z6FbHn5do2FBqIBpDrIX07v2x/wBQzy8dL2ovFnp+jX2PI1jrV/OH3TuW/ZIel/1V5G2+h3SX8maixj+Zt9C3yDJhRZ7QCufUreqVLGtw1JUn36fMr1qPW2/Et4+nP9tzcU65xhAEAQBAEAQBAEAQBAEA+ZgGP4hx7S0f3+ppq+3ain4E5Myot7IGputzpDotcumWi4W9mz7toYY3hcFSww49E92fCdC0tnJvjTRXrVeFfCa1u4YjAekT6zOp+HXVqDZT/EvOcFEcOQdxPymsLWmpZyzaVzPGcF3/AGSrAel8sydUY95p+Jl3Hj+w0+t8v95nqo95h3Uu4u9PwWod+4+rIA+U1lQg9x+JnyJ11cWU6e6hmZKkDMpdmCjLJYqgsfM4HtM519BKGIosW0pSlmTN2A5nHLxpbrLX8p4p2IPo1qhc+RKg49ykH94Tj3s1QlOrzeEjudGwTp8cto/V8iM9JOMrWUoq5HH8K+ftP9Zz7O1c06s/b/osVa2Z4e7IZxXvsnZobI1r/os6A6iRjhSftbP+2XlsefnubDmTUQDSfWR9LUftT/PPL/8AOn5s9N0b/oaw15xYfYJ27fsmnS/6q8iZpp8aGsN9ZCfZYrVkf5/kJxIVP8x48foS2Cy1F800bl6u+KHU8O0lrHLbNjfaqJrOf4c++eoTysnmqkeGTj3Ejg0EAQBAEAQBAEAQDUfSXro7C+2irR52OydrbYQpKMVJCIpJGRnvz6pYp27nzNZSwYDWdaWutXK2rWD3dlSiED22m37hOhT6NjjLeSpK5knjBGuI9ItTfntb7nz4Ndbj+BWCf5ZbhZ0YciN1qj5mAekA5VQD7PxmXFR7JspN9oVOQwz5wpPOxlpcJe6u3b3eMnb0KihqUE1GTzxiQxbyTSjoXqaoAeqTJsruLKqatT4/fMOZlQfcVDrVXnzmspYWRGDbwYriLG0Y57c93L+v4SCWakC3CMYSJp1R8X1NWv0mlW+zsLe0zUzblAWq1xtB+gdyD6OJzLmkorJbhLJearUc9VqD9K6yx/Xs3HaPgAPcJ4q+l1tfHJHqKK4aUKfhn5s1tY5e8Oe9uf8At8MTsqKjR4VyK1WOLhPvR94guWs9s1obIs11+QzoXqWTHDKx+u33LL62POz3JzYeUyankH0YBpTrGb0tR+1P888zj/Nn5s9J0c9IGsOIc2ceJGPjO1Q0iR9LSzVXkbI6QkCgDu3PWoHrzu+5TPN2j6y5cvNluyjicfD7E46kmJ4YM93bXY9hfP3kz10eyjzVx+rLzJ9NiEQBAEAQBAEAQBAOaOOaVbNRq1Yd+pv/ANVp27WlGpSwyrVm4yyjD63hT1H0DlfLw/2myjWovvRrxU6ngyx7fmO9WB5f88ZI60Zowqcos+m0k5OSfOZ6yKMcLG8eImPxNNDqpnp8sBtVjJKddyeIxZh01HWUkel0Dn9ED2mbcFV7aGrqUlu8lR9GVwC3wiNOWfikautHHwo+beUgb1JM5QPMYm2rjg0ikpZKdoxiYxhEsZZZ5e8o9bK21gMq4JG0hiQcjulWWHUWe4mj2We16SXbQrneOWMgAgZ7gR+M5tx0Ta1JOUU4y+n7fYvUb+rDtfEvqetDULLF2+DZ9xz/AEE511SnQpNy27zrU69Ovhx3R54lVhn+1ILd5wXbqPDbZOieqirbw2j1lj88fhOktjy8+0Sy3umTU+D6MA0X1hXenf8AtW/nP9J5uGt3N+LPSWK+GPkQfgmhN+srXHogixvspz+ZwPfL9xV6m2lL5LzZDefmXCRKumGswUUfoBrD7cbUH83xE5fRdLeXfp9zo0HwQnVfJG2OqjQ9jwrRg97K1n+K7OP8pE9SeSm8ybJdBqIAgCAIAgCARzivTvhunLC3WVblJDIjdowIOCCtYJBB8MSWNCpLaLMNpEV4n12aCvIqqvuPgdq1r8XO7/LJlZVeehr1kTS2o6StZbZYECl7HfBJOC7FseGe+dG0+HCIKqyXh4lY4GTjPkBOrw+BRaxsW9jq3IgZxnIlWrb085wTwqT4TytSH/8AZp1NNIzKpPkXFW0foj4TePVx2RFLje7Li+zIllMhwWz3CRuaTwb8DZ4a3M0zl5NksI8K48Zo+Hc21Km9cHHhMcaaeDCg01kstQ3Me6QVHpgs00uRQdhkEynGTjNSbJ8ZTPlhk85ZfE9TVLkZrolQxtB2Nt5+ltO3uPj3Tz/TlxHqOHKzlaczqdGwaqN45FLjJAc/aMo2a0Xkd2/b/DI6K6va8cN0gHipPxdj+M6iPLy3ZIcHEyan0LyxAOeusFibLx49s/L99hPP0li4m/F+p6WzeKcX4FzwLQLpKXtt5OwBbzAHJUHryfiZRuq7uqipw2W38szwcdTK5mCo0lmv1dWnX6d7guR+gg5n3KoJ/dHnO9ZUFFJckY6UrKjSVGPm/fmdMaeha0REGFVQqjyCjAHwE6B5oqQBAEAQBAEAQDkXW6H0iU5HJyD3E5+RnVpV502RSgpFkbPAgAzsxqRaTlzKjg0W99OJWrUUnpsSwnkVaxl5ZyJEq846PVGXSi9S609wJHOZ6zKNXHBfIZpJuWMDCxqXKyzFaalaTedD5dZyknEa8JRPrkEsMlWUUrbAJDOookkYNlqTKLy3knWEelbE2j8I0Z9tY+MnqxaWZMxHGdCQ9B+F1ajiPD6bk312ByyEkZ213MBkEHGUWQV1wwTXd/JtTeW/MmnWV0Or0x3UUqlTjA2qAFYDmM/P4+U8zeVKsKyk5Np+Lx5HbsHBrGFkjPRLVYRqW5MnMDzU/hn8JzL+nmSqLZ+p0FHhWORH+Lt6f7zTq2a0XkZ6Ql+RH5HQ/Vzr67NBp1rcE1rsdR3q/fgjw5EEeozorY83JakmGc++ZNQSefs5wDTfFdKn5VqbmZSnaOyn9EDcTuzPI3dZSqyjS5t/M9BQ4urjHHIiHSDjXac//TX6CnlvP1j5D7h6zL9jZ8G/ae/gdByjaQ4578kbS6ouiDaattXqFxfcPRUjBrqODgjwZsAkeACjlznejFRWEeVuK0qs3JmxpkhEAQBAEAQBAEAhXTDq60+sLW1nsbzzLAeg5/XTz/WGD55k0Kzjo9jDRpTpD0P1GhOzVKv5zc6shLL9IjG/A9IYzjyI850aVXji2nsRNakXu02095I+c2p3Em8MSprkUWUeXzmtWu84QjA+LXzHhIYTcpJZNmjIUMB3zo0pJIq1E3sfbL/dMTr48DEaedyi2plSd1gmVIpNcZXlctkipo8b5C6zN+FFXSUWWkipHsI7wis5HtCgyOVVrVsYReWcKtBxa1VXjiy1Aw9tSk2Z/dmruW+efl7RlQSPGp0wVFdbVsDFlyquoDJ2ZIG8AnlYOeBLVKtOrxcfcvU1cUtiV9Wx/wCr8K+y3+lqJPdvEIr/AKoio/7eZ0Pxbhyaip6rBlW+IPgR6xORVpRqwcZFunUcJcSNJ8d6Kvo9SpcchnbYO5hgj8e7wnAuI1KKdOWz5953aVxGrDQgHF2/OH7TTpWa+FeQv3+TEynBuParh2pOo055MAHqYHZYo5DIHfjwI5g58yDNGsuJogdg6lFThr3onXD+ujVWsFThyOfErcwA9uUO33mSVK8KceKbwc3qJN4Rl+L9Mbbafz2ylcemEZiD6ixALD1ADPrnAuukKty+rpLC+r+yOnbWXC8vVmt+P8c7TlzFfgni5Hi3kP8AnMyeyseDXmdaUqdpHjnrLkvfqT3q16umLJrdenMYanTsO7xD2Ke7zCn2nnyndhBQWEeau7udeeWbdmxUEAQBAEAQBAEAQBALbiPD6tRW1V1a2Ie9WGR6iPIjwI5ibRk4vKGDl3iPCyzMK8cnYAHPcrEDn4906dGDlBSIJ1VF4ZSr4F9Zx7h+Jk/VZWGQuv3I9ajg6JnBJI28yfMA+EzChHOhrKvLhyYrVrtJ9shrzdJslpPjiirotHdYrNXVlAcGw4VAQASDY5CA4IOCfESnK/4eSJepzzZ6/s1B/e6qlfVXvvb/AOpez/ziU5VZSecN/T1+xKlg+g6RcYTUXH9Zq6F/hUWMf4hNfjfcvr9gVNHrg9ldVNGmrZ3RAShuYF2Cgk3mzAyR9ECHF4y2/T0BluJcNvvFarrWvR2sUizfTUrVPTX6KMxDKXvRQVUcweXKaRcV/rj6syYldENOjO4rsYbEakg/mzcptrbdja+VrbIHdu+EnFl4MHjU2Gyqtj3tbqCf4NNLVpBzm4ru+5rN8KJL1b/+b8L9jf6V8uXi+FeS9SChz82dKzllkwfTdQdDqsgHCZGR3EEYI9cr3UU6Ms9xNbvFRHMeuTdfj9c/dILXsLyOvev8uKJxpujWs7Gtjp7HrcCxfzfacnG4HC5I5HxxKVe2qcbkov5GtC7jCKSlh/sVqeH6hRtq0lxPl2Nir7/RyfhKzs5zeZ5/ZslVam3mc0Vk6v8AimpILKlY8DaxUL9mpQTn7WJ07azjFbY9TFTpSnTXDRWveTnob1ZafRMLrm/KNQOYdhhEPmic+frOceGJ0YxUVhHFq151XmTJ3MkQgCAIAgCAIAgCAIAgCAc1Vn84/wC0s/mM7Np+kijcL4j6RzllFdlpxDvb9z+UTaPaD7P7kf4j4+0fdKl72JeZYtt15F9wZamGiS6rtEfU2pt3smN40S7srzONx5cvbOHLOuHy+5eKraKmx7GZDWoa9ESrOwDSVi1jY1hZjuDKM57yT5A68Uku/wDsGWPDdFp3dC1bMAyZsesgWIA5b01ZAGW+pRlTzofAzNXKUloZwWtnGlf8lqpSyxqbqLStYZw/Zbt+2sKOzOW71Ubt3PG0CZUGstjQaIcRfUW2qzi5lwTZaXtVO1S0L2QLW7c17duzBBYY5xinw45e/l9Rky+n6v8AW6gILSQgAIAqSleQ2qGZ9tp2r6ILVttHITR1oR29f/QYLpVwoaRk0+OdbW5O/fuZ69M+QdieDBcbf0fXOl0dPMnPw+5HU2wUuA8a/ItZpNVs39kpOzO3duSxMbsHH0890s3stF5I0t1nPmS/W9dmtY/mqKKx6w9h+O5R8pyXJl1U09ssw3EusTiGpRq7LfQbvQKig8896qG8PORzaksSehYp21TOYxeTM9A+gNuvPbXjsdNkZwDvuHeQrE52+bZxz5Z8NqcI402NbiU4PEnr55wb6rQKAAMADAA8AOQEmKR6gCAIAgCAIAgCAIAgCAIAgCAIBzPWw7R/2ln8xnZs2urKVxnJVUy0VWWGvPNv3f5RMw7Rs+yYPiI7/bK1+vgZPbboynAOD3airTmggPXqLmHo2ORhNGQ21EbkCBzbA5ieflNRbz73Lxnqehbg2pfqXXc9XaVdqtQLX2BK2auvti2XPLcq47+QEjdVaYX8/b1M6mU03Rjh1Kb2YsuA+a9OXG3s2uOX1BepsIpLbACOXdkTTraj2+3pqMGXt0iY0hp0rPVY7rZRYGsBNVy1clIbTKmA7ctmRhgeRBjy86v36mUZbQaXiFlJya9K2F2VoqlASwL7gBnIUFRg455wTNZcGe8IyvAOEvpxbvva0uwILbuQACjO5iSxxknkPIDE0lJPZYMmoutX/wAY/wBtv9LT/wBJ2Ojux77yKpuYPgPCTrdZpdMpANgwGOcDajue77Jlu+i3FY00RrayUHnfDNoafqYII3ahMepGP3sJxXbTf+/0OsukWtkSfgvVlo6GDPm0jwYKFyP1QMn2EkTaNpFPMm2RVL6rNYzgmoIEs5KmD0DMmp9gCAIAgCAIAgCAIAgCAIAgCAIBzXxTT7L9SV/9+8Eey1hy9069t+msFOs/iwW9N3P1+UsJkLjplFvrjzb93+USWn2jWXZMLxA8j7ZXvuwye33RsbqRP95/8/3aKeZudi8ida3onRbqvyqwuX/N4QEBc1HKkjHPBGfVzleNVxjwozgv+HcFop2iuoDaFAJyxAVNnItnHokg478nOcmaSm3uzOCFUUlba21GpRjVebeyyb7UQLTt211mw1lnqs5KwUBzgDJUTKSxouXvXQamQ4r1kaWrcF9Ij6zqOfkVTfYp9qCaRozl79r6jQifFOtlzuFK48iEUEHzD2FwffUJNG17/fvzMZRFOOcWbUiu2z6bKzE5yT+cNYJPdnFIHIAchynVsEoKS8EQVk3gz/VZg8X0J5ehXa3s9C1f+75yzfTXDFeH8mlvF6+Z0KbxOXkt8AyTGpnRHtUmcGHIqATJoIAgCAIAgCAIAgCAIAgCAIAgCAc49JDt1OtHiNVqeXqNzkfIidShLFJYKtSOZmEW3c2D68eYm0JtywzDjiJ71qlQCfHHP2cvd3S9BYaK+U013GD1zZ3e2Vb1rhl5k9BYwS7q96QJoa2ucpgtcgVmcEkrpGyAiOSMKc8vETzteLk8IuoynFetixtwpBHkVVEI9e+ztA3+Gsjjavn79+ZnKMDf0k1Orrvd7QMA4qJFm4IjOx7PUWdntAHPs03c+7uzIqMIte/7+o4mfXqU3V16hnsUGwdmzu+9UsqAsWn0VAZDbt7PPhgErzytm17+epgxXEuHnZp1PZ1bV59qVqYZSoFSh/OOQ6WNkKf7zvm6mtef1MGO7KhfpWvZ6qq9o/xLcEfwGbZk9kDxfqg2wKpVUXYAWDk+nZYSWCqCc2HuA5YlqhmKeTSSTNhdTGl3cVyRyGldh7N1SZ+LESa9WqfLCNLeWnzOgEqAlEnyypBgQBAEAQBAEAQBAEAQBAEAQBAEAQBANQ9Z/QWwG3WaZS4Zi9tY+kueZZQPpDOSfEZ8u6xTq4WDSUdcmp1szzBlqLT2I2sFdtUzrhvDGPjLFOcm8MrzhFaoxWus5kez+v4yveVZZcSahBJJlxTpjZp6wHqXF1xJe1EwGr02DtJ3MPRb6IPdOU2lItcimNPp1xvvZz4rTWcf4l23HuRpnMnsv3/rJgqV8XFalKqsKebC22yzcfAlF2Vt+8hjqpSeX79RlFvZxW4rt7UqvilYWpD7UqCqfeJsqUef39RllvotI9rbaandvqohY/BRJVHwMNkz4L1UcT1GN1S0L9a5sH+Bcn44jKXMwTzg3UXQuDqtVZYfq1AVr7CTuY+7EOa5Izhmxuj/AEZ0uhXbpqQmQAWJZmIBJwWck4yzHHdzM1lOUtwopbGXmhkQBAEAQBAEAQBAEAQBAEAQBAEAQBAEAQDXnTvqwq1ha7TEU6g8zy/N2H9YD6J/WHvBkkKmNzDRpTX8Mv0z2V6ipq2XAII884IPcRyPMToW9TL1K9WOmhhdafSOfVI7px42jaj2S3UZOAMnyHMyoo9yJn4kj4P0E4jqsdlpbAv13HZr8Wxn3TOMbmMk34P1GXtg6rUpWPFK1Lt/EcD5THFEak44L1RcNowXra9vO1iR/AMCa8b5Gcd5NtFoaqV201pWv1UVVHwAmrbZnBcTAEAQBAEAQBAEAQBAEAQBAEAQBAEAQBAEAQBAEAQDFdIuj2n11XZahNw7wwOGU+asO77j4zaMnF5RhrJE9F1PcNQ7rBdd6nsAHwrC/Mzd1WzCiS7hfR3Sab+401VfrVBn+Lvmjk3uZwjJzUyIAgCAIAgCAIAgCAIAgCAIAgCAIAgCAIAgCAIAgCAIAgCAIAgCAIAgCAIAgCAIAgCAIAgCAIAgCAIAgCAIAgCAIAgCAIAgCAIAgCAIAgCAIAgCAIAgCAIAgCAIAgCAIAgCAIAgCAIB/9k=">
            <a:extLst>
              <a:ext uri="{FF2B5EF4-FFF2-40B4-BE49-F238E27FC236}">
                <a16:creationId xmlns:a16="http://schemas.microsoft.com/office/drawing/2014/main" id="{62BD1EA7-31F8-4A5F-8F85-819FBC42F3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2" r="2881" b="2"/>
          <a:stretch/>
        </p:blipFill>
        <p:spPr bwMode="auto">
          <a:xfrm>
            <a:off x="4240937" y="641102"/>
            <a:ext cx="3703322" cy="346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Content Placeholder 8" descr="A close up of a device&#10;&#10;Description automatically generated">
            <a:extLst>
              <a:ext uri="{FF2B5EF4-FFF2-40B4-BE49-F238E27FC236}">
                <a16:creationId xmlns:a16="http://schemas.microsoft.com/office/drawing/2014/main" id="{CDFA03F5-3C35-4286-9D87-7447E1F8ED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76"/>
          <a:stretch/>
        </p:blipFill>
        <p:spPr>
          <a:xfrm>
            <a:off x="8036245" y="641102"/>
            <a:ext cx="3702435" cy="3465902"/>
          </a:xfrm>
          <a:prstGeom prst="rect">
            <a:avLst/>
          </a:prstGeom>
        </p:spPr>
      </p:pic>
      <p:pic>
        <p:nvPicPr>
          <p:cNvPr id="15" name="Picture 14" descr="A close up of a device&#10;&#10;Description automatically generated">
            <a:extLst>
              <a:ext uri="{FF2B5EF4-FFF2-40B4-BE49-F238E27FC236}">
                <a16:creationId xmlns:a16="http://schemas.microsoft.com/office/drawing/2014/main" id="{548064D5-E6F1-4204-8024-8DC6A802773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65" r="-1" b="-1"/>
          <a:stretch/>
        </p:blipFill>
        <p:spPr>
          <a:xfrm>
            <a:off x="8035356" y="4195909"/>
            <a:ext cx="3702435" cy="219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215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B09408-AA16-4B4D-A77E-C39EB6C7D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Eerste component: DE weerstand</a:t>
            </a:r>
          </a:p>
        </p:txBody>
      </p:sp>
      <p:pic>
        <p:nvPicPr>
          <p:cNvPr id="5" name="Content Placeholder 4" descr="A picture containing needle, object, safety pin&#10;&#10;Description automatically generated">
            <a:extLst>
              <a:ext uri="{FF2B5EF4-FFF2-40B4-BE49-F238E27FC236}">
                <a16:creationId xmlns:a16="http://schemas.microsoft.com/office/drawing/2014/main" id="{95E5E620-DE96-4890-A92E-C139D8030C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053" y="1599088"/>
            <a:ext cx="6764864" cy="363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75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7207B7B-5C57-458C-BE38-95D2CD765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770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5" y="0"/>
            <a:ext cx="465429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BBA55D-F4CC-4E44-BF6B-1DD19ADEB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235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Tweede component: de LED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6" descr="A close up of a lamp&#10;&#10;Description automatically generated">
            <a:extLst>
              <a:ext uri="{FF2B5EF4-FFF2-40B4-BE49-F238E27FC236}">
                <a16:creationId xmlns:a16="http://schemas.microsoft.com/office/drawing/2014/main" id="{B0DDC2AB-15F8-4F70-839C-7FD71E9EB7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57" y="647808"/>
            <a:ext cx="5581779" cy="558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9514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7BBA55D-F4CC-4E44-BF6B-1DD19ADEB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De </a:t>
            </a:r>
            <a:r>
              <a:rPr lang="en-US" sz="3600" dirty="0" err="1">
                <a:solidFill>
                  <a:srgbClr val="FFFFFF"/>
                </a:solidFill>
              </a:rPr>
              <a:t>voorschakel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weerstand</a:t>
            </a: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4BF58DA3-16A9-4BFB-916B-05BF41F90A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406" y="618067"/>
            <a:ext cx="5598157" cy="559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855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80E8B3-D085-4765-92CB-8654036AB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METEN VAN VOLTAGES</a:t>
            </a:r>
            <a:br>
              <a:rPr lang="en-US" sz="3600" dirty="0">
                <a:solidFill>
                  <a:srgbClr val="FFFFFF"/>
                </a:solidFill>
              </a:rPr>
            </a:b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A64B2FE-6C6C-4041-831E-23C27259DB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053" y="808586"/>
            <a:ext cx="6764864" cy="521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142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207B7B-5C57-458C-BE38-95D2CD765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770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5" y="0"/>
            <a:ext cx="465429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EBC625-70E2-4C08-9211-23FACE5F3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235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Prototyping op een Breadboard</a:t>
            </a:r>
            <a:br>
              <a:rPr lang="en-US" sz="3600">
                <a:solidFill>
                  <a:schemeClr val="tx1"/>
                </a:solidFill>
              </a:rPr>
            </a:b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4EEC2F-6A57-4359-81BB-7C385277DC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57" y="647808"/>
            <a:ext cx="5581779" cy="558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996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242C41"/>
      </a:dk2>
      <a:lt2>
        <a:srgbClr val="E2E8E2"/>
      </a:lt2>
      <a:accent1>
        <a:srgbClr val="E42CD9"/>
      </a:accent1>
      <a:accent2>
        <a:srgbClr val="911AD2"/>
      </a:accent2>
      <a:accent3>
        <a:srgbClr val="5C34E5"/>
      </a:accent3>
      <a:accent4>
        <a:srgbClr val="2B4BD6"/>
      </a:accent4>
      <a:accent5>
        <a:srgbClr val="2C9BE4"/>
      </a:accent5>
      <a:accent6>
        <a:srgbClr val="16B5B2"/>
      </a:accent6>
      <a:hlink>
        <a:srgbClr val="3F77BF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FB87B4B0870548BC39B53208EF9535" ma:contentTypeVersion="3" ma:contentTypeDescription="Een nieuw document maken." ma:contentTypeScope="" ma:versionID="0cdd0a5add07a576d463cd0fa7aab65c">
  <xsd:schema xmlns:xsd="http://www.w3.org/2001/XMLSchema" xmlns:xs="http://www.w3.org/2001/XMLSchema" xmlns:p="http://schemas.microsoft.com/office/2006/metadata/properties" xmlns:ns3="c360000b-a1e1-4a2d-bb1a-bf8c317a08fc" targetNamespace="http://schemas.microsoft.com/office/2006/metadata/properties" ma:root="true" ma:fieldsID="447994f9a73a194525c5205612653d09" ns3:_="">
    <xsd:import namespace="c360000b-a1e1-4a2d-bb1a-bf8c317a08f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60000b-a1e1-4a2d-bb1a-bf8c317a08f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06A5B53-3E57-4C7A-9088-824CE4BA44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360000b-a1e1-4a2d-bb1a-bf8c317a08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09C6340-7F66-49AF-87A8-94A29BDCDCD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A0FB69-084D-461B-8BF5-47189543C8F1}">
  <ds:schemaRefs>
    <ds:schemaRef ds:uri="http://schemas.openxmlformats.org/package/2006/metadata/core-properties"/>
    <ds:schemaRef ds:uri="http://www.w3.org/XML/1998/namespace"/>
    <ds:schemaRef ds:uri="http://purl.org/dc/terms/"/>
    <ds:schemaRef ds:uri="http://purl.org/dc/elements/1.1/"/>
    <ds:schemaRef ds:uri="c360000b-a1e1-4a2d-bb1a-bf8c317a08fc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106</Words>
  <Application>Microsoft Office PowerPoint</Application>
  <PresentationFormat>Widescreen</PresentationFormat>
  <Paragraphs>27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Gill Sans MT</vt:lpstr>
      <vt:lpstr>Wingdings 2</vt:lpstr>
      <vt:lpstr>DividendVTI</vt:lpstr>
      <vt:lpstr>ARDUINO</vt:lpstr>
      <vt:lpstr>Wat is electronica</vt:lpstr>
      <vt:lpstr>Sensoren</vt:lpstr>
      <vt:lpstr>actuator</vt:lpstr>
      <vt:lpstr>Eerste component: DE weerstand</vt:lpstr>
      <vt:lpstr>Tweede component: de LED</vt:lpstr>
      <vt:lpstr>De voorschakel weerstand</vt:lpstr>
      <vt:lpstr>METEN VAN VOLTAGES </vt:lpstr>
      <vt:lpstr>Prototyping op een Breadboard </vt:lpstr>
      <vt:lpstr>gebruik</vt:lpstr>
      <vt:lpstr>PowerPoint Presentation</vt:lpstr>
      <vt:lpstr>Aansturen van een led:</vt:lpstr>
      <vt:lpstr>Aansturen van een knop</vt:lpstr>
      <vt:lpstr>PINMODUS voor INPUT</vt:lpstr>
      <vt:lpstr>Digitaal vs analoog</vt:lpstr>
      <vt:lpstr>LEZEN VAN DIGITALE SIGNALEN</vt:lpstr>
      <vt:lpstr>Aanbrengen van een potentiometer</vt:lpstr>
      <vt:lpstr>LEZEN van ANALOgen signalen</vt:lpstr>
      <vt:lpstr>Analogen pinnen</vt:lpstr>
      <vt:lpstr>Sensoren</vt:lpstr>
      <vt:lpstr>Aanbrengen van sensoren</vt:lpstr>
      <vt:lpstr>Calibreren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</dc:title>
  <dc:creator>Zonneveld, Jeroen</dc:creator>
  <cp:lastModifiedBy>Zonneveld, Jeroen</cp:lastModifiedBy>
  <cp:revision>3</cp:revision>
  <dcterms:created xsi:type="dcterms:W3CDTF">2019-09-09T22:29:29Z</dcterms:created>
  <dcterms:modified xsi:type="dcterms:W3CDTF">2019-09-09T22:46:34Z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0x010100CCFB87B4B0870548BC39B53208EF9535</vt:lpwstr>
  </property>
</Properties>
</file>