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9" r:id="rId3"/>
    <p:sldId id="262" r:id="rId4"/>
    <p:sldId id="260" r:id="rId5"/>
    <p:sldId id="266" r:id="rId6"/>
    <p:sldId id="261" r:id="rId7"/>
    <p:sldId id="264" r:id="rId8"/>
    <p:sldId id="265" r:id="rId9"/>
    <p:sldId id="267" r:id="rId10"/>
    <p:sldId id="258" r:id="rId11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5"/>
    <p:restoredTop sz="94720"/>
  </p:normalViewPr>
  <p:slideViewPr>
    <p:cSldViewPr snapToGrid="0" snapToObjects="1">
      <p:cViewPr varScale="1">
        <p:scale>
          <a:sx n="84" d="100"/>
          <a:sy n="84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7246-A048-5A43-A421-F60652AA6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C208B-E6CF-1B46-846A-2F977789F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91C9C-62B8-2044-A74D-48707812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BA53-0179-274A-A479-EBE517FDC1CE}" type="datetimeFigureOut">
              <a:rPr lang="en-JP" smtClean="0"/>
              <a:t>2021/03/05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EC156-1F6E-1942-9739-CB8C9887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2BCD-7192-F54F-932B-6E623FE7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177-0F14-4A4A-AC14-EE817E07C6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7713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B44A-5159-F847-9DE6-8C9D10CF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82B3C-8056-FE48-BF8E-0DDDD283B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E9E3F-E5AE-6848-AB9E-E8A853E1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BA53-0179-274A-A479-EBE517FDC1CE}" type="datetimeFigureOut">
              <a:rPr lang="en-JP" smtClean="0"/>
              <a:t>2021/03/05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FAE3E-D357-BE4C-9D00-D2538580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FA78C-173D-CC47-9171-D62F0672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177-0F14-4A4A-AC14-EE817E07C6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1365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21C97-9953-4B41-A797-2CFCA35C5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AA2D0-2662-E241-BF9D-9489819F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1F7C9-1974-E643-AF1C-A7A5E698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BA53-0179-274A-A479-EBE517FDC1CE}" type="datetimeFigureOut">
              <a:rPr lang="en-JP" smtClean="0"/>
              <a:t>2021/03/05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E8BE-C67C-7D40-8C76-3116ADCF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3B469-B3EE-D74C-BA17-84055631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177-0F14-4A4A-AC14-EE817E07C6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9339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3FCA-6115-8741-B0A9-6D06F594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FF44-C42C-3247-985B-B67997B4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452F5-39A4-EE4C-AC3E-4A1980EA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BA53-0179-274A-A479-EBE517FDC1CE}" type="datetimeFigureOut">
              <a:rPr lang="en-JP" smtClean="0"/>
              <a:t>2021/03/05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F2099-A06F-7D48-ACC0-6CB6F8E7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6C92-39DC-3448-966D-CD8FB5BC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177-0F14-4A4A-AC14-EE817E07C6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0251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1801-B1B2-C146-BF74-043897B2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C7C1C-5205-F049-B00E-A3AD8229F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44C40-3222-C343-A4E3-739B2214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BA53-0179-274A-A479-EBE517FDC1CE}" type="datetimeFigureOut">
              <a:rPr lang="en-JP" smtClean="0"/>
              <a:t>2021/03/05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9D692-5D6E-EE48-8222-86342530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D8279-E410-B64E-AF79-C2163A97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177-0F14-4A4A-AC14-EE817E07C6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581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C454-57DB-4E41-9695-47B560F0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468A4-9306-2A41-93C0-C3D117D32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E9A48-4C36-DA42-A60C-C6DD06526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CB2AC-386F-A141-8D67-A2D950AD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BA53-0179-274A-A479-EBE517FDC1CE}" type="datetimeFigureOut">
              <a:rPr lang="en-JP" smtClean="0"/>
              <a:t>2021/03/05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9800F-E6FA-2D45-B1AC-839BE619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0FEF-D8F0-0546-8673-4916301F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177-0F14-4A4A-AC14-EE817E07C6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9520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E8B6-D13F-A84B-9A13-7223F7C6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CAA1C-CA61-1F46-854C-63106D8D7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82BD6-0076-6743-9CD5-4E3F0529E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7E7AF-DC9D-2F4E-B83E-011EE01D3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0A38F-8B79-0D4C-A382-B67D5ED0C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0BCFA-08FC-9042-9278-003F4528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BA53-0179-274A-A479-EBE517FDC1CE}" type="datetimeFigureOut">
              <a:rPr lang="en-JP" smtClean="0"/>
              <a:t>2021/03/05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849A2-DB3B-6040-BD26-25E7E191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09A79-21E4-7A48-8267-31C9BB7C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177-0F14-4A4A-AC14-EE817E07C6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9747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036B-2D5C-D745-BEA4-E2F2935E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36D84-D881-7B4E-A4EF-291E11B2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BA53-0179-274A-A479-EBE517FDC1CE}" type="datetimeFigureOut">
              <a:rPr lang="en-JP" smtClean="0"/>
              <a:t>2021/03/05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4A2AC-EC81-F148-AE72-77B3C2E6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E040B-72F9-A14F-8869-9D2B1F89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177-0F14-4A4A-AC14-EE817E07C6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4726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918C-5CD8-8345-BCC5-741AA8EA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BA53-0179-274A-A479-EBE517FDC1CE}" type="datetimeFigureOut">
              <a:rPr lang="en-JP" smtClean="0"/>
              <a:t>2021/03/05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1AA09-4BA3-C741-AF62-ACCFF3D3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9191-66BB-2848-879B-878EB90E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177-0F14-4A4A-AC14-EE817E07C6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8621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DC49-32AF-C944-84A7-AE1056F9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0B240-F42A-ED4D-B998-825AB171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51387-F8AB-2442-8D73-722F9B4D0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B72F2-97AC-6045-868A-6A79C34B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BA53-0179-274A-A479-EBE517FDC1CE}" type="datetimeFigureOut">
              <a:rPr lang="en-JP" smtClean="0"/>
              <a:t>2021/03/05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301DC-ED88-D74B-9A76-195D04A0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50EC7-9E00-B94F-ADB3-BD73DDAA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177-0F14-4A4A-AC14-EE817E07C6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6600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C1EF-7046-8642-B4FC-3DE9817A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FF957-72C7-8F45-8506-3A3D0EB73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186D8-7062-9445-9BA1-6EAF67ECC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AB3E7-556F-374C-822E-37C1923D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BA53-0179-274A-A479-EBE517FDC1CE}" type="datetimeFigureOut">
              <a:rPr lang="en-JP" smtClean="0"/>
              <a:t>2021/03/05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4C292-8D76-F94A-93F7-7B3A3D80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E8710-9EA9-F242-908B-6A8603DB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177-0F14-4A4A-AC14-EE817E07C6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1737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69B88-79E8-D240-90E5-5510AB48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197A6-C9FF-2440-A003-C1C8DF89B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C5C36-9236-1049-9951-EBA927BC9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1BA53-0179-274A-A479-EBE517FDC1CE}" type="datetimeFigureOut">
              <a:rPr lang="en-JP" smtClean="0"/>
              <a:t>2021/03/05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E223B-E54F-DA43-AA30-43069B62F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5681C-0ACC-CD40-912A-3FE33634D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4C177-0F14-4A4A-AC14-EE817E07C6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8786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D99D30F-C584-6C42-B74E-0A85CE93367B}"/>
              </a:ext>
            </a:extLst>
          </p:cNvPr>
          <p:cNvSpPr/>
          <p:nvPr/>
        </p:nvSpPr>
        <p:spPr>
          <a:xfrm>
            <a:off x="6993811" y="1835600"/>
            <a:ext cx="2791613" cy="283610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4E795B-8183-F946-9969-9443BA49C13B}"/>
              </a:ext>
            </a:extLst>
          </p:cNvPr>
          <p:cNvCxnSpPr>
            <a:cxnSpLocks/>
          </p:cNvCxnSpPr>
          <p:nvPr/>
        </p:nvCxnSpPr>
        <p:spPr>
          <a:xfrm>
            <a:off x="2406576" y="3395988"/>
            <a:ext cx="4894697" cy="2678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BA9A44-7E86-1F4E-B387-26E996BF72EF}"/>
              </a:ext>
            </a:extLst>
          </p:cNvPr>
          <p:cNvSpPr txBox="1"/>
          <p:nvPr/>
        </p:nvSpPr>
        <p:spPr>
          <a:xfrm>
            <a:off x="7650480" y="5296112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Receive Payment (Project owner)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FECDD-3A36-3842-A1B4-D0138822D8D1}"/>
              </a:ext>
            </a:extLst>
          </p:cNvPr>
          <p:cNvSpPr txBox="1"/>
          <p:nvPr/>
        </p:nvSpPr>
        <p:spPr>
          <a:xfrm>
            <a:off x="176040" y="150657"/>
            <a:ext cx="257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Crowdfunding 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D0F06-EBD9-7145-BEC3-2B4EE069C771}"/>
              </a:ext>
            </a:extLst>
          </p:cNvPr>
          <p:cNvSpPr txBox="1"/>
          <p:nvPr/>
        </p:nvSpPr>
        <p:spPr>
          <a:xfrm>
            <a:off x="255787" y="323397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Create project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243AC8-4190-D546-8A34-1EA2FDE7E8FC}"/>
              </a:ext>
            </a:extLst>
          </p:cNvPr>
          <p:cNvCxnSpPr>
            <a:cxnSpLocks/>
          </p:cNvCxnSpPr>
          <p:nvPr/>
        </p:nvCxnSpPr>
        <p:spPr>
          <a:xfrm>
            <a:off x="1411979" y="1914819"/>
            <a:ext cx="5581832" cy="4551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ABEB2C-3953-0644-9D55-96E9D4ADC53F}"/>
              </a:ext>
            </a:extLst>
          </p:cNvPr>
          <p:cNvSpPr txBox="1"/>
          <p:nvPr/>
        </p:nvSpPr>
        <p:spPr>
          <a:xfrm>
            <a:off x="326964" y="177715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265E62-2740-6143-AABB-BC301C9FB271}"/>
              </a:ext>
            </a:extLst>
          </p:cNvPr>
          <p:cNvCxnSpPr>
            <a:cxnSpLocks/>
          </p:cNvCxnSpPr>
          <p:nvPr/>
        </p:nvCxnSpPr>
        <p:spPr>
          <a:xfrm flipV="1">
            <a:off x="2023282" y="4123536"/>
            <a:ext cx="5277991" cy="577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07910F-1EB1-EF47-AB2A-ADD00E3833ED}"/>
              </a:ext>
            </a:extLst>
          </p:cNvPr>
          <p:cNvSpPr txBox="1"/>
          <p:nvPr/>
        </p:nvSpPr>
        <p:spPr>
          <a:xfrm>
            <a:off x="273023" y="385806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Search project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5C7909-C635-5840-9869-8C95E191ECE8}"/>
              </a:ext>
            </a:extLst>
          </p:cNvPr>
          <p:cNvSpPr txBox="1"/>
          <p:nvPr/>
        </p:nvSpPr>
        <p:spPr>
          <a:xfrm>
            <a:off x="326964" y="236992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Login / Logout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E22CA-1F2A-D64A-A28D-0378CBE34A2F}"/>
              </a:ext>
            </a:extLst>
          </p:cNvPr>
          <p:cNvSpPr txBox="1"/>
          <p:nvPr/>
        </p:nvSpPr>
        <p:spPr>
          <a:xfrm>
            <a:off x="3984422" y="126122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Major</a:t>
            </a:r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JP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Minor</a:t>
            </a:r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 Functionalities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34A341-367E-2E4E-BE33-565BBA385F5D}"/>
              </a:ext>
            </a:extLst>
          </p:cNvPr>
          <p:cNvCxnSpPr>
            <a:cxnSpLocks/>
          </p:cNvCxnSpPr>
          <p:nvPr/>
        </p:nvCxnSpPr>
        <p:spPr>
          <a:xfrm flipV="1">
            <a:off x="2067051" y="2618572"/>
            <a:ext cx="474522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29C651-AE81-E84C-A97C-1E37D4AD2FB6}"/>
              </a:ext>
            </a:extLst>
          </p:cNvPr>
          <p:cNvCxnSpPr>
            <a:cxnSpLocks/>
          </p:cNvCxnSpPr>
          <p:nvPr/>
        </p:nvCxnSpPr>
        <p:spPr>
          <a:xfrm flipV="1">
            <a:off x="2197083" y="3888362"/>
            <a:ext cx="5104190" cy="2302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E805E7-6566-0946-AFE5-B05A7C5AD30A}"/>
              </a:ext>
            </a:extLst>
          </p:cNvPr>
          <p:cNvSpPr txBox="1"/>
          <p:nvPr/>
        </p:nvSpPr>
        <p:spPr>
          <a:xfrm>
            <a:off x="3707848" y="299359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User Chat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418A395-464E-464D-AC97-449C94F8E2AE}"/>
              </a:ext>
            </a:extLst>
          </p:cNvPr>
          <p:cNvSpPr/>
          <p:nvPr/>
        </p:nvSpPr>
        <p:spPr>
          <a:xfrm>
            <a:off x="7110312" y="2101005"/>
            <a:ext cx="2080479" cy="89259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E148BF-AEA9-5044-B358-4649DFF8C224}"/>
              </a:ext>
            </a:extLst>
          </p:cNvPr>
          <p:cNvSpPr txBox="1"/>
          <p:nvPr/>
        </p:nvSpPr>
        <p:spPr>
          <a:xfrm>
            <a:off x="7435626" y="236263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User Profile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628C98-E410-F94E-9C5D-DFC023F394C4}"/>
              </a:ext>
            </a:extLst>
          </p:cNvPr>
          <p:cNvSpPr/>
          <p:nvPr/>
        </p:nvSpPr>
        <p:spPr>
          <a:xfrm>
            <a:off x="7414103" y="3197885"/>
            <a:ext cx="2080479" cy="89259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6391BD-DEFD-BD41-95E9-1E84BC35735B}"/>
              </a:ext>
            </a:extLst>
          </p:cNvPr>
          <p:cNvSpPr txBox="1"/>
          <p:nvPr/>
        </p:nvSpPr>
        <p:spPr>
          <a:xfrm>
            <a:off x="8000774" y="345435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6E6685-CDF6-6A44-A67F-AADDD89A01D8}"/>
              </a:ext>
            </a:extLst>
          </p:cNvPr>
          <p:cNvSpPr txBox="1"/>
          <p:nvPr/>
        </p:nvSpPr>
        <p:spPr>
          <a:xfrm>
            <a:off x="273023" y="4486862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Pay for the project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12857F-7FAD-EC49-A7A5-BE06974CA255}"/>
              </a:ext>
            </a:extLst>
          </p:cNvPr>
          <p:cNvSpPr txBox="1"/>
          <p:nvPr/>
        </p:nvSpPr>
        <p:spPr>
          <a:xfrm>
            <a:off x="255787" y="499807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Cancel payment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867B9B-38D1-1848-81ED-A2C6E973465B}"/>
              </a:ext>
            </a:extLst>
          </p:cNvPr>
          <p:cNvCxnSpPr>
            <a:cxnSpLocks/>
          </p:cNvCxnSpPr>
          <p:nvPr/>
        </p:nvCxnSpPr>
        <p:spPr>
          <a:xfrm flipV="1">
            <a:off x="2376880" y="4294765"/>
            <a:ext cx="5273600" cy="8894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E08796-8DFA-894F-99F0-BA4A32367CFB}"/>
              </a:ext>
            </a:extLst>
          </p:cNvPr>
          <p:cNvSpPr txBox="1"/>
          <p:nvPr/>
        </p:nvSpPr>
        <p:spPr>
          <a:xfrm>
            <a:off x="5212066" y="641675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91BE397-A73F-FC4F-90E7-14E24234D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6" y="705140"/>
            <a:ext cx="944461" cy="9444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9D29678-149F-5E4A-8EF7-FF45E94EB7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70481" y="1257281"/>
            <a:ext cx="1527582" cy="7716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DFD185-FE55-4747-8E7B-798F8EC8ED81}"/>
              </a:ext>
            </a:extLst>
          </p:cNvPr>
          <p:cNvSpPr txBox="1"/>
          <p:nvPr/>
        </p:nvSpPr>
        <p:spPr>
          <a:xfrm>
            <a:off x="219943" y="1210773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9210F36-251F-194B-819B-29AAD3C5F139}"/>
              </a:ext>
            </a:extLst>
          </p:cNvPr>
          <p:cNvCxnSpPr>
            <a:cxnSpLocks/>
          </p:cNvCxnSpPr>
          <p:nvPr/>
        </p:nvCxnSpPr>
        <p:spPr>
          <a:xfrm>
            <a:off x="8389617" y="4289812"/>
            <a:ext cx="0" cy="9602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99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>
            <a:extLst>
              <a:ext uri="{FF2B5EF4-FFF2-40B4-BE49-F238E27FC236}">
                <a16:creationId xmlns:a16="http://schemas.microsoft.com/office/drawing/2014/main" id="{27A7B8E7-C5C9-B643-ABB7-F1AB4FAA70D8}"/>
              </a:ext>
            </a:extLst>
          </p:cNvPr>
          <p:cNvSpPr/>
          <p:nvPr/>
        </p:nvSpPr>
        <p:spPr>
          <a:xfrm>
            <a:off x="8101531" y="1809032"/>
            <a:ext cx="3674649" cy="4373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D7E292-DCD4-4C49-B125-FA9334A6FCD0}"/>
              </a:ext>
            </a:extLst>
          </p:cNvPr>
          <p:cNvCxnSpPr>
            <a:cxnSpLocks/>
          </p:cNvCxnSpPr>
          <p:nvPr/>
        </p:nvCxnSpPr>
        <p:spPr>
          <a:xfrm>
            <a:off x="2406576" y="3395988"/>
            <a:ext cx="3426665" cy="1016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112D98-4ED6-4B4C-A3B7-9D44B40FF68C}"/>
              </a:ext>
            </a:extLst>
          </p:cNvPr>
          <p:cNvCxnSpPr>
            <a:cxnSpLocks/>
          </p:cNvCxnSpPr>
          <p:nvPr/>
        </p:nvCxnSpPr>
        <p:spPr>
          <a:xfrm flipH="1">
            <a:off x="1532581" y="3897668"/>
            <a:ext cx="4231847" cy="1244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6F2942-E155-524F-AF15-B96D1EC12B56}"/>
              </a:ext>
            </a:extLst>
          </p:cNvPr>
          <p:cNvSpPr txBox="1"/>
          <p:nvPr/>
        </p:nvSpPr>
        <p:spPr>
          <a:xfrm>
            <a:off x="241235" y="557684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Check the progress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7ED88-9773-5749-ABD9-DC67D1223CBE}"/>
              </a:ext>
            </a:extLst>
          </p:cNvPr>
          <p:cNvSpPr txBox="1"/>
          <p:nvPr/>
        </p:nvSpPr>
        <p:spPr>
          <a:xfrm>
            <a:off x="176040" y="150657"/>
            <a:ext cx="3688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Request Form for Evaluation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C36391-920B-0D4D-85DD-1D47A7E18529}"/>
              </a:ext>
            </a:extLst>
          </p:cNvPr>
          <p:cNvSpPr txBox="1"/>
          <p:nvPr/>
        </p:nvSpPr>
        <p:spPr>
          <a:xfrm>
            <a:off x="255787" y="323397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Create the request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FC3F37-142E-D346-8389-75D32949AD31}"/>
              </a:ext>
            </a:extLst>
          </p:cNvPr>
          <p:cNvCxnSpPr>
            <a:cxnSpLocks/>
          </p:cNvCxnSpPr>
          <p:nvPr/>
        </p:nvCxnSpPr>
        <p:spPr>
          <a:xfrm>
            <a:off x="1792834" y="1961822"/>
            <a:ext cx="6984209" cy="6647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C19CB7B-7BFD-984A-86D3-3C0F3268B5BD}"/>
              </a:ext>
            </a:extLst>
          </p:cNvPr>
          <p:cNvSpPr txBox="1"/>
          <p:nvPr/>
        </p:nvSpPr>
        <p:spPr>
          <a:xfrm>
            <a:off x="326964" y="177715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FE5905-FD59-C742-961B-30F8EFF74E7A}"/>
              </a:ext>
            </a:extLst>
          </p:cNvPr>
          <p:cNvCxnSpPr>
            <a:cxnSpLocks/>
          </p:cNvCxnSpPr>
          <p:nvPr/>
        </p:nvCxnSpPr>
        <p:spPr>
          <a:xfrm>
            <a:off x="2023282" y="4701447"/>
            <a:ext cx="6658263" cy="2966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6502C1E-6101-CA40-9761-25D4962B5EEC}"/>
              </a:ext>
            </a:extLst>
          </p:cNvPr>
          <p:cNvSpPr txBox="1"/>
          <p:nvPr/>
        </p:nvSpPr>
        <p:spPr>
          <a:xfrm>
            <a:off x="273023" y="385806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JP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7712F4-2041-9A4D-A368-371CCD8D1EC8}"/>
              </a:ext>
            </a:extLst>
          </p:cNvPr>
          <p:cNvSpPr txBox="1"/>
          <p:nvPr/>
        </p:nvSpPr>
        <p:spPr>
          <a:xfrm>
            <a:off x="326964" y="236992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Login / Logout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1670C9-9238-3D42-9027-97DDAB4F8BCA}"/>
              </a:ext>
            </a:extLst>
          </p:cNvPr>
          <p:cNvSpPr txBox="1"/>
          <p:nvPr/>
        </p:nvSpPr>
        <p:spPr>
          <a:xfrm>
            <a:off x="3984422" y="126122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Major</a:t>
            </a:r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JP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Minor</a:t>
            </a:r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 Functionalities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9E6DD4-6C20-4B40-956C-4BCD49E9E207}"/>
              </a:ext>
            </a:extLst>
          </p:cNvPr>
          <p:cNvCxnSpPr>
            <a:cxnSpLocks/>
          </p:cNvCxnSpPr>
          <p:nvPr/>
        </p:nvCxnSpPr>
        <p:spPr>
          <a:xfrm>
            <a:off x="2067051" y="2618572"/>
            <a:ext cx="6215215" cy="2000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33D105-EBC3-0B46-828B-C69393C4BB55}"/>
              </a:ext>
            </a:extLst>
          </p:cNvPr>
          <p:cNvCxnSpPr>
            <a:cxnSpLocks/>
          </p:cNvCxnSpPr>
          <p:nvPr/>
        </p:nvCxnSpPr>
        <p:spPr>
          <a:xfrm>
            <a:off x="2426449" y="3501238"/>
            <a:ext cx="6255096" cy="13252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6586547-3973-8C48-890B-BC67FDB34520}"/>
              </a:ext>
            </a:extLst>
          </p:cNvPr>
          <p:cNvSpPr txBox="1"/>
          <p:nvPr/>
        </p:nvSpPr>
        <p:spPr>
          <a:xfrm>
            <a:off x="1109917" y="1011372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Chemical Company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18F96F-1C28-AD4C-A984-0ADFC39A327D}"/>
              </a:ext>
            </a:extLst>
          </p:cNvPr>
          <p:cNvSpPr txBox="1"/>
          <p:nvPr/>
        </p:nvSpPr>
        <p:spPr>
          <a:xfrm>
            <a:off x="9041814" y="1662577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User Page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CF7E5E5-EF11-A84C-831F-46EFC6C6D74B}"/>
              </a:ext>
            </a:extLst>
          </p:cNvPr>
          <p:cNvSpPr/>
          <p:nvPr/>
        </p:nvSpPr>
        <p:spPr>
          <a:xfrm>
            <a:off x="5920786" y="3186124"/>
            <a:ext cx="2080479" cy="128847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504ACED-57A5-D04D-8D4B-BF2E802A2511}"/>
              </a:ext>
            </a:extLst>
          </p:cNvPr>
          <p:cNvSpPr txBox="1"/>
          <p:nvPr/>
        </p:nvSpPr>
        <p:spPr>
          <a:xfrm>
            <a:off x="6112808" y="3507194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Evaluation list </a:t>
            </a:r>
          </a:p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/ Price Table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852784-AD9F-F84E-AF10-A655A1852054}"/>
              </a:ext>
            </a:extLst>
          </p:cNvPr>
          <p:cNvSpPr txBox="1"/>
          <p:nvPr/>
        </p:nvSpPr>
        <p:spPr>
          <a:xfrm rot="21422435">
            <a:off x="2020433" y="3988602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Calculate total cost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C87441-8A88-2E44-B793-16C8A46DF9BB}"/>
              </a:ext>
            </a:extLst>
          </p:cNvPr>
          <p:cNvSpPr txBox="1"/>
          <p:nvPr/>
        </p:nvSpPr>
        <p:spPr>
          <a:xfrm>
            <a:off x="2721058" y="2798478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Search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User Chat</a:t>
            </a:r>
          </a:p>
        </p:txBody>
      </p:sp>
      <p:pic>
        <p:nvPicPr>
          <p:cNvPr id="3074" name="Picture 2" descr="Chemical Icons - Free Download, PNG and SVG">
            <a:extLst>
              <a:ext uri="{FF2B5EF4-FFF2-40B4-BE49-F238E27FC236}">
                <a16:creationId xmlns:a16="http://schemas.microsoft.com/office/drawing/2014/main" id="{F3670B97-8BC4-1B44-986A-62836BD8C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8" y="632976"/>
            <a:ext cx="1124634" cy="112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tatistical Analysis Icon of Glyph style - Available in SVG, PNG, EPS, AI &amp;  Icon fonts">
            <a:extLst>
              <a:ext uri="{FF2B5EF4-FFF2-40B4-BE49-F238E27FC236}">
                <a16:creationId xmlns:a16="http://schemas.microsoft.com/office/drawing/2014/main" id="{8165FDB7-4AFF-FC4A-AFFA-F274A786E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84" y="802839"/>
            <a:ext cx="1007438" cy="10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BA7F42B4-5139-D341-990F-A2A44D950D7E}"/>
              </a:ext>
            </a:extLst>
          </p:cNvPr>
          <p:cNvSpPr txBox="1"/>
          <p:nvPr/>
        </p:nvSpPr>
        <p:spPr>
          <a:xfrm>
            <a:off x="7006681" y="1138834"/>
            <a:ext cx="273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Company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FD8EDA3-6711-634E-A568-8F29E2E56076}"/>
              </a:ext>
            </a:extLst>
          </p:cNvPr>
          <p:cNvSpPr/>
          <p:nvPr/>
        </p:nvSpPr>
        <p:spPr>
          <a:xfrm>
            <a:off x="8777043" y="2254381"/>
            <a:ext cx="2080479" cy="89259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1813C6F-1F07-0143-B8D8-E6E5693558B5}"/>
              </a:ext>
            </a:extLst>
          </p:cNvPr>
          <p:cNvSpPr txBox="1"/>
          <p:nvPr/>
        </p:nvSpPr>
        <p:spPr>
          <a:xfrm>
            <a:off x="9102357" y="251601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User Profile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86BFB94-90B4-E543-A8C2-5CB0DA66337B}"/>
              </a:ext>
            </a:extLst>
          </p:cNvPr>
          <p:cNvSpPr/>
          <p:nvPr/>
        </p:nvSpPr>
        <p:spPr>
          <a:xfrm>
            <a:off x="8777043" y="4556254"/>
            <a:ext cx="2080479" cy="89259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6BEEFA9-883A-9742-8956-1FD88D5EB3FA}"/>
              </a:ext>
            </a:extLst>
          </p:cNvPr>
          <p:cNvSpPr txBox="1"/>
          <p:nvPr/>
        </p:nvSpPr>
        <p:spPr>
          <a:xfrm>
            <a:off x="9102357" y="481788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Request data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BAE083F-9CB8-8441-9E3E-5AE6F1658A81}"/>
              </a:ext>
            </a:extLst>
          </p:cNvPr>
          <p:cNvSpPr txBox="1"/>
          <p:nvPr/>
        </p:nvSpPr>
        <p:spPr>
          <a:xfrm>
            <a:off x="255787" y="451678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Edit the request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F83D75-F14F-404E-BD96-8E4B73EC6FC2}"/>
              </a:ext>
            </a:extLst>
          </p:cNvPr>
          <p:cNvSpPr txBox="1"/>
          <p:nvPr/>
        </p:nvSpPr>
        <p:spPr>
          <a:xfrm>
            <a:off x="255787" y="499807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Cancel the request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6DB148E-7563-9A48-8A79-60A550306D60}"/>
              </a:ext>
            </a:extLst>
          </p:cNvPr>
          <p:cNvCxnSpPr>
            <a:cxnSpLocks/>
          </p:cNvCxnSpPr>
          <p:nvPr/>
        </p:nvCxnSpPr>
        <p:spPr>
          <a:xfrm flipV="1">
            <a:off x="2376880" y="5182055"/>
            <a:ext cx="6304665" cy="2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944DB2F-2A66-7444-8936-9B4AD17900F5}"/>
              </a:ext>
            </a:extLst>
          </p:cNvPr>
          <p:cNvCxnSpPr>
            <a:cxnSpLocks/>
          </p:cNvCxnSpPr>
          <p:nvPr/>
        </p:nvCxnSpPr>
        <p:spPr>
          <a:xfrm flipV="1">
            <a:off x="2459223" y="5346116"/>
            <a:ext cx="6222322" cy="3962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69D2AF3-AA3A-D640-B0AE-14550E2C69A5}"/>
              </a:ext>
            </a:extLst>
          </p:cNvPr>
          <p:cNvSpPr txBox="1"/>
          <p:nvPr/>
        </p:nvSpPr>
        <p:spPr>
          <a:xfrm>
            <a:off x="6007284" y="6186257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Update the progress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1B5CF2BC-2A49-FF4D-A314-A43AE300D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658" y="5900361"/>
            <a:ext cx="944461" cy="944461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4766578-DC73-4248-94AE-18B45FE93DDF}"/>
              </a:ext>
            </a:extLst>
          </p:cNvPr>
          <p:cNvSpPr txBox="1"/>
          <p:nvPr/>
        </p:nvSpPr>
        <p:spPr>
          <a:xfrm>
            <a:off x="5212066" y="641675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A7843B5-CFE9-8149-A5A1-56810E63347D}"/>
              </a:ext>
            </a:extLst>
          </p:cNvPr>
          <p:cNvCxnSpPr>
            <a:cxnSpLocks/>
          </p:cNvCxnSpPr>
          <p:nvPr/>
        </p:nvCxnSpPr>
        <p:spPr>
          <a:xfrm flipV="1">
            <a:off x="6243145" y="5606872"/>
            <a:ext cx="3710390" cy="50406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99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3E88B03-6954-A948-A06A-63536CD2F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453"/>
            <a:ext cx="12192000" cy="667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5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D38683-901E-F44C-A078-253998392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668"/>
            <a:ext cx="12192000" cy="5742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D982BC-DAFB-D847-9D92-378C1EDB3CDA}"/>
              </a:ext>
            </a:extLst>
          </p:cNvPr>
          <p:cNvSpPr txBox="1"/>
          <p:nvPr/>
        </p:nvSpPr>
        <p:spPr>
          <a:xfrm>
            <a:off x="189186" y="8408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JP" dirty="0"/>
              <a:t>ign up</a:t>
            </a:r>
          </a:p>
        </p:txBody>
      </p:sp>
    </p:spTree>
    <p:extLst>
      <p:ext uri="{BB962C8B-B14F-4D97-AF65-F5344CB8AC3E}">
        <p14:creationId xmlns:p14="http://schemas.microsoft.com/office/powerpoint/2010/main" val="275268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D61639-8012-FB41-A2BB-1367E6015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453"/>
            <a:ext cx="12192000" cy="66710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D69DDB-4021-144A-B30E-4BB9F00BB8D3}"/>
              </a:ext>
            </a:extLst>
          </p:cNvPr>
          <p:cNvSpPr txBox="1"/>
          <p:nvPr/>
        </p:nvSpPr>
        <p:spPr>
          <a:xfrm>
            <a:off x="189186" y="8408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/ Logout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67847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B13C091A-52FD-1F4A-AB0C-60998353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61"/>
            <a:ext cx="12192000" cy="659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E82DDA2-58E2-C64C-8FFD-654AA990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75"/>
            <a:ext cx="12192000" cy="668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3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0BCCAA2-8BA4-894B-918B-FB8EB3EA5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50" y="1375094"/>
            <a:ext cx="7691232" cy="430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3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355BDC50-6E80-EC4F-BA5A-CF9D29C2D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0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62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5948</TotalTime>
  <Words>98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Iwasaki Yuki</dc:creator>
  <cp:lastModifiedBy>Iwasaki Yuki</cp:lastModifiedBy>
  <cp:revision>28</cp:revision>
  <dcterms:created xsi:type="dcterms:W3CDTF">2021-03-04T10:50:24Z</dcterms:created>
  <dcterms:modified xsi:type="dcterms:W3CDTF">2021-03-09T11:14:43Z</dcterms:modified>
</cp:coreProperties>
</file>