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FFDB"/>
    <a:srgbClr val="FDEDE2"/>
    <a:srgbClr val="F3C0C0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6"/>
        <p:guide pos="38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2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Group 61"/>
          <p:cNvGrpSpPr/>
          <p:nvPr/>
        </p:nvGrpSpPr>
        <p:grpSpPr>
          <a:xfrm>
            <a:off x="2839720" y="1934845"/>
            <a:ext cx="5410200" cy="2628265"/>
            <a:chOff x="3858" y="2604"/>
            <a:chExt cx="10441" cy="5072"/>
          </a:xfrm>
        </p:grpSpPr>
        <p:sp>
          <p:nvSpPr>
            <p:cNvPr id="4" name="Oval 3"/>
            <p:cNvSpPr/>
            <p:nvPr/>
          </p:nvSpPr>
          <p:spPr>
            <a:xfrm>
              <a:off x="6267" y="3272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267" y="4638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267" y="5990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58" y="3997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858" y="5324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597" y="3272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597" y="4638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97" y="5990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28" idx="6"/>
              <a:endCxn id="4" idx="2"/>
            </p:cNvCxnSpPr>
            <p:nvPr/>
          </p:nvCxnSpPr>
          <p:spPr>
            <a:xfrm flipV="true">
              <a:off x="4814" y="3750"/>
              <a:ext cx="1453" cy="72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8" idx="6"/>
              <a:endCxn id="7" idx="2"/>
            </p:cNvCxnSpPr>
            <p:nvPr/>
          </p:nvCxnSpPr>
          <p:spPr>
            <a:xfrm>
              <a:off x="4814" y="4475"/>
              <a:ext cx="1453" cy="64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8" idx="6"/>
              <a:endCxn id="8" idx="2"/>
            </p:cNvCxnSpPr>
            <p:nvPr/>
          </p:nvCxnSpPr>
          <p:spPr>
            <a:xfrm>
              <a:off x="4814" y="4475"/>
              <a:ext cx="1453" cy="199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4" idx="2"/>
            </p:cNvCxnSpPr>
            <p:nvPr/>
          </p:nvCxnSpPr>
          <p:spPr>
            <a:xfrm flipV="true">
              <a:off x="4814" y="3750"/>
              <a:ext cx="1453" cy="20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7" idx="2"/>
            </p:cNvCxnSpPr>
            <p:nvPr/>
          </p:nvCxnSpPr>
          <p:spPr>
            <a:xfrm flipV="true">
              <a:off x="4814" y="5116"/>
              <a:ext cx="1453" cy="68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8" idx="2"/>
            </p:cNvCxnSpPr>
            <p:nvPr/>
          </p:nvCxnSpPr>
          <p:spPr>
            <a:xfrm>
              <a:off x="4814" y="5802"/>
              <a:ext cx="1453" cy="6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6"/>
              <a:endCxn id="6" idx="2"/>
            </p:cNvCxnSpPr>
            <p:nvPr/>
          </p:nvCxnSpPr>
          <p:spPr>
            <a:xfrm>
              <a:off x="7223" y="3750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6"/>
            </p:cNvCxnSpPr>
            <p:nvPr/>
          </p:nvCxnSpPr>
          <p:spPr>
            <a:xfrm>
              <a:off x="7223" y="3750"/>
              <a:ext cx="1374" cy="137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6"/>
            </p:cNvCxnSpPr>
            <p:nvPr/>
          </p:nvCxnSpPr>
          <p:spPr>
            <a:xfrm>
              <a:off x="7223" y="3750"/>
              <a:ext cx="1374" cy="273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6"/>
              <a:endCxn id="6" idx="2"/>
            </p:cNvCxnSpPr>
            <p:nvPr/>
          </p:nvCxnSpPr>
          <p:spPr>
            <a:xfrm flipV="true">
              <a:off x="7223" y="3750"/>
              <a:ext cx="1374" cy="13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6"/>
            </p:cNvCxnSpPr>
            <p:nvPr/>
          </p:nvCxnSpPr>
          <p:spPr>
            <a:xfrm>
              <a:off x="7223" y="5116"/>
              <a:ext cx="1374" cy="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6"/>
            </p:cNvCxnSpPr>
            <p:nvPr/>
          </p:nvCxnSpPr>
          <p:spPr>
            <a:xfrm>
              <a:off x="7223" y="5116"/>
              <a:ext cx="1374" cy="13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6"/>
              <a:endCxn id="10" idx="2"/>
            </p:cNvCxnSpPr>
            <p:nvPr/>
          </p:nvCxnSpPr>
          <p:spPr>
            <a:xfrm>
              <a:off x="7223" y="6468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6"/>
              <a:endCxn id="9" idx="2"/>
            </p:cNvCxnSpPr>
            <p:nvPr/>
          </p:nvCxnSpPr>
          <p:spPr>
            <a:xfrm flipV="true">
              <a:off x="7223" y="5116"/>
              <a:ext cx="1374" cy="13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6"/>
              <a:endCxn id="6" idx="2"/>
            </p:cNvCxnSpPr>
            <p:nvPr/>
          </p:nvCxnSpPr>
          <p:spPr>
            <a:xfrm flipV="true">
              <a:off x="7223" y="3750"/>
              <a:ext cx="1374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0921" y="3279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921" y="4645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921" y="5997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30" idx="2"/>
            </p:cNvCxnSpPr>
            <p:nvPr/>
          </p:nvCxnSpPr>
          <p:spPr>
            <a:xfrm>
              <a:off x="9547" y="3757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9547" y="3757"/>
              <a:ext cx="1374" cy="137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547" y="3757"/>
              <a:ext cx="1374" cy="273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0" idx="2"/>
            </p:cNvCxnSpPr>
            <p:nvPr/>
          </p:nvCxnSpPr>
          <p:spPr>
            <a:xfrm flipV="true">
              <a:off x="9547" y="3757"/>
              <a:ext cx="1374" cy="13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9547" y="5123"/>
              <a:ext cx="1374" cy="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9547" y="5123"/>
              <a:ext cx="1374" cy="13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2" idx="2"/>
            </p:cNvCxnSpPr>
            <p:nvPr/>
          </p:nvCxnSpPr>
          <p:spPr>
            <a:xfrm>
              <a:off x="9547" y="6475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1" idx="2"/>
            </p:cNvCxnSpPr>
            <p:nvPr/>
          </p:nvCxnSpPr>
          <p:spPr>
            <a:xfrm flipV="true">
              <a:off x="9547" y="5123"/>
              <a:ext cx="1374" cy="13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0" idx="2"/>
            </p:cNvCxnSpPr>
            <p:nvPr/>
          </p:nvCxnSpPr>
          <p:spPr>
            <a:xfrm flipV="true">
              <a:off x="9547" y="3757"/>
              <a:ext cx="1374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3343" y="3279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343" y="5997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30" idx="6"/>
              <a:endCxn id="42" idx="2"/>
            </p:cNvCxnSpPr>
            <p:nvPr/>
          </p:nvCxnSpPr>
          <p:spPr>
            <a:xfrm>
              <a:off x="11877" y="3757"/>
              <a:ext cx="14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0" idx="6"/>
              <a:endCxn id="43" idx="2"/>
            </p:cNvCxnSpPr>
            <p:nvPr/>
          </p:nvCxnSpPr>
          <p:spPr>
            <a:xfrm>
              <a:off x="11877" y="3757"/>
              <a:ext cx="1466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1" idx="6"/>
              <a:endCxn id="43" idx="2"/>
            </p:cNvCxnSpPr>
            <p:nvPr/>
          </p:nvCxnSpPr>
          <p:spPr>
            <a:xfrm>
              <a:off x="11877" y="5123"/>
              <a:ext cx="1466" cy="13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1" idx="6"/>
              <a:endCxn id="42" idx="2"/>
            </p:cNvCxnSpPr>
            <p:nvPr/>
          </p:nvCxnSpPr>
          <p:spPr>
            <a:xfrm flipV="true">
              <a:off x="11877" y="3757"/>
              <a:ext cx="1466" cy="13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2" idx="6"/>
              <a:endCxn id="43" idx="2"/>
            </p:cNvCxnSpPr>
            <p:nvPr/>
          </p:nvCxnSpPr>
          <p:spPr>
            <a:xfrm>
              <a:off x="11877" y="6475"/>
              <a:ext cx="14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2" idx="6"/>
              <a:endCxn id="42" idx="2"/>
            </p:cNvCxnSpPr>
            <p:nvPr/>
          </p:nvCxnSpPr>
          <p:spPr>
            <a:xfrm flipV="true">
              <a:off x="11877" y="3757"/>
              <a:ext cx="1466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858" y="2604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858" y="6720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6" idx="6"/>
              <a:endCxn id="4" idx="2"/>
            </p:cNvCxnSpPr>
            <p:nvPr/>
          </p:nvCxnSpPr>
          <p:spPr>
            <a:xfrm>
              <a:off x="4814" y="3082"/>
              <a:ext cx="1453" cy="66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6" idx="6"/>
              <a:endCxn id="7" idx="2"/>
            </p:cNvCxnSpPr>
            <p:nvPr/>
          </p:nvCxnSpPr>
          <p:spPr>
            <a:xfrm>
              <a:off x="4814" y="3082"/>
              <a:ext cx="1453" cy="203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6" idx="6"/>
              <a:endCxn id="8" idx="2"/>
            </p:cNvCxnSpPr>
            <p:nvPr/>
          </p:nvCxnSpPr>
          <p:spPr>
            <a:xfrm>
              <a:off x="4814" y="3082"/>
              <a:ext cx="1453" cy="338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7" idx="6"/>
              <a:endCxn id="8" idx="2"/>
            </p:cNvCxnSpPr>
            <p:nvPr/>
          </p:nvCxnSpPr>
          <p:spPr>
            <a:xfrm flipV="true">
              <a:off x="4814" y="6468"/>
              <a:ext cx="1453" cy="73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7" idx="6"/>
              <a:endCxn id="7" idx="2"/>
            </p:cNvCxnSpPr>
            <p:nvPr/>
          </p:nvCxnSpPr>
          <p:spPr>
            <a:xfrm flipV="true">
              <a:off x="4814" y="5116"/>
              <a:ext cx="1453" cy="208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true">
              <a:off x="4801" y="3737"/>
              <a:ext cx="1461" cy="344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3343" y="4652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stCxn id="31" idx="6"/>
              <a:endCxn id="58" idx="2"/>
            </p:cNvCxnSpPr>
            <p:nvPr/>
          </p:nvCxnSpPr>
          <p:spPr>
            <a:xfrm>
              <a:off x="11877" y="5123"/>
              <a:ext cx="1466" cy="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30" idx="6"/>
              <a:endCxn id="58" idx="2"/>
            </p:cNvCxnSpPr>
            <p:nvPr/>
          </p:nvCxnSpPr>
          <p:spPr>
            <a:xfrm>
              <a:off x="11877" y="3757"/>
              <a:ext cx="1466" cy="137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2" idx="6"/>
              <a:endCxn id="58" idx="2"/>
            </p:cNvCxnSpPr>
            <p:nvPr/>
          </p:nvCxnSpPr>
          <p:spPr>
            <a:xfrm flipV="true">
              <a:off x="11877" y="5130"/>
              <a:ext cx="1466" cy="134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3" name="Picture 62" descr="Screenshot_20210617_10430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454390" y="2023110"/>
            <a:ext cx="1163955" cy="798195"/>
          </a:xfrm>
          <a:prstGeom prst="rect">
            <a:avLst/>
          </a:prstGeom>
        </p:spPr>
      </p:pic>
      <p:pic>
        <p:nvPicPr>
          <p:cNvPr id="64" name="Picture 63" descr="Screenshot_20210617_10434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180" y="2772410"/>
            <a:ext cx="904875" cy="916940"/>
          </a:xfrm>
          <a:prstGeom prst="rect">
            <a:avLst/>
          </a:prstGeom>
        </p:spPr>
      </p:pic>
      <p:pic>
        <p:nvPicPr>
          <p:cNvPr id="65" name="Picture 64" descr="Screenshot_20210617_10435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605" y="3646805"/>
            <a:ext cx="933450" cy="805815"/>
          </a:xfrm>
          <a:prstGeom prst="rect">
            <a:avLst/>
          </a:prstGeom>
        </p:spPr>
      </p:pic>
      <p:pic>
        <p:nvPicPr>
          <p:cNvPr id="66" name="Picture 65" descr="orcadog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05" y="2233295"/>
            <a:ext cx="2192020" cy="14560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 Box 66"/>
              <p:cNvSpPr txBox="true"/>
              <p:nvPr/>
            </p:nvSpPr>
            <p:spPr>
              <a:xfrm>
                <a:off x="1295400" y="3839845"/>
                <a:ext cx="569595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 sz="2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7" name="Text Box 6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295400" y="3839845"/>
                <a:ext cx="569595" cy="460375"/>
              </a:xfrm>
              <a:prstGeom prst="rect">
                <a:avLst/>
              </a:prstGeom>
              <a:blipFill rotWithShape="true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 Box 67"/>
              <p:cNvSpPr txBox="true"/>
              <p:nvPr/>
            </p:nvSpPr>
            <p:spPr>
              <a:xfrm>
                <a:off x="9714802" y="2233231"/>
                <a:ext cx="145732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7</m:t>
                      </m:r>
                    </m:oMath>
                  </m:oMathPara>
                </a14:m>
                <a:endParaRPr lang="en-US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8" name="Text Box 6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714802" y="2233231"/>
                <a:ext cx="1457325" cy="352425"/>
              </a:xfrm>
              <a:prstGeom prst="rect">
                <a:avLst/>
              </a:prstGeom>
              <a:blipFill rotWithShape="true">
                <a:blip r:embed="rId6"/>
                <a:stretch>
                  <a:fillRect l="-39" t="-162" r="39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 Box 68"/>
              <p:cNvSpPr txBox="true"/>
              <p:nvPr/>
            </p:nvSpPr>
            <p:spPr>
              <a:xfrm>
                <a:off x="9792272" y="3054286"/>
                <a:ext cx="130238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9" name="Text Box 6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792272" y="3054286"/>
                <a:ext cx="1302385" cy="352425"/>
              </a:xfrm>
              <a:prstGeom prst="rect">
                <a:avLst/>
              </a:prstGeom>
              <a:blipFill rotWithShape="true">
                <a:blip r:embed="rId7"/>
                <a:stretch>
                  <a:fillRect l="-44" t="-162" r="44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 Box 69"/>
              <p:cNvSpPr txBox="true"/>
              <p:nvPr/>
            </p:nvSpPr>
            <p:spPr>
              <a:xfrm>
                <a:off x="9792272" y="3835971"/>
                <a:ext cx="130238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4</m:t>
                      </m:r>
                    </m:oMath>
                  </m:oMathPara>
                </a14:m>
                <a:endParaRPr lang="en-US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0" name="Text Box 6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792272" y="3835971"/>
                <a:ext cx="1302385" cy="352425"/>
              </a:xfrm>
              <a:prstGeom prst="rect">
                <a:avLst/>
              </a:prstGeom>
              <a:blipFill rotWithShape="true">
                <a:blip r:embed="rId8"/>
                <a:stretch>
                  <a:fillRect l="-44" t="-162" r="44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Group 61"/>
          <p:cNvGrpSpPr/>
          <p:nvPr/>
        </p:nvGrpSpPr>
        <p:grpSpPr>
          <a:xfrm>
            <a:off x="2839720" y="1934845"/>
            <a:ext cx="5410200" cy="2628265"/>
            <a:chOff x="3858" y="2604"/>
            <a:chExt cx="10441" cy="5072"/>
          </a:xfrm>
        </p:grpSpPr>
        <p:sp>
          <p:nvSpPr>
            <p:cNvPr id="4" name="Oval 3"/>
            <p:cNvSpPr/>
            <p:nvPr/>
          </p:nvSpPr>
          <p:spPr>
            <a:xfrm>
              <a:off x="6267" y="3272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267" y="4638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267" y="5990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58" y="3997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858" y="5324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597" y="3272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597" y="4638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97" y="5990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28" idx="6"/>
              <a:endCxn id="4" idx="2"/>
            </p:cNvCxnSpPr>
            <p:nvPr/>
          </p:nvCxnSpPr>
          <p:spPr>
            <a:xfrm flipV="true">
              <a:off x="4814" y="3750"/>
              <a:ext cx="1453" cy="72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8" idx="6"/>
              <a:endCxn id="7" idx="2"/>
            </p:cNvCxnSpPr>
            <p:nvPr/>
          </p:nvCxnSpPr>
          <p:spPr>
            <a:xfrm>
              <a:off x="4814" y="4475"/>
              <a:ext cx="1453" cy="64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8" idx="6"/>
              <a:endCxn id="8" idx="2"/>
            </p:cNvCxnSpPr>
            <p:nvPr/>
          </p:nvCxnSpPr>
          <p:spPr>
            <a:xfrm>
              <a:off x="4814" y="4475"/>
              <a:ext cx="1453" cy="199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4" idx="2"/>
            </p:cNvCxnSpPr>
            <p:nvPr/>
          </p:nvCxnSpPr>
          <p:spPr>
            <a:xfrm flipV="true">
              <a:off x="4814" y="3750"/>
              <a:ext cx="1453" cy="20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7" idx="2"/>
            </p:cNvCxnSpPr>
            <p:nvPr/>
          </p:nvCxnSpPr>
          <p:spPr>
            <a:xfrm flipV="true">
              <a:off x="4814" y="5116"/>
              <a:ext cx="1453" cy="68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8" idx="2"/>
            </p:cNvCxnSpPr>
            <p:nvPr/>
          </p:nvCxnSpPr>
          <p:spPr>
            <a:xfrm>
              <a:off x="4814" y="5802"/>
              <a:ext cx="1453" cy="6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6"/>
              <a:endCxn id="6" idx="2"/>
            </p:cNvCxnSpPr>
            <p:nvPr/>
          </p:nvCxnSpPr>
          <p:spPr>
            <a:xfrm>
              <a:off x="7223" y="3750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6"/>
            </p:cNvCxnSpPr>
            <p:nvPr/>
          </p:nvCxnSpPr>
          <p:spPr>
            <a:xfrm>
              <a:off x="7223" y="3750"/>
              <a:ext cx="1374" cy="137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6"/>
            </p:cNvCxnSpPr>
            <p:nvPr/>
          </p:nvCxnSpPr>
          <p:spPr>
            <a:xfrm>
              <a:off x="7223" y="3750"/>
              <a:ext cx="1374" cy="273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6"/>
              <a:endCxn id="6" idx="2"/>
            </p:cNvCxnSpPr>
            <p:nvPr/>
          </p:nvCxnSpPr>
          <p:spPr>
            <a:xfrm flipV="true">
              <a:off x="7223" y="3750"/>
              <a:ext cx="1374" cy="13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6"/>
            </p:cNvCxnSpPr>
            <p:nvPr/>
          </p:nvCxnSpPr>
          <p:spPr>
            <a:xfrm>
              <a:off x="7223" y="5116"/>
              <a:ext cx="1374" cy="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6"/>
            </p:cNvCxnSpPr>
            <p:nvPr/>
          </p:nvCxnSpPr>
          <p:spPr>
            <a:xfrm>
              <a:off x="7223" y="5116"/>
              <a:ext cx="1374" cy="13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6"/>
              <a:endCxn id="10" idx="2"/>
            </p:cNvCxnSpPr>
            <p:nvPr/>
          </p:nvCxnSpPr>
          <p:spPr>
            <a:xfrm>
              <a:off x="7223" y="6468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6"/>
              <a:endCxn id="9" idx="2"/>
            </p:cNvCxnSpPr>
            <p:nvPr/>
          </p:nvCxnSpPr>
          <p:spPr>
            <a:xfrm flipV="true">
              <a:off x="7223" y="5116"/>
              <a:ext cx="1374" cy="13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6"/>
              <a:endCxn id="6" idx="2"/>
            </p:cNvCxnSpPr>
            <p:nvPr/>
          </p:nvCxnSpPr>
          <p:spPr>
            <a:xfrm flipV="true">
              <a:off x="7223" y="3750"/>
              <a:ext cx="1374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0921" y="3279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921" y="4645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921" y="5997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30" idx="2"/>
            </p:cNvCxnSpPr>
            <p:nvPr/>
          </p:nvCxnSpPr>
          <p:spPr>
            <a:xfrm>
              <a:off x="9547" y="3757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9547" y="3757"/>
              <a:ext cx="1374" cy="137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547" y="3757"/>
              <a:ext cx="1374" cy="273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0" idx="2"/>
            </p:cNvCxnSpPr>
            <p:nvPr/>
          </p:nvCxnSpPr>
          <p:spPr>
            <a:xfrm flipV="true">
              <a:off x="9547" y="3757"/>
              <a:ext cx="1374" cy="13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9547" y="5123"/>
              <a:ext cx="1374" cy="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9547" y="5123"/>
              <a:ext cx="1374" cy="13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2" idx="2"/>
            </p:cNvCxnSpPr>
            <p:nvPr/>
          </p:nvCxnSpPr>
          <p:spPr>
            <a:xfrm>
              <a:off x="9547" y="6475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1" idx="2"/>
            </p:cNvCxnSpPr>
            <p:nvPr/>
          </p:nvCxnSpPr>
          <p:spPr>
            <a:xfrm flipV="true">
              <a:off x="9547" y="5123"/>
              <a:ext cx="1374" cy="13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0" idx="2"/>
            </p:cNvCxnSpPr>
            <p:nvPr/>
          </p:nvCxnSpPr>
          <p:spPr>
            <a:xfrm flipV="true">
              <a:off x="9547" y="3757"/>
              <a:ext cx="1374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3343" y="3279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343" y="5997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30" idx="6"/>
              <a:endCxn id="42" idx="2"/>
            </p:cNvCxnSpPr>
            <p:nvPr/>
          </p:nvCxnSpPr>
          <p:spPr>
            <a:xfrm>
              <a:off x="11877" y="3757"/>
              <a:ext cx="14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0" idx="6"/>
              <a:endCxn id="43" idx="2"/>
            </p:cNvCxnSpPr>
            <p:nvPr/>
          </p:nvCxnSpPr>
          <p:spPr>
            <a:xfrm>
              <a:off x="11877" y="3757"/>
              <a:ext cx="1466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1" idx="6"/>
              <a:endCxn id="43" idx="2"/>
            </p:cNvCxnSpPr>
            <p:nvPr/>
          </p:nvCxnSpPr>
          <p:spPr>
            <a:xfrm>
              <a:off x="11877" y="5123"/>
              <a:ext cx="1466" cy="13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1" idx="6"/>
              <a:endCxn id="42" idx="2"/>
            </p:cNvCxnSpPr>
            <p:nvPr/>
          </p:nvCxnSpPr>
          <p:spPr>
            <a:xfrm flipV="true">
              <a:off x="11877" y="3757"/>
              <a:ext cx="1466" cy="13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2" idx="6"/>
              <a:endCxn id="43" idx="2"/>
            </p:cNvCxnSpPr>
            <p:nvPr/>
          </p:nvCxnSpPr>
          <p:spPr>
            <a:xfrm>
              <a:off x="11877" y="6475"/>
              <a:ext cx="14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2" idx="6"/>
              <a:endCxn id="42" idx="2"/>
            </p:cNvCxnSpPr>
            <p:nvPr/>
          </p:nvCxnSpPr>
          <p:spPr>
            <a:xfrm flipV="true">
              <a:off x="11877" y="3757"/>
              <a:ext cx="1466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858" y="2604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858" y="6720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6" idx="6"/>
              <a:endCxn id="4" idx="2"/>
            </p:cNvCxnSpPr>
            <p:nvPr/>
          </p:nvCxnSpPr>
          <p:spPr>
            <a:xfrm>
              <a:off x="4814" y="3082"/>
              <a:ext cx="1453" cy="66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6" idx="6"/>
              <a:endCxn id="7" idx="2"/>
            </p:cNvCxnSpPr>
            <p:nvPr/>
          </p:nvCxnSpPr>
          <p:spPr>
            <a:xfrm>
              <a:off x="4814" y="3082"/>
              <a:ext cx="1453" cy="203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6" idx="6"/>
              <a:endCxn id="8" idx="2"/>
            </p:cNvCxnSpPr>
            <p:nvPr/>
          </p:nvCxnSpPr>
          <p:spPr>
            <a:xfrm>
              <a:off x="4814" y="3082"/>
              <a:ext cx="1453" cy="338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7" idx="6"/>
              <a:endCxn id="8" idx="2"/>
            </p:cNvCxnSpPr>
            <p:nvPr/>
          </p:nvCxnSpPr>
          <p:spPr>
            <a:xfrm flipV="true">
              <a:off x="4814" y="6468"/>
              <a:ext cx="1453" cy="73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7" idx="6"/>
              <a:endCxn id="7" idx="2"/>
            </p:cNvCxnSpPr>
            <p:nvPr/>
          </p:nvCxnSpPr>
          <p:spPr>
            <a:xfrm flipV="true">
              <a:off x="4814" y="5116"/>
              <a:ext cx="1453" cy="208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true">
              <a:off x="4801" y="3737"/>
              <a:ext cx="1461" cy="344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3343" y="4652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stCxn id="31" idx="6"/>
              <a:endCxn id="58" idx="2"/>
            </p:cNvCxnSpPr>
            <p:nvPr/>
          </p:nvCxnSpPr>
          <p:spPr>
            <a:xfrm>
              <a:off x="11877" y="5123"/>
              <a:ext cx="1466" cy="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30" idx="6"/>
              <a:endCxn id="58" idx="2"/>
            </p:cNvCxnSpPr>
            <p:nvPr/>
          </p:nvCxnSpPr>
          <p:spPr>
            <a:xfrm>
              <a:off x="11877" y="3757"/>
              <a:ext cx="1466" cy="137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2" idx="6"/>
              <a:endCxn id="58" idx="2"/>
            </p:cNvCxnSpPr>
            <p:nvPr/>
          </p:nvCxnSpPr>
          <p:spPr>
            <a:xfrm flipV="true">
              <a:off x="11877" y="5130"/>
              <a:ext cx="1466" cy="134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3" name="Picture 62" descr="Screenshot_20210617_10430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454390" y="2023110"/>
            <a:ext cx="1163955" cy="798195"/>
          </a:xfrm>
          <a:prstGeom prst="rect">
            <a:avLst/>
          </a:prstGeom>
        </p:spPr>
      </p:pic>
      <p:pic>
        <p:nvPicPr>
          <p:cNvPr id="64" name="Picture 63" descr="Screenshot_20210617_10434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180" y="2772410"/>
            <a:ext cx="904875" cy="916940"/>
          </a:xfrm>
          <a:prstGeom prst="rect">
            <a:avLst/>
          </a:prstGeom>
        </p:spPr>
      </p:pic>
      <p:pic>
        <p:nvPicPr>
          <p:cNvPr id="65" name="Picture 64" descr="Screenshot_20210617_10435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605" y="3646805"/>
            <a:ext cx="933450" cy="805815"/>
          </a:xfrm>
          <a:prstGeom prst="rect">
            <a:avLst/>
          </a:prstGeom>
        </p:spPr>
      </p:pic>
      <p:pic>
        <p:nvPicPr>
          <p:cNvPr id="66" name="Picture 65" descr="orcadog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05" y="2233295"/>
            <a:ext cx="2192020" cy="14560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 Box 66"/>
              <p:cNvSpPr txBox="true"/>
              <p:nvPr/>
            </p:nvSpPr>
            <p:spPr>
              <a:xfrm>
                <a:off x="1295400" y="3839845"/>
                <a:ext cx="569595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 sz="2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7" name="Text Box 6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295400" y="3839845"/>
                <a:ext cx="569595" cy="460375"/>
              </a:xfrm>
              <a:prstGeom prst="rect">
                <a:avLst/>
              </a:prstGeom>
              <a:blipFill rotWithShape="true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 Box 67"/>
              <p:cNvSpPr txBox="true"/>
              <p:nvPr/>
            </p:nvSpPr>
            <p:spPr>
              <a:xfrm>
                <a:off x="9714802" y="2233231"/>
                <a:ext cx="145732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7</m:t>
                      </m:r>
                    </m:oMath>
                  </m:oMathPara>
                </a14:m>
                <a:endParaRPr lang="en-US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8" name="Text Box 6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714802" y="2233231"/>
                <a:ext cx="1457325" cy="352425"/>
              </a:xfrm>
              <a:prstGeom prst="rect">
                <a:avLst/>
              </a:prstGeom>
              <a:blipFill rotWithShape="true">
                <a:blip r:embed="rId6"/>
                <a:stretch>
                  <a:fillRect l="-39" t="-162" r="39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 Box 68"/>
              <p:cNvSpPr txBox="true"/>
              <p:nvPr/>
            </p:nvSpPr>
            <p:spPr>
              <a:xfrm>
                <a:off x="9792272" y="3054286"/>
                <a:ext cx="130238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9" name="Text Box 6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792272" y="3054286"/>
                <a:ext cx="1302385" cy="352425"/>
              </a:xfrm>
              <a:prstGeom prst="rect">
                <a:avLst/>
              </a:prstGeom>
              <a:blipFill rotWithShape="true">
                <a:blip r:embed="rId7"/>
                <a:stretch>
                  <a:fillRect l="-44" t="-162" r="44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 Box 69"/>
              <p:cNvSpPr txBox="true"/>
              <p:nvPr/>
            </p:nvSpPr>
            <p:spPr>
              <a:xfrm>
                <a:off x="9792272" y="3835971"/>
                <a:ext cx="130238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0" name="Text Box 6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792272" y="3835971"/>
                <a:ext cx="1302385" cy="352425"/>
              </a:xfrm>
              <a:prstGeom prst="rect">
                <a:avLst/>
              </a:prstGeom>
              <a:blipFill rotWithShape="true">
                <a:blip r:embed="rId8"/>
                <a:stretch>
                  <a:fillRect l="-44" t="-162" r="44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6" name="Group 65"/>
          <p:cNvGrpSpPr/>
          <p:nvPr/>
        </p:nvGrpSpPr>
        <p:grpSpPr>
          <a:xfrm>
            <a:off x="4759960" y="2249170"/>
            <a:ext cx="3086735" cy="2237105"/>
            <a:chOff x="3858" y="1938"/>
            <a:chExt cx="10441" cy="7567"/>
          </a:xfrm>
        </p:grpSpPr>
        <p:sp>
          <p:nvSpPr>
            <p:cNvPr id="4" name="Oval 3"/>
            <p:cNvSpPr/>
            <p:nvPr/>
          </p:nvSpPr>
          <p:spPr>
            <a:xfrm>
              <a:off x="6267" y="3854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267" y="5220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267" y="6572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58" y="4579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858" y="5906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597" y="3854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597" y="5220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97" y="6572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28" idx="6"/>
              <a:endCxn id="4" idx="2"/>
            </p:cNvCxnSpPr>
            <p:nvPr/>
          </p:nvCxnSpPr>
          <p:spPr>
            <a:xfrm flipV="true">
              <a:off x="4814" y="4332"/>
              <a:ext cx="1453" cy="72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8" idx="6"/>
              <a:endCxn id="7" idx="2"/>
            </p:cNvCxnSpPr>
            <p:nvPr/>
          </p:nvCxnSpPr>
          <p:spPr>
            <a:xfrm>
              <a:off x="4814" y="5057"/>
              <a:ext cx="1453" cy="64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8" idx="6"/>
              <a:endCxn id="8" idx="2"/>
            </p:cNvCxnSpPr>
            <p:nvPr/>
          </p:nvCxnSpPr>
          <p:spPr>
            <a:xfrm>
              <a:off x="4814" y="5057"/>
              <a:ext cx="1453" cy="199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4" idx="2"/>
            </p:cNvCxnSpPr>
            <p:nvPr/>
          </p:nvCxnSpPr>
          <p:spPr>
            <a:xfrm flipV="true">
              <a:off x="4814" y="4332"/>
              <a:ext cx="1453" cy="20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7" idx="2"/>
            </p:cNvCxnSpPr>
            <p:nvPr/>
          </p:nvCxnSpPr>
          <p:spPr>
            <a:xfrm flipV="true">
              <a:off x="4814" y="5698"/>
              <a:ext cx="1453" cy="68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8" idx="2"/>
            </p:cNvCxnSpPr>
            <p:nvPr/>
          </p:nvCxnSpPr>
          <p:spPr>
            <a:xfrm>
              <a:off x="4814" y="6384"/>
              <a:ext cx="1453" cy="6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6"/>
              <a:endCxn id="6" idx="2"/>
            </p:cNvCxnSpPr>
            <p:nvPr/>
          </p:nvCxnSpPr>
          <p:spPr>
            <a:xfrm>
              <a:off x="7223" y="4332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6"/>
            </p:cNvCxnSpPr>
            <p:nvPr/>
          </p:nvCxnSpPr>
          <p:spPr>
            <a:xfrm>
              <a:off x="7223" y="4332"/>
              <a:ext cx="1374" cy="137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6"/>
            </p:cNvCxnSpPr>
            <p:nvPr/>
          </p:nvCxnSpPr>
          <p:spPr>
            <a:xfrm>
              <a:off x="7223" y="4332"/>
              <a:ext cx="1374" cy="273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6"/>
              <a:endCxn id="6" idx="2"/>
            </p:cNvCxnSpPr>
            <p:nvPr/>
          </p:nvCxnSpPr>
          <p:spPr>
            <a:xfrm flipV="true">
              <a:off x="7223" y="4332"/>
              <a:ext cx="1374" cy="13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6"/>
            </p:cNvCxnSpPr>
            <p:nvPr/>
          </p:nvCxnSpPr>
          <p:spPr>
            <a:xfrm>
              <a:off x="7223" y="5698"/>
              <a:ext cx="1374" cy="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6"/>
            </p:cNvCxnSpPr>
            <p:nvPr/>
          </p:nvCxnSpPr>
          <p:spPr>
            <a:xfrm>
              <a:off x="7223" y="5698"/>
              <a:ext cx="1374" cy="13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6"/>
              <a:endCxn id="10" idx="2"/>
            </p:cNvCxnSpPr>
            <p:nvPr/>
          </p:nvCxnSpPr>
          <p:spPr>
            <a:xfrm>
              <a:off x="7223" y="7050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6"/>
              <a:endCxn id="9" idx="2"/>
            </p:cNvCxnSpPr>
            <p:nvPr/>
          </p:nvCxnSpPr>
          <p:spPr>
            <a:xfrm flipV="true">
              <a:off x="7223" y="5698"/>
              <a:ext cx="1374" cy="13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6"/>
              <a:endCxn id="6" idx="2"/>
            </p:cNvCxnSpPr>
            <p:nvPr/>
          </p:nvCxnSpPr>
          <p:spPr>
            <a:xfrm flipV="true">
              <a:off x="7223" y="4332"/>
              <a:ext cx="1374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0921" y="3861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921" y="5227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921" y="6579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30" idx="2"/>
            </p:cNvCxnSpPr>
            <p:nvPr/>
          </p:nvCxnSpPr>
          <p:spPr>
            <a:xfrm>
              <a:off x="9547" y="4339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9547" y="4339"/>
              <a:ext cx="1374" cy="137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547" y="4339"/>
              <a:ext cx="1374" cy="273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0" idx="2"/>
            </p:cNvCxnSpPr>
            <p:nvPr/>
          </p:nvCxnSpPr>
          <p:spPr>
            <a:xfrm flipV="true">
              <a:off x="9547" y="4339"/>
              <a:ext cx="1374" cy="13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9547" y="5705"/>
              <a:ext cx="1374" cy="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9547" y="5705"/>
              <a:ext cx="1374" cy="13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2" idx="2"/>
            </p:cNvCxnSpPr>
            <p:nvPr/>
          </p:nvCxnSpPr>
          <p:spPr>
            <a:xfrm>
              <a:off x="9547" y="7057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1" idx="2"/>
            </p:cNvCxnSpPr>
            <p:nvPr/>
          </p:nvCxnSpPr>
          <p:spPr>
            <a:xfrm flipV="true">
              <a:off x="9547" y="5705"/>
              <a:ext cx="1374" cy="13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0" idx="2"/>
            </p:cNvCxnSpPr>
            <p:nvPr/>
          </p:nvCxnSpPr>
          <p:spPr>
            <a:xfrm flipV="true">
              <a:off x="9547" y="4339"/>
              <a:ext cx="1374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3343" y="4582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30" idx="6"/>
              <a:endCxn id="42" idx="2"/>
            </p:cNvCxnSpPr>
            <p:nvPr/>
          </p:nvCxnSpPr>
          <p:spPr>
            <a:xfrm>
              <a:off x="11877" y="4339"/>
              <a:ext cx="1466" cy="72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0" idx="6"/>
              <a:endCxn id="43" idx="2"/>
            </p:cNvCxnSpPr>
            <p:nvPr/>
          </p:nvCxnSpPr>
          <p:spPr>
            <a:xfrm>
              <a:off x="11877" y="4339"/>
              <a:ext cx="1466" cy="204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1" idx="6"/>
              <a:endCxn id="43" idx="2"/>
            </p:cNvCxnSpPr>
            <p:nvPr/>
          </p:nvCxnSpPr>
          <p:spPr>
            <a:xfrm>
              <a:off x="11877" y="5705"/>
              <a:ext cx="1466" cy="68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1" idx="6"/>
              <a:endCxn id="42" idx="2"/>
            </p:cNvCxnSpPr>
            <p:nvPr/>
          </p:nvCxnSpPr>
          <p:spPr>
            <a:xfrm flipV="true">
              <a:off x="11877" y="5060"/>
              <a:ext cx="1466" cy="64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2" idx="6"/>
            </p:cNvCxnSpPr>
            <p:nvPr/>
          </p:nvCxnSpPr>
          <p:spPr>
            <a:xfrm flipV="true">
              <a:off x="11877" y="6401"/>
              <a:ext cx="1456" cy="65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2" idx="6"/>
              <a:endCxn id="42" idx="2"/>
            </p:cNvCxnSpPr>
            <p:nvPr/>
          </p:nvCxnSpPr>
          <p:spPr>
            <a:xfrm flipV="true">
              <a:off x="11877" y="5060"/>
              <a:ext cx="1466" cy="199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3343" y="7222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3343" y="8549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30" idx="6"/>
              <a:endCxn id="26" idx="2"/>
            </p:cNvCxnSpPr>
            <p:nvPr/>
          </p:nvCxnSpPr>
          <p:spPr>
            <a:xfrm>
              <a:off x="11877" y="4339"/>
              <a:ext cx="1466" cy="336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0" idx="6"/>
              <a:endCxn id="27" idx="2"/>
            </p:cNvCxnSpPr>
            <p:nvPr/>
          </p:nvCxnSpPr>
          <p:spPr>
            <a:xfrm>
              <a:off x="11877" y="4339"/>
              <a:ext cx="1466" cy="468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1" idx="6"/>
              <a:endCxn id="27" idx="2"/>
            </p:cNvCxnSpPr>
            <p:nvPr/>
          </p:nvCxnSpPr>
          <p:spPr>
            <a:xfrm>
              <a:off x="11877" y="5705"/>
              <a:ext cx="1466" cy="332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1" idx="6"/>
              <a:endCxn id="26" idx="2"/>
            </p:cNvCxnSpPr>
            <p:nvPr/>
          </p:nvCxnSpPr>
          <p:spPr>
            <a:xfrm>
              <a:off x="11877" y="5705"/>
              <a:ext cx="1466" cy="199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2" idx="6"/>
              <a:endCxn id="27" idx="2"/>
            </p:cNvCxnSpPr>
            <p:nvPr/>
          </p:nvCxnSpPr>
          <p:spPr>
            <a:xfrm>
              <a:off x="11877" y="7057"/>
              <a:ext cx="1466" cy="197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2" idx="6"/>
              <a:endCxn id="26" idx="2"/>
            </p:cNvCxnSpPr>
            <p:nvPr/>
          </p:nvCxnSpPr>
          <p:spPr>
            <a:xfrm>
              <a:off x="11877" y="7057"/>
              <a:ext cx="1466" cy="64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3343" y="1938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3343" y="3265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30" idx="6"/>
              <a:endCxn id="58" idx="2"/>
            </p:cNvCxnSpPr>
            <p:nvPr/>
          </p:nvCxnSpPr>
          <p:spPr>
            <a:xfrm flipV="true">
              <a:off x="11877" y="2416"/>
              <a:ext cx="1466" cy="192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0" idx="6"/>
              <a:endCxn id="59" idx="2"/>
            </p:cNvCxnSpPr>
            <p:nvPr/>
          </p:nvCxnSpPr>
          <p:spPr>
            <a:xfrm flipV="true">
              <a:off x="11877" y="3743"/>
              <a:ext cx="1466" cy="59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6"/>
              <a:endCxn id="59" idx="2"/>
            </p:cNvCxnSpPr>
            <p:nvPr/>
          </p:nvCxnSpPr>
          <p:spPr>
            <a:xfrm flipV="true">
              <a:off x="11877" y="3743"/>
              <a:ext cx="1466" cy="196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1" idx="6"/>
              <a:endCxn id="58" idx="2"/>
            </p:cNvCxnSpPr>
            <p:nvPr/>
          </p:nvCxnSpPr>
          <p:spPr>
            <a:xfrm flipV="true">
              <a:off x="11877" y="2416"/>
              <a:ext cx="1466" cy="328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2" idx="6"/>
            </p:cNvCxnSpPr>
            <p:nvPr/>
          </p:nvCxnSpPr>
          <p:spPr>
            <a:xfrm flipV="true">
              <a:off x="11877" y="3757"/>
              <a:ext cx="1456" cy="330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32" idx="6"/>
              <a:endCxn id="58" idx="2"/>
            </p:cNvCxnSpPr>
            <p:nvPr/>
          </p:nvCxnSpPr>
          <p:spPr>
            <a:xfrm flipV="true">
              <a:off x="11877" y="2416"/>
              <a:ext cx="1466" cy="464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 Box 68"/>
              <p:cNvSpPr txBox="true"/>
              <p:nvPr/>
            </p:nvSpPr>
            <p:spPr>
              <a:xfrm>
                <a:off x="575882" y="3098101"/>
                <a:ext cx="2597150" cy="6375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𝑝𝑟𝑖𝑐𝑒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 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𝑝𝑜𝑝𝑢𝑙𝑎𝑟𝑖𝑡𝑦</m:t>
                                </m:r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 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9" name="Text Box 6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75882" y="3098101"/>
                <a:ext cx="2597150" cy="637540"/>
              </a:xfrm>
              <a:prstGeom prst="rect">
                <a:avLst/>
              </a:prstGeom>
              <a:blipFill rotWithShape="true">
                <a:blip r:embed="rId1"/>
                <a:stretch>
                  <a:fillRect l="-22" t="-90" r="22" b="9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 Box 69"/>
              <p:cNvSpPr txBox="true"/>
              <p:nvPr/>
            </p:nvSpPr>
            <p:spPr>
              <a:xfrm>
                <a:off x="9743377" y="2504376"/>
                <a:ext cx="1271270" cy="18440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DejaVu Math TeX Gyre" panose="02000503000000000000" charset="0"/>
                                              <a:cs typeface="DejaVu Math TeX Gyre" panose="02000503000000000000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0" name="Text Box 6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743377" y="2504376"/>
                <a:ext cx="1271270" cy="1844040"/>
              </a:xfrm>
              <a:prstGeom prst="rect">
                <a:avLst/>
              </a:prstGeom>
              <a:blipFill rotWithShape="true">
                <a:blip r:embed="rId2"/>
                <a:stretch>
                  <a:fillRect l="-45" t="-31" r="45" b="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3375660" y="3428365"/>
            <a:ext cx="615315" cy="0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564880" y="3435985"/>
            <a:ext cx="615315" cy="0"/>
          </a:xfrm>
          <a:prstGeom prst="straightConnector1">
            <a:avLst/>
          </a:prstGeom>
          <a:ln w="635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 Box 72"/>
              <p:cNvSpPr txBox="true"/>
              <p:nvPr/>
            </p:nvSpPr>
            <p:spPr>
              <a:xfrm>
                <a:off x="7404100" y="3367405"/>
                <a:ext cx="60261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⋮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3" name="Text Box 7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404100" y="3367405"/>
                <a:ext cx="602615" cy="368300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" name="Group 25"/>
          <p:cNvGrpSpPr/>
          <p:nvPr/>
        </p:nvGrpSpPr>
        <p:grpSpPr>
          <a:xfrm>
            <a:off x="3202305" y="1080770"/>
            <a:ext cx="5244465" cy="1849120"/>
            <a:chOff x="4036" y="1127"/>
            <a:chExt cx="10441" cy="3681"/>
          </a:xfrm>
        </p:grpSpPr>
        <p:sp>
          <p:nvSpPr>
            <p:cNvPr id="4" name="Oval 3"/>
            <p:cNvSpPr/>
            <p:nvPr/>
          </p:nvSpPr>
          <p:spPr>
            <a:xfrm>
              <a:off x="6445" y="1127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445" y="2493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445" y="3845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036" y="1852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036" y="3179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775" y="1127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775" y="2493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775" y="3845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28" idx="6"/>
              <a:endCxn id="4" idx="2"/>
            </p:cNvCxnSpPr>
            <p:nvPr/>
          </p:nvCxnSpPr>
          <p:spPr>
            <a:xfrm flipV="true">
              <a:off x="4992" y="1605"/>
              <a:ext cx="1453" cy="72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8" idx="6"/>
              <a:endCxn id="7" idx="2"/>
            </p:cNvCxnSpPr>
            <p:nvPr/>
          </p:nvCxnSpPr>
          <p:spPr>
            <a:xfrm>
              <a:off x="4992" y="2330"/>
              <a:ext cx="1453" cy="64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8" idx="6"/>
              <a:endCxn id="8" idx="2"/>
            </p:cNvCxnSpPr>
            <p:nvPr/>
          </p:nvCxnSpPr>
          <p:spPr>
            <a:xfrm>
              <a:off x="4992" y="2330"/>
              <a:ext cx="1453" cy="199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4" idx="2"/>
            </p:cNvCxnSpPr>
            <p:nvPr/>
          </p:nvCxnSpPr>
          <p:spPr>
            <a:xfrm flipV="true">
              <a:off x="4992" y="1605"/>
              <a:ext cx="1453" cy="20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7" idx="2"/>
            </p:cNvCxnSpPr>
            <p:nvPr/>
          </p:nvCxnSpPr>
          <p:spPr>
            <a:xfrm flipV="true">
              <a:off x="4992" y="2971"/>
              <a:ext cx="1453" cy="68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8" idx="2"/>
            </p:cNvCxnSpPr>
            <p:nvPr/>
          </p:nvCxnSpPr>
          <p:spPr>
            <a:xfrm>
              <a:off x="4992" y="3657"/>
              <a:ext cx="1453" cy="6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6"/>
              <a:endCxn id="6" idx="2"/>
            </p:cNvCxnSpPr>
            <p:nvPr/>
          </p:nvCxnSpPr>
          <p:spPr>
            <a:xfrm>
              <a:off x="7401" y="1605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6"/>
            </p:cNvCxnSpPr>
            <p:nvPr/>
          </p:nvCxnSpPr>
          <p:spPr>
            <a:xfrm>
              <a:off x="7401" y="1605"/>
              <a:ext cx="1374" cy="137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6"/>
            </p:cNvCxnSpPr>
            <p:nvPr/>
          </p:nvCxnSpPr>
          <p:spPr>
            <a:xfrm>
              <a:off x="7401" y="1605"/>
              <a:ext cx="1374" cy="273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6"/>
              <a:endCxn id="6" idx="2"/>
            </p:cNvCxnSpPr>
            <p:nvPr/>
          </p:nvCxnSpPr>
          <p:spPr>
            <a:xfrm flipV="true">
              <a:off x="7401" y="1605"/>
              <a:ext cx="1374" cy="13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6"/>
            </p:cNvCxnSpPr>
            <p:nvPr/>
          </p:nvCxnSpPr>
          <p:spPr>
            <a:xfrm>
              <a:off x="7401" y="2971"/>
              <a:ext cx="1374" cy="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6"/>
            </p:cNvCxnSpPr>
            <p:nvPr/>
          </p:nvCxnSpPr>
          <p:spPr>
            <a:xfrm>
              <a:off x="7401" y="2971"/>
              <a:ext cx="1374" cy="13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6"/>
              <a:endCxn id="10" idx="2"/>
            </p:cNvCxnSpPr>
            <p:nvPr/>
          </p:nvCxnSpPr>
          <p:spPr>
            <a:xfrm>
              <a:off x="7401" y="4323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6"/>
              <a:endCxn id="9" idx="2"/>
            </p:cNvCxnSpPr>
            <p:nvPr/>
          </p:nvCxnSpPr>
          <p:spPr>
            <a:xfrm flipV="true">
              <a:off x="7401" y="2971"/>
              <a:ext cx="1374" cy="13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6"/>
              <a:endCxn id="6" idx="2"/>
            </p:cNvCxnSpPr>
            <p:nvPr/>
          </p:nvCxnSpPr>
          <p:spPr>
            <a:xfrm flipV="true">
              <a:off x="7401" y="1605"/>
              <a:ext cx="1374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1099" y="1134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099" y="2500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099" y="3852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30" idx="2"/>
            </p:cNvCxnSpPr>
            <p:nvPr/>
          </p:nvCxnSpPr>
          <p:spPr>
            <a:xfrm>
              <a:off x="9725" y="1612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9725" y="1612"/>
              <a:ext cx="1374" cy="137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725" y="1612"/>
              <a:ext cx="1374" cy="273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0" idx="2"/>
            </p:cNvCxnSpPr>
            <p:nvPr/>
          </p:nvCxnSpPr>
          <p:spPr>
            <a:xfrm flipV="true">
              <a:off x="9725" y="1612"/>
              <a:ext cx="1374" cy="13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9725" y="2978"/>
              <a:ext cx="1374" cy="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9725" y="2978"/>
              <a:ext cx="1374" cy="13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2" idx="2"/>
            </p:cNvCxnSpPr>
            <p:nvPr/>
          </p:nvCxnSpPr>
          <p:spPr>
            <a:xfrm>
              <a:off x="9725" y="4330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1" idx="2"/>
            </p:cNvCxnSpPr>
            <p:nvPr/>
          </p:nvCxnSpPr>
          <p:spPr>
            <a:xfrm flipV="true">
              <a:off x="9725" y="2978"/>
              <a:ext cx="1374" cy="13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0" idx="2"/>
            </p:cNvCxnSpPr>
            <p:nvPr/>
          </p:nvCxnSpPr>
          <p:spPr>
            <a:xfrm flipV="true">
              <a:off x="9725" y="1612"/>
              <a:ext cx="1374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3521" y="1855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521" y="3182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30" idx="6"/>
              <a:endCxn id="42" idx="2"/>
            </p:cNvCxnSpPr>
            <p:nvPr/>
          </p:nvCxnSpPr>
          <p:spPr>
            <a:xfrm>
              <a:off x="12055" y="1612"/>
              <a:ext cx="1466" cy="72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0" idx="6"/>
              <a:endCxn id="43" idx="2"/>
            </p:cNvCxnSpPr>
            <p:nvPr/>
          </p:nvCxnSpPr>
          <p:spPr>
            <a:xfrm>
              <a:off x="12055" y="1612"/>
              <a:ext cx="1466" cy="204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1" idx="6"/>
              <a:endCxn id="43" idx="2"/>
            </p:cNvCxnSpPr>
            <p:nvPr/>
          </p:nvCxnSpPr>
          <p:spPr>
            <a:xfrm>
              <a:off x="12055" y="2978"/>
              <a:ext cx="1466" cy="68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1" idx="6"/>
              <a:endCxn id="42" idx="2"/>
            </p:cNvCxnSpPr>
            <p:nvPr/>
          </p:nvCxnSpPr>
          <p:spPr>
            <a:xfrm flipV="true">
              <a:off x="12055" y="2333"/>
              <a:ext cx="1466" cy="64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2" idx="6"/>
            </p:cNvCxnSpPr>
            <p:nvPr/>
          </p:nvCxnSpPr>
          <p:spPr>
            <a:xfrm flipV="true">
              <a:off x="12055" y="3674"/>
              <a:ext cx="1456" cy="65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2" idx="6"/>
              <a:endCxn id="42" idx="2"/>
            </p:cNvCxnSpPr>
            <p:nvPr/>
          </p:nvCxnSpPr>
          <p:spPr>
            <a:xfrm flipV="true">
              <a:off x="12055" y="2333"/>
              <a:ext cx="1466" cy="199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3" name="Oval 52"/>
          <p:cNvSpPr/>
          <p:nvPr/>
        </p:nvSpPr>
        <p:spPr>
          <a:xfrm>
            <a:off x="3202305" y="4471035"/>
            <a:ext cx="480060" cy="480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02305" y="5137150"/>
            <a:ext cx="480060" cy="480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3" idx="6"/>
            <a:endCxn id="29" idx="2"/>
          </p:cNvCxnSpPr>
          <p:nvPr/>
        </p:nvCxnSpPr>
        <p:spPr>
          <a:xfrm flipV="true">
            <a:off x="3682365" y="4346575"/>
            <a:ext cx="730250" cy="364490"/>
          </a:xfrm>
          <a:prstGeom prst="straightConnector1">
            <a:avLst/>
          </a:prstGeom>
          <a:ln>
            <a:solidFill>
              <a:schemeClr val="accent3">
                <a:alpha val="14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6"/>
            <a:endCxn id="50" idx="2"/>
          </p:cNvCxnSpPr>
          <p:nvPr/>
        </p:nvCxnSpPr>
        <p:spPr>
          <a:xfrm>
            <a:off x="3682365" y="4711065"/>
            <a:ext cx="730250" cy="321945"/>
          </a:xfrm>
          <a:prstGeom prst="straightConnector1">
            <a:avLst/>
          </a:prstGeom>
          <a:ln w="22225">
            <a:solidFill>
              <a:schemeClr val="accent3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6"/>
            <a:endCxn id="51" idx="2"/>
          </p:cNvCxnSpPr>
          <p:nvPr/>
        </p:nvCxnSpPr>
        <p:spPr>
          <a:xfrm>
            <a:off x="3682365" y="4711065"/>
            <a:ext cx="730250" cy="1000760"/>
          </a:xfrm>
          <a:prstGeom prst="straightConnector1">
            <a:avLst/>
          </a:prstGeom>
          <a:ln>
            <a:solidFill>
              <a:schemeClr val="accent3">
                <a:alpha val="14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6"/>
            <a:endCxn id="29" idx="2"/>
          </p:cNvCxnSpPr>
          <p:nvPr/>
        </p:nvCxnSpPr>
        <p:spPr>
          <a:xfrm flipV="true">
            <a:off x="3682365" y="4346575"/>
            <a:ext cx="730250" cy="1030605"/>
          </a:xfrm>
          <a:prstGeom prst="straightConnector1">
            <a:avLst/>
          </a:prstGeom>
          <a:ln>
            <a:solidFill>
              <a:schemeClr val="accent3">
                <a:alpha val="14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6"/>
            <a:endCxn id="50" idx="2"/>
          </p:cNvCxnSpPr>
          <p:nvPr/>
        </p:nvCxnSpPr>
        <p:spPr>
          <a:xfrm flipV="true">
            <a:off x="3682365" y="5033010"/>
            <a:ext cx="730250" cy="344170"/>
          </a:xfrm>
          <a:prstGeom prst="straightConnector1">
            <a:avLst/>
          </a:prstGeom>
          <a:ln w="22225">
            <a:solidFill>
              <a:schemeClr val="accent3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6"/>
            <a:endCxn id="51" idx="2"/>
          </p:cNvCxnSpPr>
          <p:nvPr/>
        </p:nvCxnSpPr>
        <p:spPr>
          <a:xfrm>
            <a:off x="3682365" y="5377180"/>
            <a:ext cx="730250" cy="334645"/>
          </a:xfrm>
          <a:prstGeom prst="straightConnector1">
            <a:avLst/>
          </a:prstGeom>
          <a:ln>
            <a:solidFill>
              <a:schemeClr val="accent3">
                <a:alpha val="14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4412615" y="4106545"/>
            <a:ext cx="2817495" cy="1849120"/>
            <a:chOff x="5942" y="5892"/>
            <a:chExt cx="4437" cy="2912"/>
          </a:xfrm>
        </p:grpSpPr>
        <p:sp>
          <p:nvSpPr>
            <p:cNvPr id="29" name="Oval 28"/>
            <p:cNvSpPr/>
            <p:nvPr/>
          </p:nvSpPr>
          <p:spPr>
            <a:xfrm>
              <a:off x="5942" y="5892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942" y="6973"/>
              <a:ext cx="756" cy="7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mpd="sng">
              <a:solidFill>
                <a:srgbClr val="FF8D4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942" y="8042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785" y="5892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785" y="6973"/>
              <a:ext cx="756" cy="7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mpd="sng">
              <a:solidFill>
                <a:srgbClr val="FF8D4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785" y="8042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>
              <a:stCxn id="29" idx="6"/>
              <a:endCxn id="55" idx="2"/>
            </p:cNvCxnSpPr>
            <p:nvPr/>
          </p:nvCxnSpPr>
          <p:spPr>
            <a:xfrm>
              <a:off x="6698" y="6270"/>
              <a:ext cx="1087" cy="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29" idx="6"/>
            </p:cNvCxnSpPr>
            <p:nvPr/>
          </p:nvCxnSpPr>
          <p:spPr>
            <a:xfrm>
              <a:off x="6698" y="6270"/>
              <a:ext cx="1087" cy="1091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9" idx="6"/>
            </p:cNvCxnSpPr>
            <p:nvPr/>
          </p:nvCxnSpPr>
          <p:spPr>
            <a:xfrm>
              <a:off x="6698" y="6270"/>
              <a:ext cx="1087" cy="216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0" idx="6"/>
              <a:endCxn id="55" idx="2"/>
            </p:cNvCxnSpPr>
            <p:nvPr/>
          </p:nvCxnSpPr>
          <p:spPr>
            <a:xfrm flipV="true">
              <a:off x="6698" y="6270"/>
              <a:ext cx="1087" cy="1081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0" idx="6"/>
            </p:cNvCxnSpPr>
            <p:nvPr/>
          </p:nvCxnSpPr>
          <p:spPr>
            <a:xfrm>
              <a:off x="6698" y="7351"/>
              <a:ext cx="1087" cy="10"/>
            </a:xfrm>
            <a:prstGeom prst="straightConnector1">
              <a:avLst/>
            </a:prstGeom>
            <a:ln w="22225">
              <a:solidFill>
                <a:schemeClr val="accent3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0" idx="6"/>
            </p:cNvCxnSpPr>
            <p:nvPr/>
          </p:nvCxnSpPr>
          <p:spPr>
            <a:xfrm>
              <a:off x="6698" y="7351"/>
              <a:ext cx="1087" cy="108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1" idx="6"/>
              <a:endCxn id="57" idx="2"/>
            </p:cNvCxnSpPr>
            <p:nvPr/>
          </p:nvCxnSpPr>
          <p:spPr>
            <a:xfrm>
              <a:off x="6698" y="8420"/>
              <a:ext cx="1087" cy="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1" idx="6"/>
              <a:endCxn id="56" idx="2"/>
            </p:cNvCxnSpPr>
            <p:nvPr/>
          </p:nvCxnSpPr>
          <p:spPr>
            <a:xfrm flipV="true">
              <a:off x="6698" y="7351"/>
              <a:ext cx="1087" cy="107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51" idx="6"/>
              <a:endCxn id="55" idx="2"/>
            </p:cNvCxnSpPr>
            <p:nvPr/>
          </p:nvCxnSpPr>
          <p:spPr>
            <a:xfrm flipV="true">
              <a:off x="6698" y="6270"/>
              <a:ext cx="1087" cy="215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9623" y="5898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9623" y="6978"/>
              <a:ext cx="756" cy="7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mpd="sng">
              <a:solidFill>
                <a:srgbClr val="FF8D4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9623" y="8048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>
              <a:endCxn id="73" idx="2"/>
            </p:cNvCxnSpPr>
            <p:nvPr/>
          </p:nvCxnSpPr>
          <p:spPr>
            <a:xfrm>
              <a:off x="8536" y="6276"/>
              <a:ext cx="1087" cy="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8536" y="6276"/>
              <a:ext cx="1087" cy="1091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8536" y="6276"/>
              <a:ext cx="1087" cy="216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73" idx="2"/>
            </p:cNvCxnSpPr>
            <p:nvPr/>
          </p:nvCxnSpPr>
          <p:spPr>
            <a:xfrm flipV="true">
              <a:off x="8536" y="6276"/>
              <a:ext cx="1087" cy="1081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8536" y="7356"/>
              <a:ext cx="1087" cy="10"/>
            </a:xfrm>
            <a:prstGeom prst="straightConnector1">
              <a:avLst/>
            </a:prstGeom>
            <a:ln w="22225">
              <a:solidFill>
                <a:schemeClr val="accent3"/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8536" y="7356"/>
              <a:ext cx="1087" cy="108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75" idx="2"/>
            </p:cNvCxnSpPr>
            <p:nvPr/>
          </p:nvCxnSpPr>
          <p:spPr>
            <a:xfrm>
              <a:off x="8536" y="8426"/>
              <a:ext cx="1087" cy="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74" idx="2"/>
            </p:cNvCxnSpPr>
            <p:nvPr/>
          </p:nvCxnSpPr>
          <p:spPr>
            <a:xfrm flipV="true">
              <a:off x="8536" y="7356"/>
              <a:ext cx="1087" cy="107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73" idx="2"/>
            </p:cNvCxnSpPr>
            <p:nvPr/>
          </p:nvCxnSpPr>
          <p:spPr>
            <a:xfrm flipV="true">
              <a:off x="8536" y="6276"/>
              <a:ext cx="1087" cy="215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5" name="Oval 84"/>
          <p:cNvSpPr/>
          <p:nvPr/>
        </p:nvSpPr>
        <p:spPr>
          <a:xfrm>
            <a:off x="7966710" y="4472305"/>
            <a:ext cx="480060" cy="4800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966710" y="5139055"/>
            <a:ext cx="480060" cy="4800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3" idx="6"/>
            <a:endCxn id="85" idx="2"/>
          </p:cNvCxnSpPr>
          <p:nvPr/>
        </p:nvCxnSpPr>
        <p:spPr>
          <a:xfrm>
            <a:off x="7230110" y="4350385"/>
            <a:ext cx="736600" cy="361950"/>
          </a:xfrm>
          <a:prstGeom prst="straightConnector1">
            <a:avLst/>
          </a:prstGeom>
          <a:ln>
            <a:solidFill>
              <a:schemeClr val="accent3">
                <a:alpha val="16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3" idx="6"/>
            <a:endCxn id="86" idx="2"/>
          </p:cNvCxnSpPr>
          <p:nvPr/>
        </p:nvCxnSpPr>
        <p:spPr>
          <a:xfrm>
            <a:off x="7230110" y="4350385"/>
            <a:ext cx="736600" cy="1028700"/>
          </a:xfrm>
          <a:prstGeom prst="straightConnector1">
            <a:avLst/>
          </a:prstGeom>
          <a:ln>
            <a:solidFill>
              <a:schemeClr val="accent3">
                <a:alpha val="16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4" idx="6"/>
            <a:endCxn id="86" idx="2"/>
          </p:cNvCxnSpPr>
          <p:nvPr/>
        </p:nvCxnSpPr>
        <p:spPr>
          <a:xfrm>
            <a:off x="7230110" y="5036185"/>
            <a:ext cx="736600" cy="342900"/>
          </a:xfrm>
          <a:prstGeom prst="straightConnector1">
            <a:avLst/>
          </a:prstGeom>
          <a:ln>
            <a:solidFill>
              <a:schemeClr val="accent3">
                <a:alpha val="16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4" idx="6"/>
            <a:endCxn id="85" idx="2"/>
          </p:cNvCxnSpPr>
          <p:nvPr/>
        </p:nvCxnSpPr>
        <p:spPr>
          <a:xfrm flipV="true">
            <a:off x="7230110" y="4712335"/>
            <a:ext cx="736600" cy="323850"/>
          </a:xfrm>
          <a:prstGeom prst="straightConnector1">
            <a:avLst/>
          </a:prstGeom>
          <a:ln w="22225">
            <a:solidFill>
              <a:schemeClr val="accent3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true">
            <a:off x="7235190" y="5392420"/>
            <a:ext cx="731520" cy="329565"/>
          </a:xfrm>
          <a:prstGeom prst="straightConnector1">
            <a:avLst/>
          </a:prstGeom>
          <a:ln>
            <a:solidFill>
              <a:schemeClr val="accent3">
                <a:alpha val="16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5" idx="6"/>
            <a:endCxn id="85" idx="2"/>
          </p:cNvCxnSpPr>
          <p:nvPr/>
        </p:nvCxnSpPr>
        <p:spPr>
          <a:xfrm flipV="true">
            <a:off x="7230110" y="4712335"/>
            <a:ext cx="736600" cy="1003300"/>
          </a:xfrm>
          <a:prstGeom prst="straightConnector1">
            <a:avLst/>
          </a:prstGeom>
          <a:ln>
            <a:solidFill>
              <a:schemeClr val="accent3">
                <a:alpha val="16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7" name="Text Box 96"/>
          <p:cNvSpPr txBox="true"/>
          <p:nvPr/>
        </p:nvSpPr>
        <p:spPr>
          <a:xfrm>
            <a:off x="4412615" y="564515"/>
            <a:ext cx="3602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Cantarell" charset="0"/>
                <a:cs typeface="Cantarell" charset="0"/>
              </a:rPr>
              <a:t>With Random Initialization</a:t>
            </a:r>
            <a:endParaRPr lang="en-US" altLang="en-US">
              <a:solidFill>
                <a:schemeClr val="bg1">
                  <a:lumMod val="75000"/>
                </a:schemeClr>
              </a:solidFill>
              <a:latin typeface="Cantarell" charset="0"/>
              <a:cs typeface="Cantarell" charset="0"/>
            </a:endParaRPr>
          </a:p>
        </p:txBody>
      </p:sp>
      <p:sp>
        <p:nvSpPr>
          <p:cNvPr id="98" name="Text Box 97"/>
          <p:cNvSpPr txBox="true"/>
          <p:nvPr/>
        </p:nvSpPr>
        <p:spPr>
          <a:xfrm>
            <a:off x="4295140" y="3557905"/>
            <a:ext cx="3602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Cantarell" charset="0"/>
                <a:cs typeface="Cantarell" charset="0"/>
              </a:rPr>
              <a:t>Without Random Initialization </a:t>
            </a:r>
            <a:endParaRPr lang="en-US" altLang="en-US">
              <a:solidFill>
                <a:schemeClr val="bg1">
                  <a:lumMod val="75000"/>
                </a:schemeClr>
              </a:solidFill>
              <a:latin typeface="Cantarell" charset="0"/>
              <a:cs typeface="Cantarel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3536315" y="4017645"/>
            <a:ext cx="233680" cy="15398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99255" y="4017645"/>
            <a:ext cx="233680" cy="153987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879975" y="4017645"/>
            <a:ext cx="233680" cy="15398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769995" y="4787900"/>
            <a:ext cx="4292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50715" y="4787265"/>
            <a:ext cx="4292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176135" y="4017010"/>
            <a:ext cx="233680" cy="15398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839075" y="4017010"/>
            <a:ext cx="233680" cy="153987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519795" y="4017010"/>
            <a:ext cx="233680" cy="15398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7409815" y="4787265"/>
            <a:ext cx="4292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090535" y="4786630"/>
            <a:ext cx="4292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 flipV="true">
            <a:off x="5113655" y="4787265"/>
            <a:ext cx="206248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true">
            <a:off x="8753475" y="4787265"/>
            <a:ext cx="74358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102610" y="3613785"/>
            <a:ext cx="2496820" cy="306070"/>
            <a:chOff x="2439" y="4980"/>
            <a:chExt cx="3932" cy="482"/>
          </a:xfrm>
        </p:grpSpPr>
        <p:sp>
          <p:nvSpPr>
            <p:cNvPr id="17" name="Text Box 16"/>
            <p:cNvSpPr txBox="true"/>
            <p:nvPr/>
          </p:nvSpPr>
          <p:spPr>
            <a:xfrm>
              <a:off x="3483" y="4980"/>
              <a:ext cx="173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solidFill>
                    <a:schemeClr val="bg2">
                      <a:lumMod val="75000"/>
                    </a:schemeClr>
                  </a:solidFill>
                  <a:latin typeface="Cantarell" charset="0"/>
                  <a:cs typeface="Cantarell" charset="0"/>
                </a:rPr>
                <a:t>BN</a:t>
              </a:r>
              <a:endParaRPr lang="en-US" altLang="en-US" sz="1400">
                <a:solidFill>
                  <a:schemeClr val="bg2">
                    <a:lumMod val="75000"/>
                  </a:schemeClr>
                </a:solidFill>
                <a:latin typeface="Cantarell" charset="0"/>
                <a:cs typeface="Cantarell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439" y="4980"/>
              <a:ext cx="3932" cy="482"/>
              <a:chOff x="2439" y="4980"/>
              <a:chExt cx="3932" cy="482"/>
            </a:xfrm>
          </p:grpSpPr>
          <p:sp>
            <p:nvSpPr>
              <p:cNvPr id="16" name="Text Box 15"/>
              <p:cNvSpPr txBox="true"/>
              <p:nvPr/>
            </p:nvSpPr>
            <p:spPr>
              <a:xfrm>
                <a:off x="2439" y="4980"/>
                <a:ext cx="173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400">
                    <a:solidFill>
                      <a:schemeClr val="bg2">
                        <a:lumMod val="75000"/>
                      </a:schemeClr>
                    </a:solidFill>
                    <a:latin typeface="Cantarell" charset="0"/>
                    <a:cs typeface="Cantarell" charset="0"/>
                  </a:rPr>
                  <a:t>Linear</a:t>
                </a:r>
                <a:endParaRPr lang="en-US" altLang="en-US" sz="1400">
                  <a:solidFill>
                    <a:schemeClr val="bg2">
                      <a:lumMod val="75000"/>
                    </a:schemeClr>
                  </a:solidFill>
                  <a:latin typeface="Cantarell" charset="0"/>
                  <a:cs typeface="Cantarell" charset="0"/>
                </a:endParaRPr>
              </a:p>
            </p:txBody>
          </p:sp>
          <p:sp>
            <p:nvSpPr>
              <p:cNvPr id="18" name="Text Box 17"/>
              <p:cNvSpPr txBox="true"/>
              <p:nvPr/>
            </p:nvSpPr>
            <p:spPr>
              <a:xfrm>
                <a:off x="4637" y="4980"/>
                <a:ext cx="173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400">
                    <a:solidFill>
                      <a:schemeClr val="bg2">
                        <a:lumMod val="75000"/>
                      </a:schemeClr>
                    </a:solidFill>
                    <a:latin typeface="Cantarell" charset="0"/>
                    <a:cs typeface="Cantarell" charset="0"/>
                  </a:rPr>
                  <a:t>Activation</a:t>
                </a:r>
                <a:endParaRPr lang="en-US" altLang="en-US" sz="1400">
                  <a:solidFill>
                    <a:schemeClr val="bg2">
                      <a:lumMod val="75000"/>
                    </a:schemeClr>
                  </a:solidFill>
                  <a:latin typeface="Cantarell" charset="0"/>
                  <a:cs typeface="Cantarell" charset="0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6717665" y="3613785"/>
            <a:ext cx="2496820" cy="306070"/>
            <a:chOff x="2439" y="4980"/>
            <a:chExt cx="3932" cy="482"/>
          </a:xfrm>
        </p:grpSpPr>
        <p:sp>
          <p:nvSpPr>
            <p:cNvPr id="25" name="Text Box 24"/>
            <p:cNvSpPr txBox="true"/>
            <p:nvPr/>
          </p:nvSpPr>
          <p:spPr>
            <a:xfrm>
              <a:off x="3483" y="4980"/>
              <a:ext cx="173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solidFill>
                    <a:schemeClr val="bg2">
                      <a:lumMod val="75000"/>
                    </a:schemeClr>
                  </a:solidFill>
                  <a:latin typeface="Cantarell" charset="0"/>
                  <a:cs typeface="Cantarell" charset="0"/>
                </a:rPr>
                <a:t>BN</a:t>
              </a:r>
              <a:endParaRPr lang="en-US" altLang="en-US" sz="1400">
                <a:solidFill>
                  <a:schemeClr val="bg2">
                    <a:lumMod val="75000"/>
                  </a:schemeClr>
                </a:solidFill>
                <a:latin typeface="Cantarell" charset="0"/>
                <a:cs typeface="Cantarell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439" y="4980"/>
              <a:ext cx="3932" cy="482"/>
              <a:chOff x="2439" y="4980"/>
              <a:chExt cx="3932" cy="482"/>
            </a:xfrm>
          </p:grpSpPr>
          <p:sp>
            <p:nvSpPr>
              <p:cNvPr id="27" name="Text Box 26"/>
              <p:cNvSpPr txBox="true"/>
              <p:nvPr/>
            </p:nvSpPr>
            <p:spPr>
              <a:xfrm>
                <a:off x="2439" y="4980"/>
                <a:ext cx="173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400">
                    <a:solidFill>
                      <a:schemeClr val="bg2">
                        <a:lumMod val="75000"/>
                      </a:schemeClr>
                    </a:solidFill>
                    <a:latin typeface="Cantarell" charset="0"/>
                    <a:cs typeface="Cantarell" charset="0"/>
                  </a:rPr>
                  <a:t>Linear</a:t>
                </a:r>
                <a:endParaRPr lang="en-US" altLang="en-US" sz="1400">
                  <a:solidFill>
                    <a:schemeClr val="bg2">
                      <a:lumMod val="75000"/>
                    </a:schemeClr>
                  </a:solidFill>
                  <a:latin typeface="Cantarell" charset="0"/>
                  <a:cs typeface="Cantarell" charset="0"/>
                </a:endParaRPr>
              </a:p>
            </p:txBody>
          </p:sp>
          <p:sp>
            <p:nvSpPr>
              <p:cNvPr id="28" name="Text Box 27"/>
              <p:cNvSpPr txBox="true"/>
              <p:nvPr/>
            </p:nvSpPr>
            <p:spPr>
              <a:xfrm>
                <a:off x="4637" y="4980"/>
                <a:ext cx="173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400">
                    <a:solidFill>
                      <a:schemeClr val="bg2">
                        <a:lumMod val="75000"/>
                      </a:schemeClr>
                    </a:solidFill>
                    <a:latin typeface="Cantarell" charset="0"/>
                    <a:cs typeface="Cantarell" charset="0"/>
                  </a:rPr>
                  <a:t>Activation</a:t>
                </a:r>
                <a:endParaRPr lang="en-US" altLang="en-US" sz="1400">
                  <a:solidFill>
                    <a:schemeClr val="bg2">
                      <a:lumMod val="75000"/>
                    </a:schemeClr>
                  </a:solidFill>
                  <a:latin typeface="Cantarell" charset="0"/>
                  <a:cs typeface="Cantarell" charset="0"/>
                </a:endParaRPr>
              </a:p>
            </p:txBody>
          </p:sp>
        </p:grpSp>
      </p:grpSp>
      <p:cxnSp>
        <p:nvCxnSpPr>
          <p:cNvPr id="29" name="Straight Arrow Connector 28"/>
          <p:cNvCxnSpPr/>
          <p:nvPr/>
        </p:nvCxnSpPr>
        <p:spPr>
          <a:xfrm flipV="true">
            <a:off x="2792730" y="4785360"/>
            <a:ext cx="74358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 Box 29"/>
          <p:cNvSpPr txBox="true"/>
          <p:nvPr/>
        </p:nvSpPr>
        <p:spPr>
          <a:xfrm>
            <a:off x="3614420" y="5757545"/>
            <a:ext cx="1403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bg1">
                    <a:lumMod val="65000"/>
                  </a:schemeClr>
                </a:solidFill>
                <a:latin typeface="Cantarell" charset="0"/>
                <a:cs typeface="Cantarell" charset="0"/>
              </a:rPr>
              <a:t>Layer 1</a:t>
            </a:r>
            <a:endParaRPr lang="en-US" altLang="en-US" sz="1400">
              <a:solidFill>
                <a:schemeClr val="bg1">
                  <a:lumMod val="65000"/>
                </a:schemeClr>
              </a:solidFill>
              <a:latin typeface="Cantarell" charset="0"/>
              <a:cs typeface="Cantarell" charset="0"/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7254240" y="5757545"/>
            <a:ext cx="1403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bg1">
                    <a:lumMod val="65000"/>
                  </a:schemeClr>
                </a:solidFill>
                <a:latin typeface="Cantarell" charset="0"/>
                <a:cs typeface="Cantarell" charset="0"/>
              </a:rPr>
              <a:t>Layer 2</a:t>
            </a:r>
            <a:endParaRPr lang="en-US" altLang="en-US" sz="1400">
              <a:solidFill>
                <a:schemeClr val="bg1">
                  <a:lumMod val="65000"/>
                </a:schemeClr>
              </a:solidFill>
              <a:latin typeface="Cantarell" charset="0"/>
              <a:cs typeface="Cantarell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176135" y="966470"/>
            <a:ext cx="233680" cy="15398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8481695" y="967740"/>
            <a:ext cx="233680" cy="153987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839075" y="965200"/>
            <a:ext cx="233680" cy="15398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7" idx="3"/>
            <a:endCxn id="39" idx="1"/>
          </p:cNvCxnSpPr>
          <p:nvPr/>
        </p:nvCxnSpPr>
        <p:spPr>
          <a:xfrm flipV="true">
            <a:off x="7409815" y="1735455"/>
            <a:ext cx="429260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3"/>
          </p:cNvCxnSpPr>
          <p:nvPr/>
        </p:nvCxnSpPr>
        <p:spPr>
          <a:xfrm flipV="true">
            <a:off x="8715375" y="1734820"/>
            <a:ext cx="73088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8" idx="1"/>
          </p:cNvCxnSpPr>
          <p:nvPr/>
        </p:nvCxnSpPr>
        <p:spPr>
          <a:xfrm>
            <a:off x="8072755" y="1736725"/>
            <a:ext cx="408940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 Box 49"/>
          <p:cNvSpPr txBox="true"/>
          <p:nvPr/>
        </p:nvSpPr>
        <p:spPr>
          <a:xfrm>
            <a:off x="8047990" y="563245"/>
            <a:ext cx="1101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bg2">
                    <a:lumMod val="75000"/>
                  </a:schemeClr>
                </a:solidFill>
                <a:latin typeface="Cantarell" charset="0"/>
                <a:cs typeface="Cantarell" charset="0"/>
              </a:rPr>
              <a:t>BN</a:t>
            </a:r>
            <a:endParaRPr lang="en-US" altLang="en-US" sz="1400">
              <a:solidFill>
                <a:schemeClr val="bg2">
                  <a:lumMod val="75000"/>
                </a:schemeClr>
              </a:solidFill>
              <a:latin typeface="Cantarell" charset="0"/>
              <a:cs typeface="Cantarell" charset="0"/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6674485" y="563245"/>
            <a:ext cx="1101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bg2">
                    <a:lumMod val="75000"/>
                  </a:schemeClr>
                </a:solidFill>
                <a:latin typeface="Cantarell" charset="0"/>
                <a:cs typeface="Cantarell" charset="0"/>
              </a:rPr>
              <a:t>Linear</a:t>
            </a:r>
            <a:endParaRPr lang="en-US" altLang="en-US" sz="1400">
              <a:solidFill>
                <a:schemeClr val="bg2">
                  <a:lumMod val="75000"/>
                </a:schemeClr>
              </a:solidFill>
              <a:latin typeface="Cantarell" charset="0"/>
              <a:cs typeface="Cantarell" charset="0"/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7418705" y="563245"/>
            <a:ext cx="1101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bg2">
                    <a:lumMod val="75000"/>
                  </a:schemeClr>
                </a:solidFill>
                <a:latin typeface="Cantarell" charset="0"/>
                <a:cs typeface="Cantarell" charset="0"/>
              </a:rPr>
              <a:t>Activation</a:t>
            </a:r>
            <a:endParaRPr lang="en-US" altLang="en-US" sz="1400">
              <a:solidFill>
                <a:schemeClr val="bg2">
                  <a:lumMod val="75000"/>
                </a:schemeClr>
              </a:solidFill>
              <a:latin typeface="Cantarell" charset="0"/>
              <a:cs typeface="Cantarell" charset="0"/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3614420" y="2707005"/>
            <a:ext cx="1403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bg1">
                    <a:lumMod val="65000"/>
                  </a:schemeClr>
                </a:solidFill>
                <a:latin typeface="Cantarell" charset="0"/>
                <a:cs typeface="Cantarell" charset="0"/>
              </a:rPr>
              <a:t>Layer 1</a:t>
            </a:r>
            <a:endParaRPr lang="en-US" altLang="en-US" sz="1400">
              <a:solidFill>
                <a:schemeClr val="bg1">
                  <a:lumMod val="65000"/>
                </a:schemeClr>
              </a:solidFill>
              <a:latin typeface="Cantarell" charset="0"/>
              <a:cs typeface="Cantarell" charset="0"/>
            </a:endParaRPr>
          </a:p>
        </p:txBody>
      </p:sp>
      <p:sp>
        <p:nvSpPr>
          <p:cNvPr id="56" name="Text Box 55"/>
          <p:cNvSpPr txBox="true"/>
          <p:nvPr/>
        </p:nvSpPr>
        <p:spPr>
          <a:xfrm>
            <a:off x="7254240" y="2707005"/>
            <a:ext cx="1403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bg1">
                    <a:lumMod val="65000"/>
                  </a:schemeClr>
                </a:solidFill>
                <a:latin typeface="Cantarell" charset="0"/>
                <a:cs typeface="Cantarell" charset="0"/>
              </a:rPr>
              <a:t>Layer 2</a:t>
            </a:r>
            <a:endParaRPr lang="en-US" altLang="en-US" sz="1400">
              <a:solidFill>
                <a:schemeClr val="bg1">
                  <a:lumMod val="65000"/>
                </a:schemeClr>
              </a:solidFill>
              <a:latin typeface="Cantarell" charset="0"/>
              <a:cs typeface="Cantarell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536315" y="966470"/>
            <a:ext cx="233680" cy="15398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841875" y="967740"/>
            <a:ext cx="233680" cy="153987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4199255" y="965200"/>
            <a:ext cx="233680" cy="15398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57" idx="3"/>
            <a:endCxn id="59" idx="1"/>
          </p:cNvCxnSpPr>
          <p:nvPr/>
        </p:nvCxnSpPr>
        <p:spPr>
          <a:xfrm flipV="true">
            <a:off x="3769995" y="1735455"/>
            <a:ext cx="429260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37" idx="1"/>
          </p:cNvCxnSpPr>
          <p:nvPr/>
        </p:nvCxnSpPr>
        <p:spPr>
          <a:xfrm flipV="true">
            <a:off x="5093335" y="1736725"/>
            <a:ext cx="208280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1"/>
          </p:cNvCxnSpPr>
          <p:nvPr/>
        </p:nvCxnSpPr>
        <p:spPr>
          <a:xfrm>
            <a:off x="4432935" y="1736725"/>
            <a:ext cx="408940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Text Box 62"/>
          <p:cNvSpPr txBox="true"/>
          <p:nvPr/>
        </p:nvSpPr>
        <p:spPr>
          <a:xfrm>
            <a:off x="4408170" y="563245"/>
            <a:ext cx="1101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bg2">
                    <a:lumMod val="75000"/>
                  </a:schemeClr>
                </a:solidFill>
                <a:latin typeface="Cantarell" charset="0"/>
                <a:cs typeface="Cantarell" charset="0"/>
              </a:rPr>
              <a:t>BN</a:t>
            </a:r>
            <a:endParaRPr lang="en-US" altLang="en-US" sz="1400">
              <a:solidFill>
                <a:schemeClr val="bg2">
                  <a:lumMod val="75000"/>
                </a:schemeClr>
              </a:solidFill>
              <a:latin typeface="Cantarell" charset="0"/>
              <a:cs typeface="Cantarell" charset="0"/>
            </a:endParaRPr>
          </a:p>
        </p:txBody>
      </p:sp>
      <p:sp>
        <p:nvSpPr>
          <p:cNvPr id="64" name="Text Box 63"/>
          <p:cNvSpPr txBox="true"/>
          <p:nvPr/>
        </p:nvSpPr>
        <p:spPr>
          <a:xfrm>
            <a:off x="3034665" y="563245"/>
            <a:ext cx="1101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bg2">
                    <a:lumMod val="75000"/>
                  </a:schemeClr>
                </a:solidFill>
                <a:latin typeface="Cantarell" charset="0"/>
                <a:cs typeface="Cantarell" charset="0"/>
              </a:rPr>
              <a:t>Linear</a:t>
            </a:r>
            <a:endParaRPr lang="en-US" altLang="en-US" sz="1400">
              <a:solidFill>
                <a:schemeClr val="bg2">
                  <a:lumMod val="75000"/>
                </a:schemeClr>
              </a:solidFill>
              <a:latin typeface="Cantarell" charset="0"/>
              <a:cs typeface="Cantarell" charset="0"/>
            </a:endParaRPr>
          </a:p>
        </p:txBody>
      </p:sp>
      <p:sp>
        <p:nvSpPr>
          <p:cNvPr id="65" name="Text Box 64"/>
          <p:cNvSpPr txBox="true"/>
          <p:nvPr/>
        </p:nvSpPr>
        <p:spPr>
          <a:xfrm>
            <a:off x="3778885" y="563245"/>
            <a:ext cx="1101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bg2">
                    <a:lumMod val="75000"/>
                  </a:schemeClr>
                </a:solidFill>
                <a:latin typeface="Cantarell" charset="0"/>
                <a:cs typeface="Cantarell" charset="0"/>
              </a:rPr>
              <a:t>Activation</a:t>
            </a:r>
            <a:endParaRPr lang="en-US" altLang="en-US" sz="1400">
              <a:solidFill>
                <a:schemeClr val="bg2">
                  <a:lumMod val="75000"/>
                </a:schemeClr>
              </a:solidFill>
              <a:latin typeface="Cantarell" charset="0"/>
              <a:cs typeface="Cantarell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true">
            <a:off x="2792730" y="1731645"/>
            <a:ext cx="73088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Straight Connector 3"/>
          <p:cNvCxnSpPr/>
          <p:nvPr/>
        </p:nvCxnSpPr>
        <p:spPr>
          <a:xfrm>
            <a:off x="2377440" y="1148715"/>
            <a:ext cx="0" cy="3710305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026920" y="4508500"/>
            <a:ext cx="5097145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 rot="12600000">
            <a:off x="2134235" y="2162810"/>
            <a:ext cx="5548630" cy="936625"/>
            <a:chOff x="4588" y="3284"/>
            <a:chExt cx="7872" cy="2136"/>
          </a:xfrm>
        </p:grpSpPr>
        <p:sp>
          <p:nvSpPr>
            <p:cNvPr id="6" name="Oval 5"/>
            <p:cNvSpPr/>
            <p:nvPr/>
          </p:nvSpPr>
          <p:spPr>
            <a:xfrm>
              <a:off x="4588" y="3284"/>
              <a:ext cx="7872" cy="21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085" y="3399"/>
              <a:ext cx="6907" cy="190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438" y="3576"/>
              <a:ext cx="6140" cy="155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843" y="3715"/>
              <a:ext cx="5324" cy="127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476" y="3924"/>
              <a:ext cx="4125" cy="85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096" y="4060"/>
              <a:ext cx="3006" cy="5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601" y="4207"/>
              <a:ext cx="1996" cy="29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 flipV="true">
            <a:off x="2807335" y="1369695"/>
            <a:ext cx="365760" cy="20447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57220" y="1350010"/>
            <a:ext cx="55245" cy="45593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true">
            <a:off x="3212465" y="1660525"/>
            <a:ext cx="318770" cy="14541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true">
            <a:off x="3456305" y="1676400"/>
            <a:ext cx="59055" cy="31813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true">
            <a:off x="3452495" y="1766570"/>
            <a:ext cx="224155" cy="22415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true">
            <a:off x="3597910" y="1778635"/>
            <a:ext cx="74295" cy="34988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true">
            <a:off x="3585845" y="1911985"/>
            <a:ext cx="247650" cy="22034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true">
            <a:off x="3735070" y="1929130"/>
            <a:ext cx="98425" cy="25463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true">
            <a:off x="3727450" y="2010410"/>
            <a:ext cx="259715" cy="17716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true">
            <a:off x="3892550" y="2022475"/>
            <a:ext cx="86360" cy="20447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true">
            <a:off x="3892550" y="2077085"/>
            <a:ext cx="216535" cy="14986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true">
            <a:off x="4003040" y="2077085"/>
            <a:ext cx="106045" cy="25590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5"/>
          </p:cNvCxnSpPr>
          <p:nvPr/>
        </p:nvCxnSpPr>
        <p:spPr>
          <a:xfrm flipH="true">
            <a:off x="4007485" y="2152015"/>
            <a:ext cx="251460" cy="17145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true">
            <a:off x="4171315" y="2152650"/>
            <a:ext cx="71120" cy="22987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true">
            <a:off x="4175760" y="2233930"/>
            <a:ext cx="168910" cy="14414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true">
            <a:off x="4293870" y="2228850"/>
            <a:ext cx="44450" cy="14541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true">
            <a:off x="4292600" y="2282190"/>
            <a:ext cx="114300" cy="8572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true">
            <a:off x="4368800" y="2285365"/>
            <a:ext cx="26035" cy="12573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5"/>
          </p:cNvCxnSpPr>
          <p:nvPr/>
        </p:nvCxnSpPr>
        <p:spPr>
          <a:xfrm flipH="true">
            <a:off x="4376420" y="2316480"/>
            <a:ext cx="78740" cy="8382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5"/>
          </p:cNvCxnSpPr>
          <p:nvPr/>
        </p:nvCxnSpPr>
        <p:spPr>
          <a:xfrm flipH="true">
            <a:off x="4439285" y="2316480"/>
            <a:ext cx="15875" cy="12446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true">
            <a:off x="4431665" y="2357120"/>
            <a:ext cx="77470" cy="8318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true">
            <a:off x="4485640" y="2357120"/>
            <a:ext cx="17145" cy="12001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true">
            <a:off x="4486910" y="2402205"/>
            <a:ext cx="99695" cy="7366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true">
            <a:off x="4554855" y="2400935"/>
            <a:ext cx="29210" cy="11303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true">
            <a:off x="4565650" y="2451735"/>
            <a:ext cx="90805" cy="6477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true">
            <a:off x="4635500" y="2453005"/>
            <a:ext cx="12700" cy="11049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true">
            <a:off x="4627245" y="2482215"/>
            <a:ext cx="101600" cy="7366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true">
            <a:off x="4699635" y="2487295"/>
            <a:ext cx="23495" cy="10541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true">
            <a:off x="4698365" y="2540000"/>
            <a:ext cx="93345" cy="4889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true">
            <a:off x="4766945" y="2533650"/>
            <a:ext cx="18415" cy="10096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765675" y="2632075"/>
            <a:ext cx="98425" cy="5905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true">
            <a:off x="4855845" y="2612390"/>
            <a:ext cx="13335" cy="7112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true">
            <a:off x="4824095" y="2617470"/>
            <a:ext cx="42545" cy="190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26000" y="2538730"/>
            <a:ext cx="2540" cy="7493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true" flipV="true">
            <a:off x="4815205" y="2552065"/>
            <a:ext cx="123190" cy="2413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true">
            <a:off x="4892675" y="2576195"/>
            <a:ext cx="27305" cy="12001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Straight Connector 6"/>
          <p:cNvCxnSpPr/>
          <p:nvPr/>
        </p:nvCxnSpPr>
        <p:spPr>
          <a:xfrm>
            <a:off x="2377440" y="1148715"/>
            <a:ext cx="0" cy="3710305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26920" y="4508500"/>
            <a:ext cx="5097145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 rot="12600000">
            <a:off x="2134235" y="2162810"/>
            <a:ext cx="5548630" cy="936625"/>
            <a:chOff x="4588" y="3284"/>
            <a:chExt cx="7872" cy="2136"/>
          </a:xfrm>
        </p:grpSpPr>
        <p:sp>
          <p:nvSpPr>
            <p:cNvPr id="9" name="Oval 8"/>
            <p:cNvSpPr/>
            <p:nvPr/>
          </p:nvSpPr>
          <p:spPr>
            <a:xfrm>
              <a:off x="4588" y="3284"/>
              <a:ext cx="7872" cy="21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85" y="3399"/>
              <a:ext cx="6907" cy="190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38" y="3576"/>
              <a:ext cx="6140" cy="155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843" y="3715"/>
              <a:ext cx="5324" cy="127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476" y="3924"/>
              <a:ext cx="4125" cy="85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96" y="4060"/>
              <a:ext cx="3006" cy="5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01" y="4207"/>
              <a:ext cx="1996" cy="29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V="true">
            <a:off x="2807335" y="1369695"/>
            <a:ext cx="365760" cy="20447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57220" y="1350010"/>
            <a:ext cx="55245" cy="45593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true">
            <a:off x="3212465" y="1660525"/>
            <a:ext cx="318770" cy="14541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true">
            <a:off x="3456305" y="1676400"/>
            <a:ext cx="59055" cy="31813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true">
            <a:off x="3452495" y="1766570"/>
            <a:ext cx="224155" cy="22415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true">
            <a:off x="3597910" y="1778635"/>
            <a:ext cx="74295" cy="34988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true">
            <a:off x="3585845" y="1911985"/>
            <a:ext cx="247650" cy="22034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true">
            <a:off x="3735070" y="1929130"/>
            <a:ext cx="98425" cy="25463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true">
            <a:off x="3727450" y="2010410"/>
            <a:ext cx="259715" cy="17716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true">
            <a:off x="3892550" y="2022475"/>
            <a:ext cx="86360" cy="20447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true">
            <a:off x="3892550" y="2077085"/>
            <a:ext cx="216535" cy="14986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true">
            <a:off x="4003040" y="2077085"/>
            <a:ext cx="106045" cy="25590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5"/>
          </p:cNvCxnSpPr>
          <p:nvPr/>
        </p:nvCxnSpPr>
        <p:spPr>
          <a:xfrm flipH="true">
            <a:off x="4007485" y="2152015"/>
            <a:ext cx="251460" cy="17145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true">
            <a:off x="4171315" y="2152650"/>
            <a:ext cx="71120" cy="22987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true">
            <a:off x="4175760" y="2233930"/>
            <a:ext cx="168910" cy="14414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true">
            <a:off x="4293870" y="2228850"/>
            <a:ext cx="44450" cy="14541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true">
            <a:off x="4292600" y="2282190"/>
            <a:ext cx="114300" cy="8572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true">
            <a:off x="4368800" y="2285365"/>
            <a:ext cx="26035" cy="12573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5"/>
          </p:cNvCxnSpPr>
          <p:nvPr/>
        </p:nvCxnSpPr>
        <p:spPr>
          <a:xfrm flipH="true">
            <a:off x="4376420" y="2316480"/>
            <a:ext cx="78740" cy="8382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5"/>
          </p:cNvCxnSpPr>
          <p:nvPr/>
        </p:nvCxnSpPr>
        <p:spPr>
          <a:xfrm flipH="true">
            <a:off x="4439285" y="2316480"/>
            <a:ext cx="15875" cy="12446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true">
            <a:off x="4431665" y="2357120"/>
            <a:ext cx="77470" cy="8318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true">
            <a:off x="4485640" y="2357120"/>
            <a:ext cx="17145" cy="12001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true">
            <a:off x="4486910" y="2402205"/>
            <a:ext cx="99695" cy="7366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true">
            <a:off x="4554855" y="2400935"/>
            <a:ext cx="29210" cy="11303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true">
            <a:off x="4565650" y="2451735"/>
            <a:ext cx="90805" cy="6477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true">
            <a:off x="4635500" y="2453005"/>
            <a:ext cx="12700" cy="11049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true">
            <a:off x="4627245" y="2482215"/>
            <a:ext cx="101600" cy="7366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true">
            <a:off x="4699635" y="2487295"/>
            <a:ext cx="23495" cy="10541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true">
            <a:off x="4698365" y="2540000"/>
            <a:ext cx="93345" cy="4889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true">
            <a:off x="4766945" y="2533650"/>
            <a:ext cx="18415" cy="10096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765675" y="2632075"/>
            <a:ext cx="98425" cy="5905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true">
            <a:off x="4855845" y="2612390"/>
            <a:ext cx="13335" cy="7112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true">
            <a:off x="4824095" y="2617470"/>
            <a:ext cx="42545" cy="190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826000" y="2538730"/>
            <a:ext cx="2540" cy="7493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true" flipV="true">
            <a:off x="4815205" y="2552065"/>
            <a:ext cx="123190" cy="2413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true">
            <a:off x="4892675" y="2576195"/>
            <a:ext cx="27305" cy="12001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07335" y="1568450"/>
            <a:ext cx="429260" cy="107950"/>
          </a:xfrm>
          <a:prstGeom prst="line">
            <a:avLst/>
          </a:prstGeom>
          <a:ln w="25400">
            <a:solidFill>
              <a:srgbClr val="0FFF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236595" y="1678940"/>
            <a:ext cx="299085" cy="238125"/>
          </a:xfrm>
          <a:prstGeom prst="line">
            <a:avLst/>
          </a:prstGeom>
          <a:ln w="25400">
            <a:solidFill>
              <a:srgbClr val="0FFF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527425" y="1913890"/>
            <a:ext cx="326390" cy="113030"/>
          </a:xfrm>
          <a:prstGeom prst="line">
            <a:avLst/>
          </a:prstGeom>
          <a:ln w="25400">
            <a:solidFill>
              <a:srgbClr val="0FFF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844925" y="2026920"/>
            <a:ext cx="259715" cy="211455"/>
          </a:xfrm>
          <a:prstGeom prst="line">
            <a:avLst/>
          </a:prstGeom>
          <a:ln w="25400">
            <a:solidFill>
              <a:srgbClr val="0FFF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104640" y="2238375"/>
            <a:ext cx="292735" cy="81280"/>
          </a:xfrm>
          <a:prstGeom prst="line">
            <a:avLst/>
          </a:prstGeom>
          <a:ln w="25400">
            <a:solidFill>
              <a:srgbClr val="0FFF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363720" y="2300605"/>
            <a:ext cx="198120" cy="135890"/>
          </a:xfrm>
          <a:prstGeom prst="line">
            <a:avLst/>
          </a:prstGeom>
          <a:ln w="25400">
            <a:solidFill>
              <a:srgbClr val="0FFF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554855" y="2436495"/>
            <a:ext cx="178435" cy="83820"/>
          </a:xfrm>
          <a:prstGeom prst="line">
            <a:avLst/>
          </a:prstGeom>
          <a:ln w="25400">
            <a:solidFill>
              <a:srgbClr val="0FFF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728845" y="2522855"/>
            <a:ext cx="100965" cy="95885"/>
          </a:xfrm>
          <a:prstGeom prst="line">
            <a:avLst/>
          </a:prstGeom>
          <a:ln w="25400">
            <a:solidFill>
              <a:srgbClr val="0FFF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true">
            <a:off x="4828540" y="2597785"/>
            <a:ext cx="39370" cy="14605"/>
          </a:xfrm>
          <a:prstGeom prst="line">
            <a:avLst/>
          </a:prstGeom>
          <a:ln w="25400">
            <a:solidFill>
              <a:srgbClr val="0FFF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true">
            <a:off x="4860925" y="2600325"/>
            <a:ext cx="2540" cy="36830"/>
          </a:xfrm>
          <a:prstGeom prst="line">
            <a:avLst/>
          </a:prstGeom>
          <a:ln w="25400">
            <a:solidFill>
              <a:srgbClr val="0FFF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true">
            <a:off x="4862195" y="2620645"/>
            <a:ext cx="43180" cy="15240"/>
          </a:xfrm>
          <a:prstGeom prst="line">
            <a:avLst/>
          </a:prstGeom>
          <a:ln w="25400">
            <a:solidFill>
              <a:srgbClr val="0FFF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747645" y="1931035"/>
            <a:ext cx="3092450" cy="2995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true"/>
          <p:nvPr/>
        </p:nvSpPr>
        <p:spPr>
          <a:xfrm>
            <a:off x="3260090" y="1012825"/>
            <a:ext cx="1115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>
                <a:latin typeface="Cantarell" charset="0"/>
                <a:cs typeface="Cantarell" charset="0"/>
              </a:rPr>
              <a:t>Learning Rate</a:t>
            </a:r>
            <a:endParaRPr lang="" altLang="en-US" sz="1200">
              <a:latin typeface="Cantarell" charset="0"/>
              <a:cs typeface="Cantarell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 rot="16200000">
            <a:off x="1830070" y="3019425"/>
            <a:ext cx="3403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>
                <a:latin typeface="Cantarell" charset="0"/>
                <a:cs typeface="Cantarell" charset="0"/>
              </a:rPr>
              <a:t>L2</a:t>
            </a:r>
            <a:endParaRPr lang="" altLang="en-US" sz="1200">
              <a:latin typeface="Cantarell" charset="0"/>
              <a:cs typeface="Cantarel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31845" y="2556510"/>
            <a:ext cx="75565" cy="7556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57040" y="2556510"/>
            <a:ext cx="75565" cy="7556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79695" y="2556510"/>
            <a:ext cx="75565" cy="7556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30575" y="3384550"/>
            <a:ext cx="75565" cy="7556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55770" y="3384550"/>
            <a:ext cx="75565" cy="7556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78425" y="3384550"/>
            <a:ext cx="75565" cy="7556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0575" y="4168775"/>
            <a:ext cx="75565" cy="7556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55770" y="4168775"/>
            <a:ext cx="75565" cy="7556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78425" y="4168775"/>
            <a:ext cx="75565" cy="7556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771775" y="1146175"/>
            <a:ext cx="3067685" cy="780415"/>
          </a:xfrm>
          <a:custGeom>
            <a:avLst/>
            <a:gdLst>
              <a:gd name="connisteX0" fmla="*/ 0 w 3095625"/>
              <a:gd name="connsiteY0" fmla="*/ 780415 h 780415"/>
              <a:gd name="connisteX1" fmla="*/ 65405 w 3095625"/>
              <a:gd name="connsiteY1" fmla="*/ 753745 h 780415"/>
              <a:gd name="connisteX2" fmla="*/ 129540 w 3095625"/>
              <a:gd name="connsiteY2" fmla="*/ 750570 h 780415"/>
              <a:gd name="connisteX3" fmla="*/ 194945 w 3095625"/>
              <a:gd name="connsiteY3" fmla="*/ 747395 h 780415"/>
              <a:gd name="connisteX4" fmla="*/ 259080 w 3095625"/>
              <a:gd name="connsiteY4" fmla="*/ 749300 h 780415"/>
              <a:gd name="connisteX5" fmla="*/ 326390 w 3095625"/>
              <a:gd name="connsiteY5" fmla="*/ 747395 h 780415"/>
              <a:gd name="connisteX6" fmla="*/ 398145 w 3095625"/>
              <a:gd name="connsiteY6" fmla="*/ 747395 h 780415"/>
              <a:gd name="connisteX7" fmla="*/ 463550 w 3095625"/>
              <a:gd name="connsiteY7" fmla="*/ 741045 h 780415"/>
              <a:gd name="connisteX8" fmla="*/ 534035 w 3095625"/>
              <a:gd name="connsiteY8" fmla="*/ 739140 h 780415"/>
              <a:gd name="connisteX9" fmla="*/ 598170 w 3095625"/>
              <a:gd name="connsiteY9" fmla="*/ 739140 h 780415"/>
              <a:gd name="connisteX10" fmla="*/ 663575 w 3095625"/>
              <a:gd name="connsiteY10" fmla="*/ 735965 h 780415"/>
              <a:gd name="connisteX11" fmla="*/ 729615 w 3095625"/>
              <a:gd name="connsiteY11" fmla="*/ 729615 h 780415"/>
              <a:gd name="connisteX12" fmla="*/ 798195 w 3095625"/>
              <a:gd name="connsiteY12" fmla="*/ 726440 h 780415"/>
              <a:gd name="connisteX13" fmla="*/ 868680 w 3095625"/>
              <a:gd name="connsiteY13" fmla="*/ 721360 h 780415"/>
              <a:gd name="connisteX14" fmla="*/ 937260 w 3095625"/>
              <a:gd name="connsiteY14" fmla="*/ 718185 h 780415"/>
              <a:gd name="connisteX15" fmla="*/ 1001395 w 3095625"/>
              <a:gd name="connsiteY15" fmla="*/ 715010 h 780415"/>
              <a:gd name="connisteX16" fmla="*/ 1068705 w 3095625"/>
              <a:gd name="connsiteY16" fmla="*/ 715010 h 780415"/>
              <a:gd name="connisteX17" fmla="*/ 1137285 w 3095625"/>
              <a:gd name="connsiteY17" fmla="*/ 718185 h 780415"/>
              <a:gd name="connisteX18" fmla="*/ 1201420 w 3095625"/>
              <a:gd name="connsiteY18" fmla="*/ 718185 h 780415"/>
              <a:gd name="connisteX19" fmla="*/ 1270000 w 3095625"/>
              <a:gd name="connsiteY19" fmla="*/ 721360 h 780415"/>
              <a:gd name="connisteX20" fmla="*/ 1337310 w 3095625"/>
              <a:gd name="connsiteY20" fmla="*/ 726440 h 780415"/>
              <a:gd name="connisteX21" fmla="*/ 1402715 w 3095625"/>
              <a:gd name="connsiteY21" fmla="*/ 729615 h 780415"/>
              <a:gd name="connisteX22" fmla="*/ 1470025 w 3095625"/>
              <a:gd name="connsiteY22" fmla="*/ 724535 h 780415"/>
              <a:gd name="connisteX23" fmla="*/ 1534160 w 3095625"/>
              <a:gd name="connsiteY23" fmla="*/ 699770 h 780415"/>
              <a:gd name="connisteX24" fmla="*/ 1600835 w 3095625"/>
              <a:gd name="connsiteY24" fmla="*/ 652145 h 780415"/>
              <a:gd name="connisteX25" fmla="*/ 1655445 w 3095625"/>
              <a:gd name="connsiteY25" fmla="*/ 586740 h 780415"/>
              <a:gd name="connisteX26" fmla="*/ 1679575 w 3095625"/>
              <a:gd name="connsiteY26" fmla="*/ 518160 h 780415"/>
              <a:gd name="connisteX27" fmla="*/ 1696085 w 3095625"/>
              <a:gd name="connsiteY27" fmla="*/ 452755 h 780415"/>
              <a:gd name="connisteX28" fmla="*/ 1715770 w 3095625"/>
              <a:gd name="connsiteY28" fmla="*/ 380365 h 780415"/>
              <a:gd name="connisteX29" fmla="*/ 1730375 w 3095625"/>
              <a:gd name="connsiteY29" fmla="*/ 308610 h 780415"/>
              <a:gd name="connisteX30" fmla="*/ 1740535 w 3095625"/>
              <a:gd name="connsiteY30" fmla="*/ 242570 h 780415"/>
              <a:gd name="connisteX31" fmla="*/ 1763395 w 3095625"/>
              <a:gd name="connsiteY31" fmla="*/ 177165 h 780415"/>
              <a:gd name="connisteX32" fmla="*/ 1784350 w 3095625"/>
              <a:gd name="connsiteY32" fmla="*/ 113030 h 780415"/>
              <a:gd name="connisteX33" fmla="*/ 1804035 w 3095625"/>
              <a:gd name="connsiteY33" fmla="*/ 47625 h 780415"/>
              <a:gd name="connisteX34" fmla="*/ 1868170 w 3095625"/>
              <a:gd name="connsiteY34" fmla="*/ 0 h 780415"/>
              <a:gd name="connisteX35" fmla="*/ 1935480 w 3095625"/>
              <a:gd name="connsiteY35" fmla="*/ 21590 h 780415"/>
              <a:gd name="connisteX36" fmla="*/ 1999615 w 3095625"/>
              <a:gd name="connsiteY36" fmla="*/ 69215 h 780415"/>
              <a:gd name="connisteX37" fmla="*/ 2054860 w 3095625"/>
              <a:gd name="connsiteY37" fmla="*/ 137795 h 780415"/>
              <a:gd name="connisteX38" fmla="*/ 2084705 w 3095625"/>
              <a:gd name="connsiteY38" fmla="*/ 205105 h 780415"/>
              <a:gd name="connisteX39" fmla="*/ 2108835 w 3095625"/>
              <a:gd name="connsiteY39" fmla="*/ 275590 h 780415"/>
              <a:gd name="connisteX40" fmla="*/ 2130425 w 3095625"/>
              <a:gd name="connsiteY40" fmla="*/ 339725 h 780415"/>
              <a:gd name="connisteX41" fmla="*/ 2152015 w 3095625"/>
              <a:gd name="connsiteY41" fmla="*/ 406400 h 780415"/>
              <a:gd name="connisteX42" fmla="*/ 2167890 w 3095625"/>
              <a:gd name="connsiteY42" fmla="*/ 470535 h 780415"/>
              <a:gd name="connisteX43" fmla="*/ 2189480 w 3095625"/>
              <a:gd name="connsiteY43" fmla="*/ 534670 h 780415"/>
              <a:gd name="connisteX44" fmla="*/ 2237105 w 3095625"/>
              <a:gd name="connsiteY44" fmla="*/ 600075 h 780415"/>
              <a:gd name="connisteX45" fmla="*/ 2287905 w 3095625"/>
              <a:gd name="connsiteY45" fmla="*/ 665480 h 780415"/>
              <a:gd name="connisteX46" fmla="*/ 2353310 w 3095625"/>
              <a:gd name="connsiteY46" fmla="*/ 696595 h 780415"/>
              <a:gd name="connisteX47" fmla="*/ 2417445 w 3095625"/>
              <a:gd name="connsiteY47" fmla="*/ 715010 h 780415"/>
              <a:gd name="connisteX48" fmla="*/ 2482850 w 3095625"/>
              <a:gd name="connsiteY48" fmla="*/ 735965 h 780415"/>
              <a:gd name="connisteX49" fmla="*/ 2551430 w 3095625"/>
              <a:gd name="connsiteY49" fmla="*/ 737870 h 780415"/>
              <a:gd name="connisteX50" fmla="*/ 2615565 w 3095625"/>
              <a:gd name="connsiteY50" fmla="*/ 734060 h 780415"/>
              <a:gd name="connisteX51" fmla="*/ 2680970 w 3095625"/>
              <a:gd name="connsiteY51" fmla="*/ 730885 h 780415"/>
              <a:gd name="connisteX52" fmla="*/ 2753360 w 3095625"/>
              <a:gd name="connsiteY52" fmla="*/ 734060 h 780415"/>
              <a:gd name="connisteX53" fmla="*/ 2818765 w 3095625"/>
              <a:gd name="connsiteY53" fmla="*/ 742315 h 780415"/>
              <a:gd name="connisteX54" fmla="*/ 2884170 w 3095625"/>
              <a:gd name="connsiteY54" fmla="*/ 747395 h 780415"/>
              <a:gd name="connisteX55" fmla="*/ 2951480 w 3095625"/>
              <a:gd name="connsiteY55" fmla="*/ 742315 h 780415"/>
              <a:gd name="connisteX56" fmla="*/ 3016885 w 3095625"/>
              <a:gd name="connsiteY56" fmla="*/ 749300 h 780415"/>
              <a:gd name="connisteX57" fmla="*/ 3081020 w 3095625"/>
              <a:gd name="connsiteY57" fmla="*/ 760730 h 780415"/>
              <a:gd name="connisteX58" fmla="*/ 3095625 w 3095625"/>
              <a:gd name="connsiteY58" fmla="*/ 780415 h 780415"/>
              <a:gd name="connisteX59" fmla="*/ 0 w 3095625"/>
              <a:gd name="connsiteY59" fmla="*/ 780415 h 7804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</a:cxnLst>
            <a:rect l="l" t="t" r="r" b="b"/>
            <a:pathLst>
              <a:path w="3095625" h="780415">
                <a:moveTo>
                  <a:pt x="0" y="780415"/>
                </a:moveTo>
                <a:lnTo>
                  <a:pt x="65405" y="753745"/>
                </a:lnTo>
                <a:lnTo>
                  <a:pt x="129540" y="750570"/>
                </a:lnTo>
                <a:lnTo>
                  <a:pt x="194945" y="747395"/>
                </a:lnTo>
                <a:lnTo>
                  <a:pt x="259080" y="749300"/>
                </a:lnTo>
                <a:lnTo>
                  <a:pt x="326390" y="747395"/>
                </a:lnTo>
                <a:lnTo>
                  <a:pt x="398145" y="747395"/>
                </a:lnTo>
                <a:lnTo>
                  <a:pt x="463550" y="741045"/>
                </a:lnTo>
                <a:lnTo>
                  <a:pt x="534035" y="739140"/>
                </a:lnTo>
                <a:lnTo>
                  <a:pt x="598170" y="739140"/>
                </a:lnTo>
                <a:lnTo>
                  <a:pt x="663575" y="735965"/>
                </a:lnTo>
                <a:lnTo>
                  <a:pt x="729615" y="729615"/>
                </a:lnTo>
                <a:lnTo>
                  <a:pt x="798195" y="726440"/>
                </a:lnTo>
                <a:lnTo>
                  <a:pt x="868680" y="721360"/>
                </a:lnTo>
                <a:lnTo>
                  <a:pt x="937260" y="718185"/>
                </a:lnTo>
                <a:lnTo>
                  <a:pt x="1001395" y="715010"/>
                </a:lnTo>
                <a:lnTo>
                  <a:pt x="1068705" y="715010"/>
                </a:lnTo>
                <a:lnTo>
                  <a:pt x="1137285" y="718185"/>
                </a:lnTo>
                <a:lnTo>
                  <a:pt x="1201420" y="718185"/>
                </a:lnTo>
                <a:lnTo>
                  <a:pt x="1270000" y="721360"/>
                </a:lnTo>
                <a:lnTo>
                  <a:pt x="1337310" y="726440"/>
                </a:lnTo>
                <a:lnTo>
                  <a:pt x="1402715" y="729615"/>
                </a:lnTo>
                <a:lnTo>
                  <a:pt x="1470025" y="724535"/>
                </a:lnTo>
                <a:lnTo>
                  <a:pt x="1534160" y="699770"/>
                </a:lnTo>
                <a:lnTo>
                  <a:pt x="1600835" y="652145"/>
                </a:lnTo>
                <a:lnTo>
                  <a:pt x="1655445" y="586740"/>
                </a:lnTo>
                <a:lnTo>
                  <a:pt x="1679575" y="518160"/>
                </a:lnTo>
                <a:lnTo>
                  <a:pt x="1696085" y="452755"/>
                </a:lnTo>
                <a:lnTo>
                  <a:pt x="1715770" y="380365"/>
                </a:lnTo>
                <a:lnTo>
                  <a:pt x="1730375" y="308610"/>
                </a:lnTo>
                <a:lnTo>
                  <a:pt x="1740535" y="242570"/>
                </a:lnTo>
                <a:lnTo>
                  <a:pt x="1763395" y="177165"/>
                </a:lnTo>
                <a:lnTo>
                  <a:pt x="1784350" y="113030"/>
                </a:lnTo>
                <a:lnTo>
                  <a:pt x="1804035" y="47625"/>
                </a:lnTo>
                <a:lnTo>
                  <a:pt x="1868170" y="0"/>
                </a:lnTo>
                <a:lnTo>
                  <a:pt x="1935480" y="21590"/>
                </a:lnTo>
                <a:lnTo>
                  <a:pt x="1999615" y="69215"/>
                </a:lnTo>
                <a:lnTo>
                  <a:pt x="2054860" y="137795"/>
                </a:lnTo>
                <a:lnTo>
                  <a:pt x="2084705" y="205105"/>
                </a:lnTo>
                <a:lnTo>
                  <a:pt x="2108835" y="275590"/>
                </a:lnTo>
                <a:lnTo>
                  <a:pt x="2130425" y="339725"/>
                </a:lnTo>
                <a:lnTo>
                  <a:pt x="2152015" y="406400"/>
                </a:lnTo>
                <a:lnTo>
                  <a:pt x="2167890" y="470535"/>
                </a:lnTo>
                <a:lnTo>
                  <a:pt x="2189480" y="534670"/>
                </a:lnTo>
                <a:lnTo>
                  <a:pt x="2237105" y="600075"/>
                </a:lnTo>
                <a:lnTo>
                  <a:pt x="2287905" y="665480"/>
                </a:lnTo>
                <a:lnTo>
                  <a:pt x="2353310" y="696595"/>
                </a:lnTo>
                <a:lnTo>
                  <a:pt x="2417445" y="715010"/>
                </a:lnTo>
                <a:lnTo>
                  <a:pt x="2482850" y="735965"/>
                </a:lnTo>
                <a:lnTo>
                  <a:pt x="2551430" y="737870"/>
                </a:lnTo>
                <a:lnTo>
                  <a:pt x="2615565" y="734060"/>
                </a:lnTo>
                <a:lnTo>
                  <a:pt x="2680970" y="730885"/>
                </a:lnTo>
                <a:lnTo>
                  <a:pt x="2753360" y="734060"/>
                </a:lnTo>
                <a:lnTo>
                  <a:pt x="2818765" y="742315"/>
                </a:lnTo>
                <a:lnTo>
                  <a:pt x="2884170" y="747395"/>
                </a:lnTo>
                <a:lnTo>
                  <a:pt x="2951480" y="742315"/>
                </a:lnTo>
                <a:lnTo>
                  <a:pt x="3016885" y="749300"/>
                </a:lnTo>
                <a:lnTo>
                  <a:pt x="3081020" y="760730"/>
                </a:lnTo>
                <a:lnTo>
                  <a:pt x="3095625" y="780415"/>
                </a:lnTo>
                <a:lnTo>
                  <a:pt x="0" y="78041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89200" y="1929765"/>
            <a:ext cx="253365" cy="2994025"/>
          </a:xfrm>
          <a:custGeom>
            <a:avLst/>
            <a:gdLst>
              <a:gd name="connisteX0" fmla="*/ 253365 w 253365"/>
              <a:gd name="connsiteY0" fmla="*/ 0 h 2994025"/>
              <a:gd name="connisteX1" fmla="*/ 216535 w 253365"/>
              <a:gd name="connsiteY1" fmla="*/ 64135 h 2994025"/>
              <a:gd name="connisteX2" fmla="*/ 216535 w 253365"/>
              <a:gd name="connsiteY2" fmla="*/ 130175 h 2994025"/>
              <a:gd name="connisteX3" fmla="*/ 189230 w 253365"/>
              <a:gd name="connsiteY3" fmla="*/ 194310 h 2994025"/>
              <a:gd name="connisteX4" fmla="*/ 174625 w 253365"/>
              <a:gd name="connsiteY4" fmla="*/ 262890 h 2994025"/>
              <a:gd name="connisteX5" fmla="*/ 165100 w 253365"/>
              <a:gd name="connsiteY5" fmla="*/ 329565 h 2994025"/>
              <a:gd name="connisteX6" fmla="*/ 154940 w 253365"/>
              <a:gd name="connsiteY6" fmla="*/ 395605 h 2994025"/>
              <a:gd name="connisteX7" fmla="*/ 160020 w 253365"/>
              <a:gd name="connsiteY7" fmla="*/ 459740 h 2994025"/>
              <a:gd name="connisteX8" fmla="*/ 162560 w 253365"/>
              <a:gd name="connsiteY8" fmla="*/ 530860 h 2994025"/>
              <a:gd name="connisteX9" fmla="*/ 167640 w 253365"/>
              <a:gd name="connsiteY9" fmla="*/ 594995 h 2994025"/>
              <a:gd name="connisteX10" fmla="*/ 160020 w 253365"/>
              <a:gd name="connsiteY10" fmla="*/ 661035 h 2994025"/>
              <a:gd name="connisteX11" fmla="*/ 132715 w 253365"/>
              <a:gd name="connsiteY11" fmla="*/ 727710 h 2994025"/>
              <a:gd name="connisteX12" fmla="*/ 86360 w 253365"/>
              <a:gd name="connsiteY12" fmla="*/ 798830 h 2994025"/>
              <a:gd name="connisteX13" fmla="*/ 44450 w 253365"/>
              <a:gd name="connsiteY13" fmla="*/ 867410 h 2994025"/>
              <a:gd name="connisteX14" fmla="*/ 7620 w 253365"/>
              <a:gd name="connsiteY14" fmla="*/ 934085 h 2994025"/>
              <a:gd name="connisteX15" fmla="*/ 0 w 253365"/>
              <a:gd name="connsiteY15" fmla="*/ 1022350 h 2994025"/>
              <a:gd name="connisteX16" fmla="*/ 0 w 253365"/>
              <a:gd name="connsiteY16" fmla="*/ 1094105 h 2994025"/>
              <a:gd name="connisteX17" fmla="*/ 19685 w 253365"/>
              <a:gd name="connsiteY17" fmla="*/ 1162685 h 2994025"/>
              <a:gd name="connisteX18" fmla="*/ 49530 w 253365"/>
              <a:gd name="connsiteY18" fmla="*/ 1226820 h 2994025"/>
              <a:gd name="connisteX19" fmla="*/ 108585 w 253365"/>
              <a:gd name="connsiteY19" fmla="*/ 1300480 h 2994025"/>
              <a:gd name="connisteX20" fmla="*/ 169545 w 253365"/>
              <a:gd name="connsiteY20" fmla="*/ 1366520 h 2994025"/>
              <a:gd name="connisteX21" fmla="*/ 206375 w 253365"/>
              <a:gd name="connsiteY21" fmla="*/ 1433195 h 2994025"/>
              <a:gd name="connisteX22" fmla="*/ 213995 w 253365"/>
              <a:gd name="connsiteY22" fmla="*/ 1501775 h 2994025"/>
              <a:gd name="connisteX23" fmla="*/ 208915 w 253365"/>
              <a:gd name="connsiteY23" fmla="*/ 1565910 h 2994025"/>
              <a:gd name="connisteX24" fmla="*/ 196850 w 253365"/>
              <a:gd name="connsiteY24" fmla="*/ 1634490 h 2994025"/>
              <a:gd name="connisteX25" fmla="*/ 189230 w 253365"/>
              <a:gd name="connsiteY25" fmla="*/ 1703705 h 2994025"/>
              <a:gd name="connisteX26" fmla="*/ 201930 w 253365"/>
              <a:gd name="connsiteY26" fmla="*/ 1772285 h 2994025"/>
              <a:gd name="connisteX27" fmla="*/ 204470 w 253365"/>
              <a:gd name="connsiteY27" fmla="*/ 1836420 h 2994025"/>
              <a:gd name="connisteX28" fmla="*/ 201930 w 253365"/>
              <a:gd name="connsiteY28" fmla="*/ 1902460 h 2994025"/>
              <a:gd name="connisteX29" fmla="*/ 211455 w 253365"/>
              <a:gd name="connsiteY29" fmla="*/ 1966595 h 2994025"/>
              <a:gd name="connisteX30" fmla="*/ 221615 w 253365"/>
              <a:gd name="connsiteY30" fmla="*/ 2035175 h 2994025"/>
              <a:gd name="connisteX31" fmla="*/ 199390 w 253365"/>
              <a:gd name="connsiteY31" fmla="*/ 2106295 h 2994025"/>
              <a:gd name="connisteX32" fmla="*/ 184785 w 253365"/>
              <a:gd name="connsiteY32" fmla="*/ 2178050 h 2994025"/>
              <a:gd name="connisteX33" fmla="*/ 177165 w 253365"/>
              <a:gd name="connsiteY33" fmla="*/ 2249170 h 2994025"/>
              <a:gd name="connisteX34" fmla="*/ 172085 w 253365"/>
              <a:gd name="connsiteY34" fmla="*/ 2315210 h 2994025"/>
              <a:gd name="connisteX35" fmla="*/ 177165 w 253365"/>
              <a:gd name="connsiteY35" fmla="*/ 2379345 h 2994025"/>
              <a:gd name="connisteX36" fmla="*/ 177165 w 253365"/>
              <a:gd name="connsiteY36" fmla="*/ 2443480 h 2994025"/>
              <a:gd name="connisteX37" fmla="*/ 174625 w 253365"/>
              <a:gd name="connsiteY37" fmla="*/ 2512060 h 2994025"/>
              <a:gd name="connisteX38" fmla="*/ 174625 w 253365"/>
              <a:gd name="connsiteY38" fmla="*/ 2576195 h 2994025"/>
              <a:gd name="connisteX39" fmla="*/ 187325 w 253365"/>
              <a:gd name="connsiteY39" fmla="*/ 2647315 h 2994025"/>
              <a:gd name="connisteX40" fmla="*/ 194310 w 253365"/>
              <a:gd name="connsiteY40" fmla="*/ 2711450 h 2994025"/>
              <a:gd name="connisteX41" fmla="*/ 211455 w 253365"/>
              <a:gd name="connsiteY41" fmla="*/ 2777490 h 2994025"/>
              <a:gd name="connisteX42" fmla="*/ 224155 w 253365"/>
              <a:gd name="connsiteY42" fmla="*/ 2841625 h 2994025"/>
              <a:gd name="connisteX43" fmla="*/ 221615 w 253365"/>
              <a:gd name="connsiteY43" fmla="*/ 2910205 h 2994025"/>
              <a:gd name="connisteX44" fmla="*/ 221615 w 253365"/>
              <a:gd name="connsiteY44" fmla="*/ 2974340 h 2994025"/>
              <a:gd name="connisteX45" fmla="*/ 248285 w 253365"/>
              <a:gd name="connsiteY45" fmla="*/ 2994025 h 2994025"/>
              <a:gd name="connisteX46" fmla="*/ 253365 w 253365"/>
              <a:gd name="connsiteY46" fmla="*/ 0 h 29940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</a:cxnLst>
            <a:rect l="l" t="t" r="r" b="b"/>
            <a:pathLst>
              <a:path w="253365" h="2994025">
                <a:moveTo>
                  <a:pt x="253365" y="0"/>
                </a:moveTo>
                <a:lnTo>
                  <a:pt x="216535" y="64135"/>
                </a:lnTo>
                <a:lnTo>
                  <a:pt x="216535" y="130175"/>
                </a:lnTo>
                <a:lnTo>
                  <a:pt x="189230" y="194310"/>
                </a:lnTo>
                <a:lnTo>
                  <a:pt x="174625" y="262890"/>
                </a:lnTo>
                <a:lnTo>
                  <a:pt x="165100" y="329565"/>
                </a:lnTo>
                <a:lnTo>
                  <a:pt x="154940" y="395605"/>
                </a:lnTo>
                <a:lnTo>
                  <a:pt x="160020" y="459740"/>
                </a:lnTo>
                <a:lnTo>
                  <a:pt x="162560" y="530860"/>
                </a:lnTo>
                <a:lnTo>
                  <a:pt x="167640" y="594995"/>
                </a:lnTo>
                <a:lnTo>
                  <a:pt x="160020" y="661035"/>
                </a:lnTo>
                <a:lnTo>
                  <a:pt x="132715" y="727710"/>
                </a:lnTo>
                <a:lnTo>
                  <a:pt x="86360" y="798830"/>
                </a:lnTo>
                <a:lnTo>
                  <a:pt x="44450" y="867410"/>
                </a:lnTo>
                <a:lnTo>
                  <a:pt x="7620" y="934085"/>
                </a:lnTo>
                <a:lnTo>
                  <a:pt x="0" y="1022350"/>
                </a:lnTo>
                <a:lnTo>
                  <a:pt x="0" y="1094105"/>
                </a:lnTo>
                <a:lnTo>
                  <a:pt x="19685" y="1162685"/>
                </a:lnTo>
                <a:lnTo>
                  <a:pt x="49530" y="1226820"/>
                </a:lnTo>
                <a:lnTo>
                  <a:pt x="108585" y="1300480"/>
                </a:lnTo>
                <a:lnTo>
                  <a:pt x="169545" y="1366520"/>
                </a:lnTo>
                <a:lnTo>
                  <a:pt x="206375" y="1433195"/>
                </a:lnTo>
                <a:lnTo>
                  <a:pt x="213995" y="1501775"/>
                </a:lnTo>
                <a:lnTo>
                  <a:pt x="208915" y="1565910"/>
                </a:lnTo>
                <a:lnTo>
                  <a:pt x="196850" y="1634490"/>
                </a:lnTo>
                <a:lnTo>
                  <a:pt x="189230" y="1703705"/>
                </a:lnTo>
                <a:lnTo>
                  <a:pt x="201930" y="1772285"/>
                </a:lnTo>
                <a:lnTo>
                  <a:pt x="204470" y="1836420"/>
                </a:lnTo>
                <a:lnTo>
                  <a:pt x="201930" y="1902460"/>
                </a:lnTo>
                <a:lnTo>
                  <a:pt x="211455" y="1966595"/>
                </a:lnTo>
                <a:lnTo>
                  <a:pt x="221615" y="2035175"/>
                </a:lnTo>
                <a:lnTo>
                  <a:pt x="199390" y="2106295"/>
                </a:lnTo>
                <a:lnTo>
                  <a:pt x="184785" y="2178050"/>
                </a:lnTo>
                <a:lnTo>
                  <a:pt x="177165" y="2249170"/>
                </a:lnTo>
                <a:lnTo>
                  <a:pt x="172085" y="2315210"/>
                </a:lnTo>
                <a:lnTo>
                  <a:pt x="177165" y="2379345"/>
                </a:lnTo>
                <a:lnTo>
                  <a:pt x="177165" y="2443480"/>
                </a:lnTo>
                <a:lnTo>
                  <a:pt x="174625" y="2512060"/>
                </a:lnTo>
                <a:lnTo>
                  <a:pt x="174625" y="2576195"/>
                </a:lnTo>
                <a:lnTo>
                  <a:pt x="187325" y="2647315"/>
                </a:lnTo>
                <a:lnTo>
                  <a:pt x="194310" y="2711450"/>
                </a:lnTo>
                <a:lnTo>
                  <a:pt x="211455" y="2777490"/>
                </a:lnTo>
                <a:lnTo>
                  <a:pt x="224155" y="2841625"/>
                </a:lnTo>
                <a:lnTo>
                  <a:pt x="221615" y="2910205"/>
                </a:lnTo>
                <a:lnTo>
                  <a:pt x="221615" y="2974340"/>
                </a:lnTo>
                <a:lnTo>
                  <a:pt x="248285" y="2994025"/>
                </a:lnTo>
                <a:lnTo>
                  <a:pt x="253365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1" idx="9"/>
          </p:cNvCxnSpPr>
          <p:nvPr/>
        </p:nvCxnSpPr>
        <p:spPr>
          <a:xfrm>
            <a:off x="3364230" y="1409700"/>
            <a:ext cx="0" cy="47561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93235" y="1369695"/>
            <a:ext cx="0" cy="47561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17160" y="1409700"/>
            <a:ext cx="0" cy="47561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8045" y="2593975"/>
            <a:ext cx="516255" cy="0"/>
          </a:xfrm>
          <a:prstGeom prst="straightConnector1">
            <a:avLst/>
          </a:prstGeom>
          <a:ln w="349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81860" y="3422015"/>
            <a:ext cx="516255" cy="0"/>
          </a:xfrm>
          <a:prstGeom prst="straightConnector1">
            <a:avLst/>
          </a:prstGeom>
          <a:ln w="349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38045" y="4206240"/>
            <a:ext cx="516255" cy="0"/>
          </a:xfrm>
          <a:prstGeom prst="straightConnector1">
            <a:avLst/>
          </a:prstGeom>
          <a:ln w="349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747645" y="1931035"/>
            <a:ext cx="3092450" cy="2995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true"/>
          <p:nvPr/>
        </p:nvSpPr>
        <p:spPr>
          <a:xfrm>
            <a:off x="3260090" y="1012825"/>
            <a:ext cx="1115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Cantarell" charset="0"/>
                <a:cs typeface="Cantarell" charset="0"/>
              </a:rPr>
              <a:t>Learning Rate</a:t>
            </a:r>
            <a:endParaRPr lang="en-US" altLang="en-US" sz="1200">
              <a:latin typeface="Cantarell" charset="0"/>
              <a:cs typeface="Cantarell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 rot="16200000">
            <a:off x="1760220" y="3359785"/>
            <a:ext cx="3403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Cantarell" charset="0"/>
                <a:cs typeface="Cantarell" charset="0"/>
              </a:rPr>
              <a:t>L2</a:t>
            </a:r>
            <a:endParaRPr lang="en-US" altLang="en-US" sz="1200">
              <a:latin typeface="Cantarell" charset="0"/>
              <a:cs typeface="Cantarel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94075" y="2371090"/>
            <a:ext cx="75565" cy="7556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60190" y="2705735"/>
            <a:ext cx="75565" cy="7556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50410" y="2501900"/>
            <a:ext cx="75565" cy="7556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55135" y="3327400"/>
            <a:ext cx="75565" cy="7556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03470" y="2941955"/>
            <a:ext cx="75565" cy="7556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29505" y="3479800"/>
            <a:ext cx="75565" cy="7556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21100" y="4206240"/>
            <a:ext cx="75565" cy="7556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69640" y="3625215"/>
            <a:ext cx="75565" cy="7556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41595" y="4357370"/>
            <a:ext cx="75565" cy="7556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771775" y="1146175"/>
            <a:ext cx="3067685" cy="780415"/>
          </a:xfrm>
          <a:custGeom>
            <a:avLst/>
            <a:gdLst>
              <a:gd name="connisteX0" fmla="*/ 0 w 3095625"/>
              <a:gd name="connsiteY0" fmla="*/ 780415 h 780415"/>
              <a:gd name="connisteX1" fmla="*/ 65405 w 3095625"/>
              <a:gd name="connsiteY1" fmla="*/ 753745 h 780415"/>
              <a:gd name="connisteX2" fmla="*/ 129540 w 3095625"/>
              <a:gd name="connsiteY2" fmla="*/ 750570 h 780415"/>
              <a:gd name="connisteX3" fmla="*/ 194945 w 3095625"/>
              <a:gd name="connsiteY3" fmla="*/ 747395 h 780415"/>
              <a:gd name="connisteX4" fmla="*/ 259080 w 3095625"/>
              <a:gd name="connsiteY4" fmla="*/ 749300 h 780415"/>
              <a:gd name="connisteX5" fmla="*/ 326390 w 3095625"/>
              <a:gd name="connsiteY5" fmla="*/ 747395 h 780415"/>
              <a:gd name="connisteX6" fmla="*/ 398145 w 3095625"/>
              <a:gd name="connsiteY6" fmla="*/ 747395 h 780415"/>
              <a:gd name="connisteX7" fmla="*/ 463550 w 3095625"/>
              <a:gd name="connsiteY7" fmla="*/ 741045 h 780415"/>
              <a:gd name="connisteX8" fmla="*/ 534035 w 3095625"/>
              <a:gd name="connsiteY8" fmla="*/ 739140 h 780415"/>
              <a:gd name="connisteX9" fmla="*/ 598170 w 3095625"/>
              <a:gd name="connsiteY9" fmla="*/ 739140 h 780415"/>
              <a:gd name="connisteX10" fmla="*/ 663575 w 3095625"/>
              <a:gd name="connsiteY10" fmla="*/ 735965 h 780415"/>
              <a:gd name="connisteX11" fmla="*/ 729615 w 3095625"/>
              <a:gd name="connsiteY11" fmla="*/ 729615 h 780415"/>
              <a:gd name="connisteX12" fmla="*/ 798195 w 3095625"/>
              <a:gd name="connsiteY12" fmla="*/ 726440 h 780415"/>
              <a:gd name="connisteX13" fmla="*/ 868680 w 3095625"/>
              <a:gd name="connsiteY13" fmla="*/ 721360 h 780415"/>
              <a:gd name="connisteX14" fmla="*/ 937260 w 3095625"/>
              <a:gd name="connsiteY14" fmla="*/ 718185 h 780415"/>
              <a:gd name="connisteX15" fmla="*/ 1001395 w 3095625"/>
              <a:gd name="connsiteY15" fmla="*/ 715010 h 780415"/>
              <a:gd name="connisteX16" fmla="*/ 1068705 w 3095625"/>
              <a:gd name="connsiteY16" fmla="*/ 715010 h 780415"/>
              <a:gd name="connisteX17" fmla="*/ 1137285 w 3095625"/>
              <a:gd name="connsiteY17" fmla="*/ 718185 h 780415"/>
              <a:gd name="connisteX18" fmla="*/ 1201420 w 3095625"/>
              <a:gd name="connsiteY18" fmla="*/ 718185 h 780415"/>
              <a:gd name="connisteX19" fmla="*/ 1270000 w 3095625"/>
              <a:gd name="connsiteY19" fmla="*/ 721360 h 780415"/>
              <a:gd name="connisteX20" fmla="*/ 1337310 w 3095625"/>
              <a:gd name="connsiteY20" fmla="*/ 726440 h 780415"/>
              <a:gd name="connisteX21" fmla="*/ 1402715 w 3095625"/>
              <a:gd name="connsiteY21" fmla="*/ 729615 h 780415"/>
              <a:gd name="connisteX22" fmla="*/ 1470025 w 3095625"/>
              <a:gd name="connsiteY22" fmla="*/ 724535 h 780415"/>
              <a:gd name="connisteX23" fmla="*/ 1534160 w 3095625"/>
              <a:gd name="connsiteY23" fmla="*/ 699770 h 780415"/>
              <a:gd name="connisteX24" fmla="*/ 1600835 w 3095625"/>
              <a:gd name="connsiteY24" fmla="*/ 652145 h 780415"/>
              <a:gd name="connisteX25" fmla="*/ 1655445 w 3095625"/>
              <a:gd name="connsiteY25" fmla="*/ 586740 h 780415"/>
              <a:gd name="connisteX26" fmla="*/ 1679575 w 3095625"/>
              <a:gd name="connsiteY26" fmla="*/ 518160 h 780415"/>
              <a:gd name="connisteX27" fmla="*/ 1696085 w 3095625"/>
              <a:gd name="connsiteY27" fmla="*/ 452755 h 780415"/>
              <a:gd name="connisteX28" fmla="*/ 1715770 w 3095625"/>
              <a:gd name="connsiteY28" fmla="*/ 380365 h 780415"/>
              <a:gd name="connisteX29" fmla="*/ 1730375 w 3095625"/>
              <a:gd name="connsiteY29" fmla="*/ 308610 h 780415"/>
              <a:gd name="connisteX30" fmla="*/ 1740535 w 3095625"/>
              <a:gd name="connsiteY30" fmla="*/ 242570 h 780415"/>
              <a:gd name="connisteX31" fmla="*/ 1763395 w 3095625"/>
              <a:gd name="connsiteY31" fmla="*/ 177165 h 780415"/>
              <a:gd name="connisteX32" fmla="*/ 1784350 w 3095625"/>
              <a:gd name="connsiteY32" fmla="*/ 113030 h 780415"/>
              <a:gd name="connisteX33" fmla="*/ 1804035 w 3095625"/>
              <a:gd name="connsiteY33" fmla="*/ 47625 h 780415"/>
              <a:gd name="connisteX34" fmla="*/ 1868170 w 3095625"/>
              <a:gd name="connsiteY34" fmla="*/ 0 h 780415"/>
              <a:gd name="connisteX35" fmla="*/ 1935480 w 3095625"/>
              <a:gd name="connsiteY35" fmla="*/ 21590 h 780415"/>
              <a:gd name="connisteX36" fmla="*/ 1999615 w 3095625"/>
              <a:gd name="connsiteY36" fmla="*/ 69215 h 780415"/>
              <a:gd name="connisteX37" fmla="*/ 2054860 w 3095625"/>
              <a:gd name="connsiteY37" fmla="*/ 137795 h 780415"/>
              <a:gd name="connisteX38" fmla="*/ 2084705 w 3095625"/>
              <a:gd name="connsiteY38" fmla="*/ 205105 h 780415"/>
              <a:gd name="connisteX39" fmla="*/ 2108835 w 3095625"/>
              <a:gd name="connsiteY39" fmla="*/ 275590 h 780415"/>
              <a:gd name="connisteX40" fmla="*/ 2130425 w 3095625"/>
              <a:gd name="connsiteY40" fmla="*/ 339725 h 780415"/>
              <a:gd name="connisteX41" fmla="*/ 2152015 w 3095625"/>
              <a:gd name="connsiteY41" fmla="*/ 406400 h 780415"/>
              <a:gd name="connisteX42" fmla="*/ 2167890 w 3095625"/>
              <a:gd name="connsiteY42" fmla="*/ 470535 h 780415"/>
              <a:gd name="connisteX43" fmla="*/ 2189480 w 3095625"/>
              <a:gd name="connsiteY43" fmla="*/ 534670 h 780415"/>
              <a:gd name="connisteX44" fmla="*/ 2237105 w 3095625"/>
              <a:gd name="connsiteY44" fmla="*/ 600075 h 780415"/>
              <a:gd name="connisteX45" fmla="*/ 2287905 w 3095625"/>
              <a:gd name="connsiteY45" fmla="*/ 665480 h 780415"/>
              <a:gd name="connisteX46" fmla="*/ 2353310 w 3095625"/>
              <a:gd name="connsiteY46" fmla="*/ 696595 h 780415"/>
              <a:gd name="connisteX47" fmla="*/ 2417445 w 3095625"/>
              <a:gd name="connsiteY47" fmla="*/ 715010 h 780415"/>
              <a:gd name="connisteX48" fmla="*/ 2482850 w 3095625"/>
              <a:gd name="connsiteY48" fmla="*/ 735965 h 780415"/>
              <a:gd name="connisteX49" fmla="*/ 2551430 w 3095625"/>
              <a:gd name="connsiteY49" fmla="*/ 737870 h 780415"/>
              <a:gd name="connisteX50" fmla="*/ 2615565 w 3095625"/>
              <a:gd name="connsiteY50" fmla="*/ 734060 h 780415"/>
              <a:gd name="connisteX51" fmla="*/ 2680970 w 3095625"/>
              <a:gd name="connsiteY51" fmla="*/ 730885 h 780415"/>
              <a:gd name="connisteX52" fmla="*/ 2753360 w 3095625"/>
              <a:gd name="connsiteY52" fmla="*/ 734060 h 780415"/>
              <a:gd name="connisteX53" fmla="*/ 2818765 w 3095625"/>
              <a:gd name="connsiteY53" fmla="*/ 742315 h 780415"/>
              <a:gd name="connisteX54" fmla="*/ 2884170 w 3095625"/>
              <a:gd name="connsiteY54" fmla="*/ 747395 h 780415"/>
              <a:gd name="connisteX55" fmla="*/ 2951480 w 3095625"/>
              <a:gd name="connsiteY55" fmla="*/ 742315 h 780415"/>
              <a:gd name="connisteX56" fmla="*/ 3016885 w 3095625"/>
              <a:gd name="connsiteY56" fmla="*/ 749300 h 780415"/>
              <a:gd name="connisteX57" fmla="*/ 3081020 w 3095625"/>
              <a:gd name="connsiteY57" fmla="*/ 760730 h 780415"/>
              <a:gd name="connisteX58" fmla="*/ 3095625 w 3095625"/>
              <a:gd name="connsiteY58" fmla="*/ 780415 h 780415"/>
              <a:gd name="connisteX59" fmla="*/ 0 w 3095625"/>
              <a:gd name="connsiteY59" fmla="*/ 780415 h 7804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</a:cxnLst>
            <a:rect l="l" t="t" r="r" b="b"/>
            <a:pathLst>
              <a:path w="3095625" h="780415">
                <a:moveTo>
                  <a:pt x="0" y="780415"/>
                </a:moveTo>
                <a:lnTo>
                  <a:pt x="65405" y="753745"/>
                </a:lnTo>
                <a:lnTo>
                  <a:pt x="129540" y="750570"/>
                </a:lnTo>
                <a:lnTo>
                  <a:pt x="194945" y="747395"/>
                </a:lnTo>
                <a:lnTo>
                  <a:pt x="259080" y="749300"/>
                </a:lnTo>
                <a:lnTo>
                  <a:pt x="326390" y="747395"/>
                </a:lnTo>
                <a:lnTo>
                  <a:pt x="398145" y="747395"/>
                </a:lnTo>
                <a:lnTo>
                  <a:pt x="463550" y="741045"/>
                </a:lnTo>
                <a:lnTo>
                  <a:pt x="534035" y="739140"/>
                </a:lnTo>
                <a:lnTo>
                  <a:pt x="598170" y="739140"/>
                </a:lnTo>
                <a:lnTo>
                  <a:pt x="663575" y="735965"/>
                </a:lnTo>
                <a:lnTo>
                  <a:pt x="729615" y="729615"/>
                </a:lnTo>
                <a:lnTo>
                  <a:pt x="798195" y="726440"/>
                </a:lnTo>
                <a:lnTo>
                  <a:pt x="868680" y="721360"/>
                </a:lnTo>
                <a:lnTo>
                  <a:pt x="937260" y="718185"/>
                </a:lnTo>
                <a:lnTo>
                  <a:pt x="1001395" y="715010"/>
                </a:lnTo>
                <a:lnTo>
                  <a:pt x="1068705" y="715010"/>
                </a:lnTo>
                <a:lnTo>
                  <a:pt x="1137285" y="718185"/>
                </a:lnTo>
                <a:lnTo>
                  <a:pt x="1201420" y="718185"/>
                </a:lnTo>
                <a:lnTo>
                  <a:pt x="1270000" y="721360"/>
                </a:lnTo>
                <a:lnTo>
                  <a:pt x="1337310" y="726440"/>
                </a:lnTo>
                <a:lnTo>
                  <a:pt x="1402715" y="729615"/>
                </a:lnTo>
                <a:lnTo>
                  <a:pt x="1470025" y="724535"/>
                </a:lnTo>
                <a:lnTo>
                  <a:pt x="1534160" y="699770"/>
                </a:lnTo>
                <a:lnTo>
                  <a:pt x="1600835" y="652145"/>
                </a:lnTo>
                <a:lnTo>
                  <a:pt x="1655445" y="586740"/>
                </a:lnTo>
                <a:lnTo>
                  <a:pt x="1679575" y="518160"/>
                </a:lnTo>
                <a:lnTo>
                  <a:pt x="1696085" y="452755"/>
                </a:lnTo>
                <a:lnTo>
                  <a:pt x="1715770" y="380365"/>
                </a:lnTo>
                <a:lnTo>
                  <a:pt x="1730375" y="308610"/>
                </a:lnTo>
                <a:lnTo>
                  <a:pt x="1740535" y="242570"/>
                </a:lnTo>
                <a:lnTo>
                  <a:pt x="1763395" y="177165"/>
                </a:lnTo>
                <a:lnTo>
                  <a:pt x="1784350" y="113030"/>
                </a:lnTo>
                <a:lnTo>
                  <a:pt x="1804035" y="47625"/>
                </a:lnTo>
                <a:lnTo>
                  <a:pt x="1868170" y="0"/>
                </a:lnTo>
                <a:lnTo>
                  <a:pt x="1935480" y="21590"/>
                </a:lnTo>
                <a:lnTo>
                  <a:pt x="1999615" y="69215"/>
                </a:lnTo>
                <a:lnTo>
                  <a:pt x="2054860" y="137795"/>
                </a:lnTo>
                <a:lnTo>
                  <a:pt x="2084705" y="205105"/>
                </a:lnTo>
                <a:lnTo>
                  <a:pt x="2108835" y="275590"/>
                </a:lnTo>
                <a:lnTo>
                  <a:pt x="2130425" y="339725"/>
                </a:lnTo>
                <a:lnTo>
                  <a:pt x="2152015" y="406400"/>
                </a:lnTo>
                <a:lnTo>
                  <a:pt x="2167890" y="470535"/>
                </a:lnTo>
                <a:lnTo>
                  <a:pt x="2189480" y="534670"/>
                </a:lnTo>
                <a:lnTo>
                  <a:pt x="2237105" y="600075"/>
                </a:lnTo>
                <a:lnTo>
                  <a:pt x="2287905" y="665480"/>
                </a:lnTo>
                <a:lnTo>
                  <a:pt x="2353310" y="696595"/>
                </a:lnTo>
                <a:lnTo>
                  <a:pt x="2417445" y="715010"/>
                </a:lnTo>
                <a:lnTo>
                  <a:pt x="2482850" y="735965"/>
                </a:lnTo>
                <a:lnTo>
                  <a:pt x="2551430" y="737870"/>
                </a:lnTo>
                <a:lnTo>
                  <a:pt x="2615565" y="734060"/>
                </a:lnTo>
                <a:lnTo>
                  <a:pt x="2680970" y="730885"/>
                </a:lnTo>
                <a:lnTo>
                  <a:pt x="2753360" y="734060"/>
                </a:lnTo>
                <a:lnTo>
                  <a:pt x="2818765" y="742315"/>
                </a:lnTo>
                <a:lnTo>
                  <a:pt x="2884170" y="747395"/>
                </a:lnTo>
                <a:lnTo>
                  <a:pt x="2951480" y="742315"/>
                </a:lnTo>
                <a:lnTo>
                  <a:pt x="3016885" y="749300"/>
                </a:lnTo>
                <a:lnTo>
                  <a:pt x="3081020" y="760730"/>
                </a:lnTo>
                <a:lnTo>
                  <a:pt x="3095625" y="780415"/>
                </a:lnTo>
                <a:lnTo>
                  <a:pt x="0" y="78041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89200" y="1929765"/>
            <a:ext cx="253365" cy="2994025"/>
          </a:xfrm>
          <a:custGeom>
            <a:avLst/>
            <a:gdLst>
              <a:gd name="connisteX0" fmla="*/ 253365 w 253365"/>
              <a:gd name="connsiteY0" fmla="*/ 0 h 2994025"/>
              <a:gd name="connisteX1" fmla="*/ 216535 w 253365"/>
              <a:gd name="connsiteY1" fmla="*/ 64135 h 2994025"/>
              <a:gd name="connisteX2" fmla="*/ 216535 w 253365"/>
              <a:gd name="connsiteY2" fmla="*/ 130175 h 2994025"/>
              <a:gd name="connisteX3" fmla="*/ 189230 w 253365"/>
              <a:gd name="connsiteY3" fmla="*/ 194310 h 2994025"/>
              <a:gd name="connisteX4" fmla="*/ 174625 w 253365"/>
              <a:gd name="connsiteY4" fmla="*/ 262890 h 2994025"/>
              <a:gd name="connisteX5" fmla="*/ 165100 w 253365"/>
              <a:gd name="connsiteY5" fmla="*/ 329565 h 2994025"/>
              <a:gd name="connisteX6" fmla="*/ 154940 w 253365"/>
              <a:gd name="connsiteY6" fmla="*/ 395605 h 2994025"/>
              <a:gd name="connisteX7" fmla="*/ 160020 w 253365"/>
              <a:gd name="connsiteY7" fmla="*/ 459740 h 2994025"/>
              <a:gd name="connisteX8" fmla="*/ 162560 w 253365"/>
              <a:gd name="connsiteY8" fmla="*/ 530860 h 2994025"/>
              <a:gd name="connisteX9" fmla="*/ 167640 w 253365"/>
              <a:gd name="connsiteY9" fmla="*/ 594995 h 2994025"/>
              <a:gd name="connisteX10" fmla="*/ 160020 w 253365"/>
              <a:gd name="connsiteY10" fmla="*/ 661035 h 2994025"/>
              <a:gd name="connisteX11" fmla="*/ 132715 w 253365"/>
              <a:gd name="connsiteY11" fmla="*/ 727710 h 2994025"/>
              <a:gd name="connisteX12" fmla="*/ 86360 w 253365"/>
              <a:gd name="connsiteY12" fmla="*/ 798830 h 2994025"/>
              <a:gd name="connisteX13" fmla="*/ 44450 w 253365"/>
              <a:gd name="connsiteY13" fmla="*/ 867410 h 2994025"/>
              <a:gd name="connisteX14" fmla="*/ 7620 w 253365"/>
              <a:gd name="connsiteY14" fmla="*/ 934085 h 2994025"/>
              <a:gd name="connisteX15" fmla="*/ 0 w 253365"/>
              <a:gd name="connsiteY15" fmla="*/ 1022350 h 2994025"/>
              <a:gd name="connisteX16" fmla="*/ 0 w 253365"/>
              <a:gd name="connsiteY16" fmla="*/ 1094105 h 2994025"/>
              <a:gd name="connisteX17" fmla="*/ 19685 w 253365"/>
              <a:gd name="connsiteY17" fmla="*/ 1162685 h 2994025"/>
              <a:gd name="connisteX18" fmla="*/ 49530 w 253365"/>
              <a:gd name="connsiteY18" fmla="*/ 1226820 h 2994025"/>
              <a:gd name="connisteX19" fmla="*/ 108585 w 253365"/>
              <a:gd name="connsiteY19" fmla="*/ 1300480 h 2994025"/>
              <a:gd name="connisteX20" fmla="*/ 169545 w 253365"/>
              <a:gd name="connsiteY20" fmla="*/ 1366520 h 2994025"/>
              <a:gd name="connisteX21" fmla="*/ 206375 w 253365"/>
              <a:gd name="connsiteY21" fmla="*/ 1433195 h 2994025"/>
              <a:gd name="connisteX22" fmla="*/ 213995 w 253365"/>
              <a:gd name="connsiteY22" fmla="*/ 1501775 h 2994025"/>
              <a:gd name="connisteX23" fmla="*/ 208915 w 253365"/>
              <a:gd name="connsiteY23" fmla="*/ 1565910 h 2994025"/>
              <a:gd name="connisteX24" fmla="*/ 196850 w 253365"/>
              <a:gd name="connsiteY24" fmla="*/ 1634490 h 2994025"/>
              <a:gd name="connisteX25" fmla="*/ 189230 w 253365"/>
              <a:gd name="connsiteY25" fmla="*/ 1703705 h 2994025"/>
              <a:gd name="connisteX26" fmla="*/ 201930 w 253365"/>
              <a:gd name="connsiteY26" fmla="*/ 1772285 h 2994025"/>
              <a:gd name="connisteX27" fmla="*/ 204470 w 253365"/>
              <a:gd name="connsiteY27" fmla="*/ 1836420 h 2994025"/>
              <a:gd name="connisteX28" fmla="*/ 201930 w 253365"/>
              <a:gd name="connsiteY28" fmla="*/ 1902460 h 2994025"/>
              <a:gd name="connisteX29" fmla="*/ 211455 w 253365"/>
              <a:gd name="connsiteY29" fmla="*/ 1966595 h 2994025"/>
              <a:gd name="connisteX30" fmla="*/ 221615 w 253365"/>
              <a:gd name="connsiteY30" fmla="*/ 2035175 h 2994025"/>
              <a:gd name="connisteX31" fmla="*/ 199390 w 253365"/>
              <a:gd name="connsiteY31" fmla="*/ 2106295 h 2994025"/>
              <a:gd name="connisteX32" fmla="*/ 184785 w 253365"/>
              <a:gd name="connsiteY32" fmla="*/ 2178050 h 2994025"/>
              <a:gd name="connisteX33" fmla="*/ 177165 w 253365"/>
              <a:gd name="connsiteY33" fmla="*/ 2249170 h 2994025"/>
              <a:gd name="connisteX34" fmla="*/ 172085 w 253365"/>
              <a:gd name="connsiteY34" fmla="*/ 2315210 h 2994025"/>
              <a:gd name="connisteX35" fmla="*/ 177165 w 253365"/>
              <a:gd name="connsiteY35" fmla="*/ 2379345 h 2994025"/>
              <a:gd name="connisteX36" fmla="*/ 177165 w 253365"/>
              <a:gd name="connsiteY36" fmla="*/ 2443480 h 2994025"/>
              <a:gd name="connisteX37" fmla="*/ 174625 w 253365"/>
              <a:gd name="connsiteY37" fmla="*/ 2512060 h 2994025"/>
              <a:gd name="connisteX38" fmla="*/ 174625 w 253365"/>
              <a:gd name="connsiteY38" fmla="*/ 2576195 h 2994025"/>
              <a:gd name="connisteX39" fmla="*/ 187325 w 253365"/>
              <a:gd name="connsiteY39" fmla="*/ 2647315 h 2994025"/>
              <a:gd name="connisteX40" fmla="*/ 194310 w 253365"/>
              <a:gd name="connsiteY40" fmla="*/ 2711450 h 2994025"/>
              <a:gd name="connisteX41" fmla="*/ 211455 w 253365"/>
              <a:gd name="connsiteY41" fmla="*/ 2777490 h 2994025"/>
              <a:gd name="connisteX42" fmla="*/ 224155 w 253365"/>
              <a:gd name="connsiteY42" fmla="*/ 2841625 h 2994025"/>
              <a:gd name="connisteX43" fmla="*/ 221615 w 253365"/>
              <a:gd name="connsiteY43" fmla="*/ 2910205 h 2994025"/>
              <a:gd name="connisteX44" fmla="*/ 221615 w 253365"/>
              <a:gd name="connsiteY44" fmla="*/ 2974340 h 2994025"/>
              <a:gd name="connisteX45" fmla="*/ 248285 w 253365"/>
              <a:gd name="connsiteY45" fmla="*/ 2994025 h 2994025"/>
              <a:gd name="connisteX46" fmla="*/ 253365 w 253365"/>
              <a:gd name="connsiteY46" fmla="*/ 0 h 29940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</a:cxnLst>
            <a:rect l="l" t="t" r="r" b="b"/>
            <a:pathLst>
              <a:path w="253365" h="2994025">
                <a:moveTo>
                  <a:pt x="253365" y="0"/>
                </a:moveTo>
                <a:lnTo>
                  <a:pt x="216535" y="64135"/>
                </a:lnTo>
                <a:lnTo>
                  <a:pt x="216535" y="130175"/>
                </a:lnTo>
                <a:lnTo>
                  <a:pt x="189230" y="194310"/>
                </a:lnTo>
                <a:lnTo>
                  <a:pt x="174625" y="262890"/>
                </a:lnTo>
                <a:lnTo>
                  <a:pt x="165100" y="329565"/>
                </a:lnTo>
                <a:lnTo>
                  <a:pt x="154940" y="395605"/>
                </a:lnTo>
                <a:lnTo>
                  <a:pt x="160020" y="459740"/>
                </a:lnTo>
                <a:lnTo>
                  <a:pt x="162560" y="530860"/>
                </a:lnTo>
                <a:lnTo>
                  <a:pt x="167640" y="594995"/>
                </a:lnTo>
                <a:lnTo>
                  <a:pt x="160020" y="661035"/>
                </a:lnTo>
                <a:lnTo>
                  <a:pt x="132715" y="727710"/>
                </a:lnTo>
                <a:lnTo>
                  <a:pt x="86360" y="798830"/>
                </a:lnTo>
                <a:lnTo>
                  <a:pt x="44450" y="867410"/>
                </a:lnTo>
                <a:lnTo>
                  <a:pt x="7620" y="934085"/>
                </a:lnTo>
                <a:lnTo>
                  <a:pt x="0" y="1022350"/>
                </a:lnTo>
                <a:lnTo>
                  <a:pt x="0" y="1094105"/>
                </a:lnTo>
                <a:lnTo>
                  <a:pt x="19685" y="1162685"/>
                </a:lnTo>
                <a:lnTo>
                  <a:pt x="49530" y="1226820"/>
                </a:lnTo>
                <a:lnTo>
                  <a:pt x="108585" y="1300480"/>
                </a:lnTo>
                <a:lnTo>
                  <a:pt x="169545" y="1366520"/>
                </a:lnTo>
                <a:lnTo>
                  <a:pt x="206375" y="1433195"/>
                </a:lnTo>
                <a:lnTo>
                  <a:pt x="213995" y="1501775"/>
                </a:lnTo>
                <a:lnTo>
                  <a:pt x="208915" y="1565910"/>
                </a:lnTo>
                <a:lnTo>
                  <a:pt x="196850" y="1634490"/>
                </a:lnTo>
                <a:lnTo>
                  <a:pt x="189230" y="1703705"/>
                </a:lnTo>
                <a:lnTo>
                  <a:pt x="201930" y="1772285"/>
                </a:lnTo>
                <a:lnTo>
                  <a:pt x="204470" y="1836420"/>
                </a:lnTo>
                <a:lnTo>
                  <a:pt x="201930" y="1902460"/>
                </a:lnTo>
                <a:lnTo>
                  <a:pt x="211455" y="1966595"/>
                </a:lnTo>
                <a:lnTo>
                  <a:pt x="221615" y="2035175"/>
                </a:lnTo>
                <a:lnTo>
                  <a:pt x="199390" y="2106295"/>
                </a:lnTo>
                <a:lnTo>
                  <a:pt x="184785" y="2178050"/>
                </a:lnTo>
                <a:lnTo>
                  <a:pt x="177165" y="2249170"/>
                </a:lnTo>
                <a:lnTo>
                  <a:pt x="172085" y="2315210"/>
                </a:lnTo>
                <a:lnTo>
                  <a:pt x="177165" y="2379345"/>
                </a:lnTo>
                <a:lnTo>
                  <a:pt x="177165" y="2443480"/>
                </a:lnTo>
                <a:lnTo>
                  <a:pt x="174625" y="2512060"/>
                </a:lnTo>
                <a:lnTo>
                  <a:pt x="174625" y="2576195"/>
                </a:lnTo>
                <a:lnTo>
                  <a:pt x="187325" y="2647315"/>
                </a:lnTo>
                <a:lnTo>
                  <a:pt x="194310" y="2711450"/>
                </a:lnTo>
                <a:lnTo>
                  <a:pt x="211455" y="2777490"/>
                </a:lnTo>
                <a:lnTo>
                  <a:pt x="224155" y="2841625"/>
                </a:lnTo>
                <a:lnTo>
                  <a:pt x="221615" y="2910205"/>
                </a:lnTo>
                <a:lnTo>
                  <a:pt x="221615" y="2974340"/>
                </a:lnTo>
                <a:lnTo>
                  <a:pt x="248285" y="2994025"/>
                </a:lnTo>
                <a:lnTo>
                  <a:pt x="253365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07105" y="1409700"/>
            <a:ext cx="0" cy="47561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93235" y="1369695"/>
            <a:ext cx="0" cy="47561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17160" y="1409700"/>
            <a:ext cx="0" cy="47561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8045" y="2408555"/>
            <a:ext cx="516255" cy="0"/>
          </a:xfrm>
          <a:prstGeom prst="straightConnector1">
            <a:avLst/>
          </a:prstGeom>
          <a:ln w="349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81860" y="3517265"/>
            <a:ext cx="516255" cy="0"/>
          </a:xfrm>
          <a:prstGeom prst="straightConnector1">
            <a:avLst/>
          </a:prstGeom>
          <a:ln w="349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38045" y="4243705"/>
            <a:ext cx="516255" cy="0"/>
          </a:xfrm>
          <a:prstGeom prst="straightConnector1">
            <a:avLst/>
          </a:prstGeom>
          <a:ln w="349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979035" y="1268095"/>
            <a:ext cx="0" cy="47561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40935" y="1146175"/>
            <a:ext cx="0" cy="47561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88510" y="699770"/>
            <a:ext cx="0" cy="47561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98290" y="1409700"/>
            <a:ext cx="0" cy="47561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58565" y="1369695"/>
            <a:ext cx="0" cy="47561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31540" y="1409700"/>
            <a:ext cx="0" cy="47561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38045" y="2540000"/>
            <a:ext cx="516255" cy="0"/>
          </a:xfrm>
          <a:prstGeom prst="straightConnector1">
            <a:avLst/>
          </a:prstGeom>
          <a:ln w="349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068195" y="2705735"/>
            <a:ext cx="516255" cy="0"/>
          </a:xfrm>
          <a:prstGeom prst="straightConnector1">
            <a:avLst/>
          </a:prstGeom>
          <a:ln w="349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972945" y="2979420"/>
            <a:ext cx="516255" cy="0"/>
          </a:xfrm>
          <a:prstGeom prst="straightConnector1">
            <a:avLst/>
          </a:prstGeom>
          <a:ln w="349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81860" y="3364865"/>
            <a:ext cx="516255" cy="0"/>
          </a:xfrm>
          <a:prstGeom prst="straightConnector1">
            <a:avLst/>
          </a:prstGeom>
          <a:ln w="349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60270" y="3662680"/>
            <a:ext cx="516255" cy="0"/>
          </a:xfrm>
          <a:prstGeom prst="straightConnector1">
            <a:avLst/>
          </a:prstGeom>
          <a:ln w="349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60270" y="4394835"/>
            <a:ext cx="516255" cy="0"/>
          </a:xfrm>
          <a:prstGeom prst="straightConnector1">
            <a:avLst/>
          </a:prstGeom>
          <a:ln w="349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137920" y="231013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37920" y="313309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37920" y="394081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37920" y="477583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37920" y="563435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16935" y="3720465"/>
            <a:ext cx="1066800" cy="10471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>
            <a:off x="3411855" y="3720465"/>
            <a:ext cx="1071880" cy="1051560"/>
          </a:xfrm>
          <a:prstGeom prst="pie">
            <a:avLst>
              <a:gd name="adj1" fmla="val 5366924"/>
              <a:gd name="adj2" fmla="val 1620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6"/>
            <a:endCxn id="10" idx="2"/>
          </p:cNvCxnSpPr>
          <p:nvPr/>
        </p:nvCxnSpPr>
        <p:spPr>
          <a:xfrm>
            <a:off x="1744980" y="2613660"/>
            <a:ext cx="1666875" cy="16325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10" idx="2"/>
          </p:cNvCxnSpPr>
          <p:nvPr/>
        </p:nvCxnSpPr>
        <p:spPr>
          <a:xfrm>
            <a:off x="1744980" y="3436620"/>
            <a:ext cx="1666875" cy="8096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10" idx="2"/>
          </p:cNvCxnSpPr>
          <p:nvPr/>
        </p:nvCxnSpPr>
        <p:spPr>
          <a:xfrm>
            <a:off x="1744980" y="4244340"/>
            <a:ext cx="1666875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</p:cNvCxnSpPr>
          <p:nvPr/>
        </p:nvCxnSpPr>
        <p:spPr>
          <a:xfrm flipV="true">
            <a:off x="1744980" y="4250690"/>
            <a:ext cx="1660525" cy="8286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10" idx="2"/>
          </p:cNvCxnSpPr>
          <p:nvPr/>
        </p:nvCxnSpPr>
        <p:spPr>
          <a:xfrm flipV="true">
            <a:off x="1744980" y="4246245"/>
            <a:ext cx="1666875" cy="1691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5"/>
              <p:cNvSpPr txBox="true"/>
              <p:nvPr/>
            </p:nvSpPr>
            <p:spPr>
              <a:xfrm>
                <a:off x="1168337" y="2429446"/>
                <a:ext cx="60388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" name="Text Box 1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168337" y="2429446"/>
                <a:ext cx="603885" cy="368300"/>
              </a:xfrm>
              <a:prstGeom prst="rect">
                <a:avLst/>
              </a:prstGeom>
              <a:blipFill rotWithShape="true">
                <a:blip r:embed="rId1"/>
                <a:stretch>
                  <a:fillRect l="-95" t="-155" r="95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6"/>
              <p:cNvSpPr txBox="true"/>
              <p:nvPr/>
            </p:nvSpPr>
            <p:spPr>
              <a:xfrm>
                <a:off x="1172782" y="3245421"/>
                <a:ext cx="53784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Text Box 1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172782" y="3245421"/>
                <a:ext cx="537845" cy="368300"/>
              </a:xfrm>
              <a:prstGeom prst="rect">
                <a:avLst/>
              </a:prstGeom>
              <a:blipFill rotWithShape="true">
                <a:blip r:embed="rId2"/>
                <a:stretch>
                  <a:fillRect l="-106" t="-155" r="106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7"/>
              <p:cNvSpPr txBox="true"/>
              <p:nvPr/>
            </p:nvSpPr>
            <p:spPr>
              <a:xfrm>
                <a:off x="1168337" y="4060761"/>
                <a:ext cx="494030" cy="3689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 Box 1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168337" y="4060761"/>
                <a:ext cx="494030" cy="368935"/>
              </a:xfrm>
              <a:prstGeom prst="rect">
                <a:avLst/>
              </a:prstGeom>
              <a:blipFill rotWithShape="true">
                <a:blip r:embed="rId3"/>
                <a:stretch>
                  <a:fillRect l="-116" t="-155" r="116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18"/>
              <p:cNvSpPr txBox="true"/>
              <p:nvPr/>
            </p:nvSpPr>
            <p:spPr>
              <a:xfrm>
                <a:off x="1172782" y="4895151"/>
                <a:ext cx="5048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9" name="Text Box 1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172782" y="4895151"/>
                <a:ext cx="504825" cy="368300"/>
              </a:xfrm>
              <a:prstGeom prst="rect">
                <a:avLst/>
              </a:prstGeom>
              <a:blipFill rotWithShape="true">
                <a:blip r:embed="rId4"/>
                <a:stretch>
                  <a:fillRect l="-113" t="-155" r="113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19"/>
              <p:cNvSpPr txBox="true"/>
              <p:nvPr/>
            </p:nvSpPr>
            <p:spPr>
              <a:xfrm>
                <a:off x="1168337" y="5753671"/>
                <a:ext cx="504825" cy="3689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Text Box 1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168337" y="5753671"/>
                <a:ext cx="504825" cy="368935"/>
              </a:xfrm>
              <a:prstGeom prst="rect">
                <a:avLst/>
              </a:prstGeom>
              <a:blipFill rotWithShape="true">
                <a:blip r:embed="rId5"/>
                <a:stretch>
                  <a:fillRect l="-113" t="-155" r="113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 Box 20"/>
              <p:cNvSpPr txBox="true"/>
              <p:nvPr/>
            </p:nvSpPr>
            <p:spPr>
              <a:xfrm>
                <a:off x="1913192" y="2548826"/>
                <a:ext cx="60579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1" name="Text Box 2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913192" y="2548826"/>
                <a:ext cx="605790" cy="368300"/>
              </a:xfrm>
              <a:prstGeom prst="rect">
                <a:avLst/>
              </a:prstGeom>
              <a:blipFill rotWithShape="true">
                <a:blip r:embed="rId6"/>
                <a:stretch>
                  <a:fillRect l="-94" t="-155" r="94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23"/>
              <p:cNvSpPr txBox="true"/>
              <p:nvPr/>
            </p:nvSpPr>
            <p:spPr>
              <a:xfrm>
                <a:off x="1933512" y="3276536"/>
                <a:ext cx="56515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4" name="Text Box 2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933512" y="3276536"/>
                <a:ext cx="565150" cy="368300"/>
              </a:xfrm>
              <a:prstGeom prst="rect">
                <a:avLst/>
              </a:prstGeom>
              <a:blipFill rotWithShape="true">
                <a:blip r:embed="rId7"/>
                <a:stretch>
                  <a:fillRect l="-101" t="-155" r="101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24"/>
              <p:cNvSpPr txBox="true"/>
              <p:nvPr/>
            </p:nvSpPr>
            <p:spPr>
              <a:xfrm>
                <a:off x="1923987" y="3875341"/>
                <a:ext cx="584200" cy="3689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5" name="Text Box 2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923987" y="3875341"/>
                <a:ext cx="584200" cy="368935"/>
              </a:xfrm>
              <a:prstGeom prst="rect">
                <a:avLst/>
              </a:prstGeom>
              <a:blipFill rotWithShape="true">
                <a:blip r:embed="rId8"/>
                <a:stretch>
                  <a:fillRect l="-98" t="-155" r="98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 Box 25"/>
              <p:cNvSpPr txBox="true"/>
              <p:nvPr/>
            </p:nvSpPr>
            <p:spPr>
              <a:xfrm>
                <a:off x="1953832" y="4370641"/>
                <a:ext cx="56515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6" name="Text Box 2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953832" y="4370641"/>
                <a:ext cx="565150" cy="368300"/>
              </a:xfrm>
              <a:prstGeom prst="rect">
                <a:avLst/>
              </a:prstGeom>
              <a:blipFill rotWithShape="true">
                <a:blip r:embed="rId9"/>
                <a:stretch>
                  <a:fillRect l="-101" t="-155" r="101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true"/>
              <p:nvPr/>
            </p:nvSpPr>
            <p:spPr>
              <a:xfrm>
                <a:off x="1953832" y="4966271"/>
                <a:ext cx="565150" cy="3689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" name="Text Box 2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953832" y="4966271"/>
                <a:ext cx="565150" cy="368935"/>
              </a:xfrm>
              <a:prstGeom prst="rect">
                <a:avLst/>
              </a:prstGeom>
              <a:blipFill rotWithShape="true">
                <a:blip r:embed="rId10"/>
                <a:stretch>
                  <a:fillRect l="-101" t="-155" r="101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1138555" y="832485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28"/>
              <p:cNvSpPr txBox="true"/>
              <p:nvPr/>
            </p:nvSpPr>
            <p:spPr>
              <a:xfrm>
                <a:off x="1206437" y="951801"/>
                <a:ext cx="47244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" name="Text Box 2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206437" y="951801"/>
                <a:ext cx="472440" cy="368300"/>
              </a:xfrm>
              <a:prstGeom prst="rect">
                <a:avLst/>
              </a:prstGeom>
              <a:blipFill rotWithShape="true">
                <a:blip r:embed="rId11"/>
                <a:stretch>
                  <a:fillRect l="-121" t="-155" r="121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28" idx="5"/>
            <a:endCxn id="10" idx="2"/>
          </p:cNvCxnSpPr>
          <p:nvPr/>
        </p:nvCxnSpPr>
        <p:spPr>
          <a:xfrm>
            <a:off x="1656715" y="1350645"/>
            <a:ext cx="1755140" cy="289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30"/>
              <p:cNvSpPr txBox="true"/>
              <p:nvPr/>
            </p:nvSpPr>
            <p:spPr>
              <a:xfrm>
                <a:off x="3502660" y="4059555"/>
                <a:ext cx="38163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𝑧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" name="Text Box 3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502660" y="4059555"/>
                <a:ext cx="381635" cy="368300"/>
              </a:xfrm>
              <a:prstGeom prst="rect">
                <a:avLst/>
              </a:prstGeom>
              <a:blipFill rotWithShape="true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 35"/>
          <p:cNvSpPr/>
          <p:nvPr/>
        </p:nvSpPr>
        <p:spPr>
          <a:xfrm>
            <a:off x="4018915" y="4102100"/>
            <a:ext cx="374015" cy="288290"/>
          </a:xfrm>
          <a:custGeom>
            <a:avLst/>
            <a:gdLst>
              <a:gd name="connisteX0" fmla="*/ 0 w 695960"/>
              <a:gd name="connsiteY0" fmla="*/ 294640 h 294640"/>
              <a:gd name="connisteX1" fmla="*/ 263525 w 695960"/>
              <a:gd name="connsiteY1" fmla="*/ 239395 h 294640"/>
              <a:gd name="connisteX2" fmla="*/ 412750 w 695960"/>
              <a:gd name="connsiteY2" fmla="*/ 46990 h 294640"/>
              <a:gd name="connisteX3" fmla="*/ 695960 w 695960"/>
              <a:gd name="connsiteY3" fmla="*/ 0 h 2946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695960" h="294640">
                <a:moveTo>
                  <a:pt x="0" y="294640"/>
                </a:moveTo>
                <a:cubicBezTo>
                  <a:pt x="49530" y="287655"/>
                  <a:pt x="180975" y="288925"/>
                  <a:pt x="263525" y="239395"/>
                </a:cubicBezTo>
                <a:cubicBezTo>
                  <a:pt x="346075" y="189865"/>
                  <a:pt x="326390" y="94615"/>
                  <a:pt x="412750" y="46990"/>
                </a:cubicBezTo>
                <a:cubicBezTo>
                  <a:pt x="499110" y="-635"/>
                  <a:pt x="641985" y="5715"/>
                  <a:pt x="695960" y="0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9" idx="6"/>
          </p:cNvCxnSpPr>
          <p:nvPr/>
        </p:nvCxnSpPr>
        <p:spPr>
          <a:xfrm>
            <a:off x="4483735" y="4244340"/>
            <a:ext cx="6832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 Box 37"/>
              <p:cNvSpPr txBox="true"/>
              <p:nvPr/>
            </p:nvSpPr>
            <p:spPr>
              <a:xfrm>
                <a:off x="4910392" y="4061396"/>
                <a:ext cx="903605" cy="3702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8" name="Text Box 3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910392" y="4061396"/>
                <a:ext cx="903605" cy="370205"/>
              </a:xfrm>
              <a:prstGeom prst="rect">
                <a:avLst/>
              </a:prstGeom>
              <a:blipFill rotWithShape="true">
                <a:blip r:embed="rId13"/>
                <a:stretch>
                  <a:fillRect l="-63" t="-154" r="63" b="15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926465" y="156781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26465" y="243522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6465" y="329374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6465" y="650875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503170" y="2435225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Pie 22"/>
          <p:cNvSpPr/>
          <p:nvPr/>
        </p:nvSpPr>
        <p:spPr>
          <a:xfrm>
            <a:off x="2496820" y="2433955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996180" y="152463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96180" y="239204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96180" y="325056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96180" y="607695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572885" y="2392045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Pie 39"/>
          <p:cNvSpPr/>
          <p:nvPr/>
        </p:nvSpPr>
        <p:spPr>
          <a:xfrm>
            <a:off x="6566535" y="2390775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977630" y="152590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977630" y="239331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977630" y="325183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977630" y="608965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554335" y="2393315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Pie 45"/>
          <p:cNvSpPr/>
          <p:nvPr/>
        </p:nvSpPr>
        <p:spPr>
          <a:xfrm>
            <a:off x="10547985" y="2392045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" idx="6"/>
            <a:endCxn id="23" idx="2"/>
          </p:cNvCxnSpPr>
          <p:nvPr/>
        </p:nvCxnSpPr>
        <p:spPr>
          <a:xfrm>
            <a:off x="1533525" y="1871345"/>
            <a:ext cx="963295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3" idx="2"/>
          </p:cNvCxnSpPr>
          <p:nvPr/>
        </p:nvCxnSpPr>
        <p:spPr>
          <a:xfrm>
            <a:off x="1533525" y="2741295"/>
            <a:ext cx="9632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3" idx="2"/>
          </p:cNvCxnSpPr>
          <p:nvPr/>
        </p:nvCxnSpPr>
        <p:spPr>
          <a:xfrm flipV="true">
            <a:off x="1533525" y="2741295"/>
            <a:ext cx="963295" cy="855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5"/>
            <a:endCxn id="23" idx="2"/>
          </p:cNvCxnSpPr>
          <p:nvPr/>
        </p:nvCxnSpPr>
        <p:spPr>
          <a:xfrm>
            <a:off x="1444625" y="1169035"/>
            <a:ext cx="1052195" cy="15722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03240" y="1836420"/>
            <a:ext cx="963295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603240" y="2706370"/>
            <a:ext cx="9632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true">
            <a:off x="5603240" y="2706370"/>
            <a:ext cx="963295" cy="855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514340" y="1134110"/>
            <a:ext cx="1052195" cy="15722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584690" y="1836420"/>
            <a:ext cx="963295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584690" y="2706370"/>
            <a:ext cx="9632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true">
            <a:off x="9584690" y="2706370"/>
            <a:ext cx="963295" cy="855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495790" y="1134110"/>
            <a:ext cx="1052195" cy="15722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6"/>
          </p:cNvCxnSpPr>
          <p:nvPr/>
        </p:nvCxnSpPr>
        <p:spPr>
          <a:xfrm>
            <a:off x="3110230" y="2738755"/>
            <a:ext cx="433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79945" y="2706370"/>
            <a:ext cx="433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1162030" y="2695575"/>
            <a:ext cx="433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 Box 61"/>
              <p:cNvSpPr txBox="true"/>
              <p:nvPr/>
            </p:nvSpPr>
            <p:spPr>
              <a:xfrm>
                <a:off x="521970" y="2554605"/>
                <a:ext cx="34353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2" name="Text Box 6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21970" y="2554605"/>
                <a:ext cx="343535" cy="368300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 Box 62"/>
              <p:cNvSpPr txBox="true"/>
              <p:nvPr/>
            </p:nvSpPr>
            <p:spPr>
              <a:xfrm>
                <a:off x="4573270" y="2523490"/>
                <a:ext cx="37211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3" name="Text Box 6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573270" y="2523490"/>
                <a:ext cx="372110" cy="36830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 Box 63"/>
              <p:cNvSpPr txBox="true"/>
              <p:nvPr/>
            </p:nvSpPr>
            <p:spPr>
              <a:xfrm>
                <a:off x="8602345" y="2511425"/>
                <a:ext cx="37528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4" name="Text Box 6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602345" y="2511425"/>
                <a:ext cx="375285" cy="368300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 Box 65"/>
              <p:cNvSpPr txBox="true"/>
              <p:nvPr/>
            </p:nvSpPr>
            <p:spPr>
              <a:xfrm>
                <a:off x="3543935" y="2555240"/>
                <a:ext cx="371475" cy="3702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6" name="Text Box 6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543935" y="2555240"/>
                <a:ext cx="371475" cy="370205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 Box 66"/>
              <p:cNvSpPr txBox="true"/>
              <p:nvPr/>
            </p:nvSpPr>
            <p:spPr>
              <a:xfrm>
                <a:off x="7613650" y="2521585"/>
                <a:ext cx="371475" cy="3702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7" name="Text Box 6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613650" y="2521585"/>
                <a:ext cx="371475" cy="370205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 Box 67"/>
              <p:cNvSpPr txBox="true"/>
              <p:nvPr/>
            </p:nvSpPr>
            <p:spPr>
              <a:xfrm>
                <a:off x="11595735" y="2509520"/>
                <a:ext cx="371475" cy="3702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8" name="Text Box 6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1595735" y="2509520"/>
                <a:ext cx="371475" cy="370205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68" descr="Screenshot_20210617_104307"/>
          <p:cNvPicPr>
            <a:picLocks noChangeAspect="true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972185" y="4581525"/>
            <a:ext cx="2138680" cy="146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 descr="Screenshot_20210617_10434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175" y="4535805"/>
            <a:ext cx="1494790" cy="1511300"/>
          </a:xfrm>
          <a:prstGeom prst="rect">
            <a:avLst/>
          </a:prstGeom>
        </p:spPr>
      </p:pic>
      <p:pic>
        <p:nvPicPr>
          <p:cNvPr id="71" name="Picture 70" descr="Screenshot_20210617_10435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9093200" y="4385310"/>
            <a:ext cx="1857375" cy="1602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978660" y="265430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78660" y="352171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78660" y="438023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978660" y="1737360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 Box 61"/>
              <p:cNvSpPr txBox="true"/>
              <p:nvPr/>
            </p:nvSpPr>
            <p:spPr>
              <a:xfrm>
                <a:off x="1574165" y="3641090"/>
                <a:ext cx="34353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2" name="Text Box 6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74165" y="3641090"/>
                <a:ext cx="343535" cy="368300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3653790" y="2654300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Pie 22"/>
          <p:cNvSpPr/>
          <p:nvPr/>
        </p:nvSpPr>
        <p:spPr>
          <a:xfrm>
            <a:off x="3647440" y="2653030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54425" y="3521710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Pie 5"/>
          <p:cNvSpPr/>
          <p:nvPr/>
        </p:nvSpPr>
        <p:spPr>
          <a:xfrm>
            <a:off x="3648075" y="3520440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5060" y="4380230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>
            <a:off x="3648710" y="4378960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6"/>
            <a:endCxn id="23" idx="2"/>
          </p:cNvCxnSpPr>
          <p:nvPr/>
        </p:nvCxnSpPr>
        <p:spPr>
          <a:xfrm>
            <a:off x="2585720" y="2957830"/>
            <a:ext cx="106172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6"/>
            <a:endCxn id="6" idx="2"/>
          </p:cNvCxnSpPr>
          <p:nvPr/>
        </p:nvCxnSpPr>
        <p:spPr>
          <a:xfrm>
            <a:off x="2585720" y="2957830"/>
            <a:ext cx="1062355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6"/>
            <a:endCxn id="10" idx="2"/>
          </p:cNvCxnSpPr>
          <p:nvPr/>
        </p:nvCxnSpPr>
        <p:spPr>
          <a:xfrm>
            <a:off x="2585720" y="2957830"/>
            <a:ext cx="1062990" cy="17284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6" idx="2"/>
          </p:cNvCxnSpPr>
          <p:nvPr/>
        </p:nvCxnSpPr>
        <p:spPr>
          <a:xfrm>
            <a:off x="2585720" y="3825240"/>
            <a:ext cx="106235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23" idx="2"/>
          </p:cNvCxnSpPr>
          <p:nvPr/>
        </p:nvCxnSpPr>
        <p:spPr>
          <a:xfrm flipV="true">
            <a:off x="2585720" y="2960370"/>
            <a:ext cx="1061720" cy="8648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10" idx="2"/>
          </p:cNvCxnSpPr>
          <p:nvPr/>
        </p:nvCxnSpPr>
        <p:spPr>
          <a:xfrm>
            <a:off x="2585720" y="3825240"/>
            <a:ext cx="1062990" cy="8610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6"/>
            <a:endCxn id="10" idx="2"/>
          </p:cNvCxnSpPr>
          <p:nvPr/>
        </p:nvCxnSpPr>
        <p:spPr>
          <a:xfrm>
            <a:off x="2585720" y="4683760"/>
            <a:ext cx="106299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6"/>
          </p:cNvCxnSpPr>
          <p:nvPr/>
        </p:nvCxnSpPr>
        <p:spPr>
          <a:xfrm flipV="true">
            <a:off x="2585720" y="3806825"/>
            <a:ext cx="1066800" cy="876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  <a:endCxn id="23" idx="2"/>
          </p:cNvCxnSpPr>
          <p:nvPr/>
        </p:nvCxnSpPr>
        <p:spPr>
          <a:xfrm flipV="true">
            <a:off x="2585720" y="2960370"/>
            <a:ext cx="1061720" cy="17233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6"/>
            <a:endCxn id="23" idx="2"/>
          </p:cNvCxnSpPr>
          <p:nvPr/>
        </p:nvCxnSpPr>
        <p:spPr>
          <a:xfrm>
            <a:off x="2585720" y="2040890"/>
            <a:ext cx="1061720" cy="919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6"/>
            <a:endCxn id="6" idx="2"/>
          </p:cNvCxnSpPr>
          <p:nvPr/>
        </p:nvCxnSpPr>
        <p:spPr>
          <a:xfrm>
            <a:off x="2585720" y="2040890"/>
            <a:ext cx="1062355" cy="1786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6"/>
            <a:endCxn id="10" idx="2"/>
          </p:cNvCxnSpPr>
          <p:nvPr/>
        </p:nvCxnSpPr>
        <p:spPr>
          <a:xfrm>
            <a:off x="2585720" y="2040890"/>
            <a:ext cx="1062990" cy="26454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6"/>
          </p:cNvCxnSpPr>
          <p:nvPr/>
        </p:nvCxnSpPr>
        <p:spPr>
          <a:xfrm>
            <a:off x="4260850" y="2957830"/>
            <a:ext cx="6381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62755" y="3827780"/>
            <a:ext cx="6381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260850" y="4683760"/>
            <a:ext cx="6381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 Box 39"/>
              <p:cNvSpPr txBox="true"/>
              <p:nvPr/>
            </p:nvSpPr>
            <p:spPr>
              <a:xfrm>
                <a:off x="5010722" y="2781236"/>
                <a:ext cx="62293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0" name="Text Box 3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010722" y="2781236"/>
                <a:ext cx="622935" cy="352425"/>
              </a:xfrm>
              <a:prstGeom prst="rect">
                <a:avLst/>
              </a:prstGeom>
              <a:blipFill rotWithShape="true">
                <a:blip r:embed="rId2"/>
                <a:stretch>
                  <a:fillRect l="-92" t="-162" r="92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true"/>
              <p:nvPr/>
            </p:nvSpPr>
            <p:spPr>
              <a:xfrm>
                <a:off x="5057712" y="3620071"/>
                <a:ext cx="52895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1" name="Text Box 4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057712" y="3620071"/>
                <a:ext cx="528955" cy="352425"/>
              </a:xfrm>
              <a:prstGeom prst="rect">
                <a:avLst/>
              </a:prstGeom>
              <a:blipFill rotWithShape="true">
                <a:blip r:embed="rId3"/>
                <a:stretch>
                  <a:fillRect l="-108" t="-162" r="108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true"/>
              <p:nvPr/>
            </p:nvSpPr>
            <p:spPr>
              <a:xfrm>
                <a:off x="5057712" y="4509706"/>
                <a:ext cx="52895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2" name="Text Box 4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057712" y="4509706"/>
                <a:ext cx="528955" cy="352425"/>
              </a:xfrm>
              <a:prstGeom prst="rect">
                <a:avLst/>
              </a:prstGeom>
              <a:blipFill rotWithShape="true">
                <a:blip r:embed="rId4"/>
                <a:stretch>
                  <a:fillRect l="-108" t="-162" r="108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 descr="Screenshot_20210617_10430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680" y="2430780"/>
            <a:ext cx="1368425" cy="937895"/>
          </a:xfrm>
          <a:prstGeom prst="rect">
            <a:avLst/>
          </a:prstGeom>
        </p:spPr>
      </p:pic>
      <p:pic>
        <p:nvPicPr>
          <p:cNvPr id="44" name="Picture 43" descr="Screenshot_20210617_10434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6113145" y="3267075"/>
            <a:ext cx="915035" cy="925195"/>
          </a:xfrm>
          <a:prstGeom prst="rect">
            <a:avLst/>
          </a:prstGeom>
        </p:spPr>
      </p:pic>
      <p:pic>
        <p:nvPicPr>
          <p:cNvPr id="45" name="Picture 44" descr="Screenshot_20210617_10435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6151245" y="4134485"/>
            <a:ext cx="95631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978660" y="265430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78660" y="352171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78660" y="438023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978660" y="1737360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 Box 61"/>
              <p:cNvSpPr txBox="true"/>
              <p:nvPr/>
            </p:nvSpPr>
            <p:spPr>
              <a:xfrm>
                <a:off x="1574165" y="3641090"/>
                <a:ext cx="34353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2" name="Text Box 6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74165" y="3641090"/>
                <a:ext cx="343535" cy="368300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3653790" y="2654300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Pie 22"/>
          <p:cNvSpPr/>
          <p:nvPr/>
        </p:nvSpPr>
        <p:spPr>
          <a:xfrm>
            <a:off x="3647440" y="2653030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54425" y="3521710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Pie 5"/>
          <p:cNvSpPr/>
          <p:nvPr/>
        </p:nvSpPr>
        <p:spPr>
          <a:xfrm>
            <a:off x="3648075" y="3520440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5060" y="4380230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>
            <a:off x="3648710" y="4378960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6"/>
            <a:endCxn id="23" idx="2"/>
          </p:cNvCxnSpPr>
          <p:nvPr/>
        </p:nvCxnSpPr>
        <p:spPr>
          <a:xfrm>
            <a:off x="2585720" y="2957830"/>
            <a:ext cx="106172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6"/>
            <a:endCxn id="6" idx="2"/>
          </p:cNvCxnSpPr>
          <p:nvPr/>
        </p:nvCxnSpPr>
        <p:spPr>
          <a:xfrm>
            <a:off x="2585720" y="2957830"/>
            <a:ext cx="1062355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6"/>
            <a:endCxn id="10" idx="2"/>
          </p:cNvCxnSpPr>
          <p:nvPr/>
        </p:nvCxnSpPr>
        <p:spPr>
          <a:xfrm>
            <a:off x="2585720" y="2957830"/>
            <a:ext cx="1062990" cy="17284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6" idx="2"/>
          </p:cNvCxnSpPr>
          <p:nvPr/>
        </p:nvCxnSpPr>
        <p:spPr>
          <a:xfrm>
            <a:off x="2585720" y="3825240"/>
            <a:ext cx="106235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23" idx="2"/>
          </p:cNvCxnSpPr>
          <p:nvPr/>
        </p:nvCxnSpPr>
        <p:spPr>
          <a:xfrm flipV="true">
            <a:off x="2585720" y="2960370"/>
            <a:ext cx="1061720" cy="8648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10" idx="2"/>
          </p:cNvCxnSpPr>
          <p:nvPr/>
        </p:nvCxnSpPr>
        <p:spPr>
          <a:xfrm>
            <a:off x="2585720" y="3825240"/>
            <a:ext cx="1062990" cy="8610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6"/>
            <a:endCxn id="10" idx="2"/>
          </p:cNvCxnSpPr>
          <p:nvPr/>
        </p:nvCxnSpPr>
        <p:spPr>
          <a:xfrm>
            <a:off x="2585720" y="4683760"/>
            <a:ext cx="106299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6"/>
          </p:cNvCxnSpPr>
          <p:nvPr/>
        </p:nvCxnSpPr>
        <p:spPr>
          <a:xfrm flipV="true">
            <a:off x="2585720" y="3806825"/>
            <a:ext cx="1066800" cy="876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  <a:endCxn id="23" idx="2"/>
          </p:cNvCxnSpPr>
          <p:nvPr/>
        </p:nvCxnSpPr>
        <p:spPr>
          <a:xfrm flipV="true">
            <a:off x="2585720" y="2960370"/>
            <a:ext cx="1061720" cy="17233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6"/>
            <a:endCxn id="23" idx="2"/>
          </p:cNvCxnSpPr>
          <p:nvPr/>
        </p:nvCxnSpPr>
        <p:spPr>
          <a:xfrm>
            <a:off x="2585720" y="2040890"/>
            <a:ext cx="1061720" cy="919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6"/>
            <a:endCxn id="6" idx="2"/>
          </p:cNvCxnSpPr>
          <p:nvPr/>
        </p:nvCxnSpPr>
        <p:spPr>
          <a:xfrm>
            <a:off x="2585720" y="2040890"/>
            <a:ext cx="1062355" cy="1786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6"/>
            <a:endCxn id="10" idx="2"/>
          </p:cNvCxnSpPr>
          <p:nvPr/>
        </p:nvCxnSpPr>
        <p:spPr>
          <a:xfrm>
            <a:off x="2585720" y="2040890"/>
            <a:ext cx="1062990" cy="26454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655695" y="1734185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30825" y="2651125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Pie 13"/>
          <p:cNvSpPr/>
          <p:nvPr/>
        </p:nvSpPr>
        <p:spPr>
          <a:xfrm>
            <a:off x="5324475" y="2649855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31460" y="3518535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Pie 15"/>
          <p:cNvSpPr/>
          <p:nvPr/>
        </p:nvSpPr>
        <p:spPr>
          <a:xfrm>
            <a:off x="5325110" y="3517265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32095" y="4377055"/>
            <a:ext cx="607060" cy="6070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Pie 17"/>
          <p:cNvSpPr/>
          <p:nvPr/>
        </p:nvSpPr>
        <p:spPr>
          <a:xfrm>
            <a:off x="5325745" y="4375785"/>
            <a:ext cx="614045" cy="614045"/>
          </a:xfrm>
          <a:prstGeom prst="pie">
            <a:avLst>
              <a:gd name="adj1" fmla="val 5385852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" idx="6"/>
            <a:endCxn id="14" idx="2"/>
          </p:cNvCxnSpPr>
          <p:nvPr/>
        </p:nvCxnSpPr>
        <p:spPr>
          <a:xfrm>
            <a:off x="4262755" y="2954655"/>
            <a:ext cx="106172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6"/>
            <a:endCxn id="16" idx="2"/>
          </p:cNvCxnSpPr>
          <p:nvPr/>
        </p:nvCxnSpPr>
        <p:spPr>
          <a:xfrm>
            <a:off x="4262755" y="2954655"/>
            <a:ext cx="1062355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6"/>
            <a:endCxn id="18" idx="2"/>
          </p:cNvCxnSpPr>
          <p:nvPr/>
        </p:nvCxnSpPr>
        <p:spPr>
          <a:xfrm>
            <a:off x="4262755" y="2954655"/>
            <a:ext cx="1062990" cy="17284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" idx="6"/>
            <a:endCxn id="16" idx="2"/>
          </p:cNvCxnSpPr>
          <p:nvPr/>
        </p:nvCxnSpPr>
        <p:spPr>
          <a:xfrm>
            <a:off x="4262755" y="3822065"/>
            <a:ext cx="106235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" idx="6"/>
            <a:endCxn id="14" idx="2"/>
          </p:cNvCxnSpPr>
          <p:nvPr/>
        </p:nvCxnSpPr>
        <p:spPr>
          <a:xfrm flipV="true">
            <a:off x="4262755" y="2957195"/>
            <a:ext cx="1061720" cy="8648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" idx="6"/>
            <a:endCxn id="18" idx="2"/>
          </p:cNvCxnSpPr>
          <p:nvPr/>
        </p:nvCxnSpPr>
        <p:spPr>
          <a:xfrm>
            <a:off x="4262755" y="3822065"/>
            <a:ext cx="1062990" cy="8610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6"/>
            <a:endCxn id="18" idx="2"/>
          </p:cNvCxnSpPr>
          <p:nvPr/>
        </p:nvCxnSpPr>
        <p:spPr>
          <a:xfrm>
            <a:off x="4262755" y="4680585"/>
            <a:ext cx="106299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4262755" y="3803650"/>
            <a:ext cx="1066800" cy="876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" idx="6"/>
            <a:endCxn id="14" idx="2"/>
          </p:cNvCxnSpPr>
          <p:nvPr/>
        </p:nvCxnSpPr>
        <p:spPr>
          <a:xfrm flipV="true">
            <a:off x="4262755" y="2957195"/>
            <a:ext cx="1061720" cy="17233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6"/>
            <a:endCxn id="14" idx="2"/>
          </p:cNvCxnSpPr>
          <p:nvPr/>
        </p:nvCxnSpPr>
        <p:spPr>
          <a:xfrm>
            <a:off x="4262755" y="2037715"/>
            <a:ext cx="1061720" cy="919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6"/>
            <a:endCxn id="16" idx="2"/>
          </p:cNvCxnSpPr>
          <p:nvPr/>
        </p:nvCxnSpPr>
        <p:spPr>
          <a:xfrm>
            <a:off x="4262755" y="2037715"/>
            <a:ext cx="1062355" cy="1786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" idx="6"/>
            <a:endCxn id="18" idx="2"/>
          </p:cNvCxnSpPr>
          <p:nvPr/>
        </p:nvCxnSpPr>
        <p:spPr>
          <a:xfrm>
            <a:off x="4262755" y="2037715"/>
            <a:ext cx="1062990" cy="26454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6"/>
          </p:cNvCxnSpPr>
          <p:nvPr/>
        </p:nvCxnSpPr>
        <p:spPr>
          <a:xfrm>
            <a:off x="5937885" y="2954655"/>
            <a:ext cx="6381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939790" y="3824605"/>
            <a:ext cx="6381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937885" y="4680585"/>
            <a:ext cx="6381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 Box 57"/>
              <p:cNvSpPr txBox="true"/>
              <p:nvPr/>
            </p:nvSpPr>
            <p:spPr>
              <a:xfrm>
                <a:off x="6687757" y="2778061"/>
                <a:ext cx="62293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8" name="Text Box 5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687757" y="2778061"/>
                <a:ext cx="622935" cy="352425"/>
              </a:xfrm>
              <a:prstGeom prst="rect">
                <a:avLst/>
              </a:prstGeom>
              <a:blipFill rotWithShape="true">
                <a:blip r:embed="rId2"/>
                <a:stretch>
                  <a:fillRect l="-92" t="-162" r="92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 Box 58"/>
              <p:cNvSpPr txBox="true"/>
              <p:nvPr/>
            </p:nvSpPr>
            <p:spPr>
              <a:xfrm>
                <a:off x="6734747" y="3616896"/>
                <a:ext cx="52895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9" name="Text Box 5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734747" y="3616896"/>
                <a:ext cx="528955" cy="352425"/>
              </a:xfrm>
              <a:prstGeom prst="rect">
                <a:avLst/>
              </a:prstGeom>
              <a:blipFill rotWithShape="true">
                <a:blip r:embed="rId3"/>
                <a:stretch>
                  <a:fillRect l="-108" t="-162" r="108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 Box 59"/>
              <p:cNvSpPr txBox="true"/>
              <p:nvPr/>
            </p:nvSpPr>
            <p:spPr>
              <a:xfrm>
                <a:off x="6734747" y="4506531"/>
                <a:ext cx="528955" cy="352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0" name="Text Box 5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734747" y="4506531"/>
                <a:ext cx="528955" cy="352425"/>
              </a:xfrm>
              <a:prstGeom prst="rect">
                <a:avLst/>
              </a:prstGeom>
              <a:blipFill rotWithShape="true">
                <a:blip r:embed="rId4"/>
                <a:stretch>
                  <a:fillRect l="-108" t="-162" r="108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 descr="Screenshot_20210617_10430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715" y="2427605"/>
            <a:ext cx="1368425" cy="937895"/>
          </a:xfrm>
          <a:prstGeom prst="rect">
            <a:avLst/>
          </a:prstGeom>
        </p:spPr>
      </p:pic>
      <p:pic>
        <p:nvPicPr>
          <p:cNvPr id="63" name="Picture 62" descr="Screenshot_20210617_10434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7790180" y="3263900"/>
            <a:ext cx="915035" cy="925195"/>
          </a:xfrm>
          <a:prstGeom prst="rect">
            <a:avLst/>
          </a:prstGeom>
        </p:spPr>
      </p:pic>
      <p:pic>
        <p:nvPicPr>
          <p:cNvPr id="64" name="Picture 63" descr="Screenshot_20210617_10435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828280" y="4131310"/>
            <a:ext cx="95631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3979545" y="244729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79545" y="331470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79545" y="417322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49830" y="2907665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9830" y="3750310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59095" y="244729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59095" y="331470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59095" y="417322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28" idx="6"/>
            <a:endCxn id="4" idx="2"/>
          </p:cNvCxnSpPr>
          <p:nvPr/>
        </p:nvCxnSpPr>
        <p:spPr>
          <a:xfrm flipV="true">
            <a:off x="3056890" y="2750820"/>
            <a:ext cx="922655" cy="4603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6"/>
            <a:endCxn id="7" idx="2"/>
          </p:cNvCxnSpPr>
          <p:nvPr/>
        </p:nvCxnSpPr>
        <p:spPr>
          <a:xfrm>
            <a:off x="3056890" y="3211195"/>
            <a:ext cx="922655" cy="407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8" idx="6"/>
            <a:endCxn id="8" idx="2"/>
          </p:cNvCxnSpPr>
          <p:nvPr/>
        </p:nvCxnSpPr>
        <p:spPr>
          <a:xfrm>
            <a:off x="3056890" y="3211195"/>
            <a:ext cx="922655" cy="12655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4" idx="2"/>
          </p:cNvCxnSpPr>
          <p:nvPr/>
        </p:nvCxnSpPr>
        <p:spPr>
          <a:xfrm flipV="true">
            <a:off x="3056890" y="2750820"/>
            <a:ext cx="922655" cy="13030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7" idx="2"/>
          </p:cNvCxnSpPr>
          <p:nvPr/>
        </p:nvCxnSpPr>
        <p:spPr>
          <a:xfrm flipV="true">
            <a:off x="3056890" y="3618230"/>
            <a:ext cx="922655" cy="4356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3056890" y="4053840"/>
            <a:ext cx="922655" cy="4229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6" idx="2"/>
          </p:cNvCxnSpPr>
          <p:nvPr/>
        </p:nvCxnSpPr>
        <p:spPr>
          <a:xfrm>
            <a:off x="4586605" y="2750820"/>
            <a:ext cx="8724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</p:cNvCxnSpPr>
          <p:nvPr/>
        </p:nvCxnSpPr>
        <p:spPr>
          <a:xfrm>
            <a:off x="4586605" y="2750820"/>
            <a:ext cx="872490" cy="8756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</p:cNvCxnSpPr>
          <p:nvPr/>
        </p:nvCxnSpPr>
        <p:spPr>
          <a:xfrm>
            <a:off x="4586605" y="2750820"/>
            <a:ext cx="872490" cy="17341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6" idx="2"/>
          </p:cNvCxnSpPr>
          <p:nvPr/>
        </p:nvCxnSpPr>
        <p:spPr>
          <a:xfrm flipV="true">
            <a:off x="4586605" y="2750820"/>
            <a:ext cx="872490" cy="8674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</p:cNvCxnSpPr>
          <p:nvPr/>
        </p:nvCxnSpPr>
        <p:spPr>
          <a:xfrm>
            <a:off x="4586605" y="3618230"/>
            <a:ext cx="87249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</p:cNvCxnSpPr>
          <p:nvPr/>
        </p:nvCxnSpPr>
        <p:spPr>
          <a:xfrm>
            <a:off x="4586605" y="3618230"/>
            <a:ext cx="872490" cy="866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0" idx="2"/>
          </p:cNvCxnSpPr>
          <p:nvPr/>
        </p:nvCxnSpPr>
        <p:spPr>
          <a:xfrm>
            <a:off x="4586605" y="4476750"/>
            <a:ext cx="8724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6"/>
            <a:endCxn id="9" idx="2"/>
          </p:cNvCxnSpPr>
          <p:nvPr/>
        </p:nvCxnSpPr>
        <p:spPr>
          <a:xfrm flipV="true">
            <a:off x="4586605" y="3618230"/>
            <a:ext cx="872490" cy="8585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6" idx="2"/>
          </p:cNvCxnSpPr>
          <p:nvPr/>
        </p:nvCxnSpPr>
        <p:spPr>
          <a:xfrm flipV="true">
            <a:off x="4586605" y="2750820"/>
            <a:ext cx="872490" cy="17259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934835" y="245173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34835" y="331914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34835" y="417766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6" idx="6"/>
            <a:endCxn id="30" idx="2"/>
          </p:cNvCxnSpPr>
          <p:nvPr/>
        </p:nvCxnSpPr>
        <p:spPr>
          <a:xfrm>
            <a:off x="6062345" y="2755265"/>
            <a:ext cx="8724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062345" y="2755265"/>
            <a:ext cx="872490" cy="8756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062345" y="2755265"/>
            <a:ext cx="872490" cy="17341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30" idx="2"/>
          </p:cNvCxnSpPr>
          <p:nvPr/>
        </p:nvCxnSpPr>
        <p:spPr>
          <a:xfrm flipV="true">
            <a:off x="6062345" y="2755265"/>
            <a:ext cx="872490" cy="8674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62345" y="3622675"/>
            <a:ext cx="87249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62345" y="3622675"/>
            <a:ext cx="872490" cy="866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32" idx="2"/>
          </p:cNvCxnSpPr>
          <p:nvPr/>
        </p:nvCxnSpPr>
        <p:spPr>
          <a:xfrm>
            <a:off x="6062345" y="4481195"/>
            <a:ext cx="8724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6"/>
            <a:endCxn id="31" idx="2"/>
          </p:cNvCxnSpPr>
          <p:nvPr/>
        </p:nvCxnSpPr>
        <p:spPr>
          <a:xfrm flipV="true">
            <a:off x="6062345" y="3622675"/>
            <a:ext cx="872490" cy="8585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6"/>
            <a:endCxn id="30" idx="2"/>
          </p:cNvCxnSpPr>
          <p:nvPr/>
        </p:nvCxnSpPr>
        <p:spPr>
          <a:xfrm flipV="true">
            <a:off x="6062345" y="2755265"/>
            <a:ext cx="872490" cy="17259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472805" y="2909570"/>
            <a:ext cx="607060" cy="6070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472805" y="3752215"/>
            <a:ext cx="607060" cy="6070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0" idx="6"/>
            <a:endCxn id="42" idx="2"/>
          </p:cNvCxnSpPr>
          <p:nvPr/>
        </p:nvCxnSpPr>
        <p:spPr>
          <a:xfrm>
            <a:off x="7541895" y="2755265"/>
            <a:ext cx="930910" cy="4578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6"/>
            <a:endCxn id="43" idx="2"/>
          </p:cNvCxnSpPr>
          <p:nvPr/>
        </p:nvCxnSpPr>
        <p:spPr>
          <a:xfrm>
            <a:off x="7541895" y="2755265"/>
            <a:ext cx="930910" cy="1300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6"/>
            <a:endCxn id="43" idx="2"/>
          </p:cNvCxnSpPr>
          <p:nvPr/>
        </p:nvCxnSpPr>
        <p:spPr>
          <a:xfrm>
            <a:off x="7541895" y="3622675"/>
            <a:ext cx="930910" cy="4330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6"/>
            <a:endCxn id="42" idx="2"/>
          </p:cNvCxnSpPr>
          <p:nvPr/>
        </p:nvCxnSpPr>
        <p:spPr>
          <a:xfrm flipV="true">
            <a:off x="7541895" y="3213100"/>
            <a:ext cx="930910" cy="409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6"/>
          </p:cNvCxnSpPr>
          <p:nvPr/>
        </p:nvCxnSpPr>
        <p:spPr>
          <a:xfrm flipV="true">
            <a:off x="7541895" y="4064635"/>
            <a:ext cx="924560" cy="4165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6"/>
            <a:endCxn id="42" idx="2"/>
          </p:cNvCxnSpPr>
          <p:nvPr/>
        </p:nvCxnSpPr>
        <p:spPr>
          <a:xfrm flipV="true">
            <a:off x="7541895" y="3213100"/>
            <a:ext cx="930910" cy="12680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 Box 49"/>
          <p:cNvSpPr txBox="true"/>
          <p:nvPr/>
        </p:nvSpPr>
        <p:spPr>
          <a:xfrm>
            <a:off x="2392045" y="2183765"/>
            <a:ext cx="1408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Cantarell" charset="0"/>
                <a:cs typeface="Cantarell" charset="0"/>
              </a:rPr>
              <a:t>Input</a:t>
            </a:r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Text Box 50"/>
          <p:cNvSpPr txBox="true"/>
          <p:nvPr/>
        </p:nvSpPr>
        <p:spPr>
          <a:xfrm>
            <a:off x="5328920" y="1720850"/>
            <a:ext cx="1408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Cantarell" charset="0"/>
                <a:cs typeface="Cantarell" charset="0"/>
              </a:rPr>
              <a:t>Hidden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8320405" y="2270125"/>
            <a:ext cx="1408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Cantarell" charset="0"/>
                <a:cs typeface="Cantarell" charset="0"/>
              </a:rPr>
              <a:t>Output</a:t>
            </a:r>
            <a:endParaRPr lang="en-US" altLang="en-US">
              <a:solidFill>
                <a:schemeClr val="bg1">
                  <a:lumMod val="75000"/>
                </a:schemeClr>
              </a:solidFill>
              <a:latin typeface="Cantarell" charset="0"/>
              <a:cs typeface="Cantarel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" name="Group 25"/>
          <p:cNvGrpSpPr/>
          <p:nvPr/>
        </p:nvGrpSpPr>
        <p:grpSpPr>
          <a:xfrm>
            <a:off x="3202305" y="1080770"/>
            <a:ext cx="5244465" cy="1849120"/>
            <a:chOff x="4036" y="1127"/>
            <a:chExt cx="10441" cy="3681"/>
          </a:xfrm>
        </p:grpSpPr>
        <p:sp>
          <p:nvSpPr>
            <p:cNvPr id="4" name="Oval 3"/>
            <p:cNvSpPr/>
            <p:nvPr/>
          </p:nvSpPr>
          <p:spPr>
            <a:xfrm>
              <a:off x="6445" y="1127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445" y="2493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445" y="3845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036" y="1852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036" y="3179"/>
              <a:ext cx="956" cy="9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775" y="1127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775" y="2493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775" y="3845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28" idx="6"/>
              <a:endCxn id="4" idx="2"/>
            </p:cNvCxnSpPr>
            <p:nvPr/>
          </p:nvCxnSpPr>
          <p:spPr>
            <a:xfrm flipV="true">
              <a:off x="4992" y="1605"/>
              <a:ext cx="1453" cy="72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8" idx="6"/>
              <a:endCxn id="7" idx="2"/>
            </p:cNvCxnSpPr>
            <p:nvPr/>
          </p:nvCxnSpPr>
          <p:spPr>
            <a:xfrm>
              <a:off x="4992" y="2330"/>
              <a:ext cx="1453" cy="64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8" idx="6"/>
              <a:endCxn id="8" idx="2"/>
            </p:cNvCxnSpPr>
            <p:nvPr/>
          </p:nvCxnSpPr>
          <p:spPr>
            <a:xfrm>
              <a:off x="4992" y="2330"/>
              <a:ext cx="1453" cy="199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4" idx="2"/>
            </p:cNvCxnSpPr>
            <p:nvPr/>
          </p:nvCxnSpPr>
          <p:spPr>
            <a:xfrm flipV="true">
              <a:off x="4992" y="1605"/>
              <a:ext cx="1453" cy="20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7" idx="2"/>
            </p:cNvCxnSpPr>
            <p:nvPr/>
          </p:nvCxnSpPr>
          <p:spPr>
            <a:xfrm flipV="true">
              <a:off x="4992" y="2971"/>
              <a:ext cx="1453" cy="68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8" idx="2"/>
            </p:cNvCxnSpPr>
            <p:nvPr/>
          </p:nvCxnSpPr>
          <p:spPr>
            <a:xfrm>
              <a:off x="4992" y="3657"/>
              <a:ext cx="1453" cy="6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6"/>
              <a:endCxn id="6" idx="2"/>
            </p:cNvCxnSpPr>
            <p:nvPr/>
          </p:nvCxnSpPr>
          <p:spPr>
            <a:xfrm>
              <a:off x="7401" y="1605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6"/>
            </p:cNvCxnSpPr>
            <p:nvPr/>
          </p:nvCxnSpPr>
          <p:spPr>
            <a:xfrm>
              <a:off x="7401" y="1605"/>
              <a:ext cx="1374" cy="137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6"/>
            </p:cNvCxnSpPr>
            <p:nvPr/>
          </p:nvCxnSpPr>
          <p:spPr>
            <a:xfrm>
              <a:off x="7401" y="1605"/>
              <a:ext cx="1374" cy="273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6"/>
              <a:endCxn id="6" idx="2"/>
            </p:cNvCxnSpPr>
            <p:nvPr/>
          </p:nvCxnSpPr>
          <p:spPr>
            <a:xfrm flipV="true">
              <a:off x="7401" y="1605"/>
              <a:ext cx="1374" cy="13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6"/>
            </p:cNvCxnSpPr>
            <p:nvPr/>
          </p:nvCxnSpPr>
          <p:spPr>
            <a:xfrm>
              <a:off x="7401" y="2971"/>
              <a:ext cx="1374" cy="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6"/>
            </p:cNvCxnSpPr>
            <p:nvPr/>
          </p:nvCxnSpPr>
          <p:spPr>
            <a:xfrm>
              <a:off x="7401" y="2971"/>
              <a:ext cx="1374" cy="13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6"/>
              <a:endCxn id="10" idx="2"/>
            </p:cNvCxnSpPr>
            <p:nvPr/>
          </p:nvCxnSpPr>
          <p:spPr>
            <a:xfrm>
              <a:off x="7401" y="4323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6"/>
              <a:endCxn id="9" idx="2"/>
            </p:cNvCxnSpPr>
            <p:nvPr/>
          </p:nvCxnSpPr>
          <p:spPr>
            <a:xfrm flipV="true">
              <a:off x="7401" y="2971"/>
              <a:ext cx="1374" cy="13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6"/>
              <a:endCxn id="6" idx="2"/>
            </p:cNvCxnSpPr>
            <p:nvPr/>
          </p:nvCxnSpPr>
          <p:spPr>
            <a:xfrm flipV="true">
              <a:off x="7401" y="1605"/>
              <a:ext cx="1374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1099" y="1134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099" y="2500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099" y="3852"/>
              <a:ext cx="956" cy="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30" idx="2"/>
            </p:cNvCxnSpPr>
            <p:nvPr/>
          </p:nvCxnSpPr>
          <p:spPr>
            <a:xfrm>
              <a:off x="9725" y="1612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9725" y="1612"/>
              <a:ext cx="1374" cy="137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725" y="1612"/>
              <a:ext cx="1374" cy="273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0" idx="2"/>
            </p:cNvCxnSpPr>
            <p:nvPr/>
          </p:nvCxnSpPr>
          <p:spPr>
            <a:xfrm flipV="true">
              <a:off x="9725" y="1612"/>
              <a:ext cx="1374" cy="13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9725" y="2978"/>
              <a:ext cx="1374" cy="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9725" y="2978"/>
              <a:ext cx="1374" cy="13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2" idx="2"/>
            </p:cNvCxnSpPr>
            <p:nvPr/>
          </p:nvCxnSpPr>
          <p:spPr>
            <a:xfrm>
              <a:off x="9725" y="4330"/>
              <a:ext cx="13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1" idx="2"/>
            </p:cNvCxnSpPr>
            <p:nvPr/>
          </p:nvCxnSpPr>
          <p:spPr>
            <a:xfrm flipV="true">
              <a:off x="9725" y="2978"/>
              <a:ext cx="1374" cy="13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0" idx="2"/>
            </p:cNvCxnSpPr>
            <p:nvPr/>
          </p:nvCxnSpPr>
          <p:spPr>
            <a:xfrm flipV="true">
              <a:off x="9725" y="1612"/>
              <a:ext cx="1374" cy="27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3521" y="1855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521" y="3182"/>
              <a:ext cx="956" cy="9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30" idx="6"/>
              <a:endCxn id="42" idx="2"/>
            </p:cNvCxnSpPr>
            <p:nvPr/>
          </p:nvCxnSpPr>
          <p:spPr>
            <a:xfrm>
              <a:off x="12055" y="1612"/>
              <a:ext cx="1466" cy="72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0" idx="6"/>
              <a:endCxn id="43" idx="2"/>
            </p:cNvCxnSpPr>
            <p:nvPr/>
          </p:nvCxnSpPr>
          <p:spPr>
            <a:xfrm>
              <a:off x="12055" y="1612"/>
              <a:ext cx="1466" cy="204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1" idx="6"/>
              <a:endCxn id="43" idx="2"/>
            </p:cNvCxnSpPr>
            <p:nvPr/>
          </p:nvCxnSpPr>
          <p:spPr>
            <a:xfrm>
              <a:off x="12055" y="2978"/>
              <a:ext cx="1466" cy="68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1" idx="6"/>
              <a:endCxn id="42" idx="2"/>
            </p:cNvCxnSpPr>
            <p:nvPr/>
          </p:nvCxnSpPr>
          <p:spPr>
            <a:xfrm flipV="true">
              <a:off x="12055" y="2333"/>
              <a:ext cx="1466" cy="64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2" idx="6"/>
            </p:cNvCxnSpPr>
            <p:nvPr/>
          </p:nvCxnSpPr>
          <p:spPr>
            <a:xfrm flipV="true">
              <a:off x="12055" y="3674"/>
              <a:ext cx="1456" cy="65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2" idx="6"/>
              <a:endCxn id="42" idx="2"/>
            </p:cNvCxnSpPr>
            <p:nvPr/>
          </p:nvCxnSpPr>
          <p:spPr>
            <a:xfrm flipV="true">
              <a:off x="12055" y="2333"/>
              <a:ext cx="1466" cy="199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3" name="Oval 52"/>
          <p:cNvSpPr/>
          <p:nvPr/>
        </p:nvSpPr>
        <p:spPr>
          <a:xfrm>
            <a:off x="3202305" y="4471035"/>
            <a:ext cx="480060" cy="480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02305" y="5137150"/>
            <a:ext cx="480060" cy="480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3" idx="6"/>
            <a:endCxn id="29" idx="2"/>
          </p:cNvCxnSpPr>
          <p:nvPr/>
        </p:nvCxnSpPr>
        <p:spPr>
          <a:xfrm flipV="true">
            <a:off x="3682365" y="4346575"/>
            <a:ext cx="730250" cy="364490"/>
          </a:xfrm>
          <a:prstGeom prst="straightConnector1">
            <a:avLst/>
          </a:prstGeom>
          <a:ln>
            <a:solidFill>
              <a:schemeClr val="accent3">
                <a:alpha val="14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6"/>
            <a:endCxn id="50" idx="2"/>
          </p:cNvCxnSpPr>
          <p:nvPr/>
        </p:nvCxnSpPr>
        <p:spPr>
          <a:xfrm>
            <a:off x="3682365" y="4711065"/>
            <a:ext cx="730250" cy="321945"/>
          </a:xfrm>
          <a:prstGeom prst="straightConnector1">
            <a:avLst/>
          </a:prstGeom>
          <a:ln>
            <a:solidFill>
              <a:schemeClr val="accent3">
                <a:alpha val="14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6"/>
            <a:endCxn id="51" idx="2"/>
          </p:cNvCxnSpPr>
          <p:nvPr/>
        </p:nvCxnSpPr>
        <p:spPr>
          <a:xfrm>
            <a:off x="3682365" y="4711065"/>
            <a:ext cx="730250" cy="1000760"/>
          </a:xfrm>
          <a:prstGeom prst="straightConnector1">
            <a:avLst/>
          </a:prstGeom>
          <a:ln>
            <a:solidFill>
              <a:schemeClr val="accent3">
                <a:alpha val="14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6"/>
            <a:endCxn id="29" idx="2"/>
          </p:cNvCxnSpPr>
          <p:nvPr/>
        </p:nvCxnSpPr>
        <p:spPr>
          <a:xfrm flipV="true">
            <a:off x="3682365" y="4346575"/>
            <a:ext cx="730250" cy="1030605"/>
          </a:xfrm>
          <a:prstGeom prst="straightConnector1">
            <a:avLst/>
          </a:prstGeom>
          <a:ln>
            <a:solidFill>
              <a:schemeClr val="accent3">
                <a:alpha val="14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6"/>
            <a:endCxn id="50" idx="2"/>
          </p:cNvCxnSpPr>
          <p:nvPr/>
        </p:nvCxnSpPr>
        <p:spPr>
          <a:xfrm flipV="true">
            <a:off x="3682365" y="5033010"/>
            <a:ext cx="730250" cy="344170"/>
          </a:xfrm>
          <a:prstGeom prst="straightConnector1">
            <a:avLst/>
          </a:prstGeom>
          <a:ln>
            <a:solidFill>
              <a:schemeClr val="accent3">
                <a:alpha val="14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6"/>
            <a:endCxn id="51" idx="2"/>
          </p:cNvCxnSpPr>
          <p:nvPr/>
        </p:nvCxnSpPr>
        <p:spPr>
          <a:xfrm>
            <a:off x="3682365" y="5377180"/>
            <a:ext cx="730250" cy="334645"/>
          </a:xfrm>
          <a:prstGeom prst="straightConnector1">
            <a:avLst/>
          </a:prstGeom>
          <a:ln>
            <a:solidFill>
              <a:schemeClr val="accent3">
                <a:alpha val="14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4412615" y="4106545"/>
            <a:ext cx="2817495" cy="1849120"/>
            <a:chOff x="5942" y="5892"/>
            <a:chExt cx="4437" cy="2912"/>
          </a:xfrm>
        </p:grpSpPr>
        <p:sp>
          <p:nvSpPr>
            <p:cNvPr id="29" name="Oval 28"/>
            <p:cNvSpPr/>
            <p:nvPr/>
          </p:nvSpPr>
          <p:spPr>
            <a:xfrm>
              <a:off x="5942" y="5892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942" y="6973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942" y="8042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785" y="5892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785" y="6973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785" y="8042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>
              <a:stCxn id="29" idx="6"/>
              <a:endCxn id="55" idx="2"/>
            </p:cNvCxnSpPr>
            <p:nvPr/>
          </p:nvCxnSpPr>
          <p:spPr>
            <a:xfrm>
              <a:off x="6698" y="6270"/>
              <a:ext cx="1087" cy="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29" idx="6"/>
            </p:cNvCxnSpPr>
            <p:nvPr/>
          </p:nvCxnSpPr>
          <p:spPr>
            <a:xfrm>
              <a:off x="6698" y="6270"/>
              <a:ext cx="1087" cy="1091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9" idx="6"/>
            </p:cNvCxnSpPr>
            <p:nvPr/>
          </p:nvCxnSpPr>
          <p:spPr>
            <a:xfrm>
              <a:off x="6698" y="6270"/>
              <a:ext cx="1087" cy="216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0" idx="6"/>
              <a:endCxn id="55" idx="2"/>
            </p:cNvCxnSpPr>
            <p:nvPr/>
          </p:nvCxnSpPr>
          <p:spPr>
            <a:xfrm flipV="true">
              <a:off x="6698" y="6270"/>
              <a:ext cx="1087" cy="1081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0" idx="6"/>
            </p:cNvCxnSpPr>
            <p:nvPr/>
          </p:nvCxnSpPr>
          <p:spPr>
            <a:xfrm>
              <a:off x="6698" y="7351"/>
              <a:ext cx="1087" cy="1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0" idx="6"/>
            </p:cNvCxnSpPr>
            <p:nvPr/>
          </p:nvCxnSpPr>
          <p:spPr>
            <a:xfrm>
              <a:off x="6698" y="7351"/>
              <a:ext cx="1087" cy="108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1" idx="6"/>
              <a:endCxn id="57" idx="2"/>
            </p:cNvCxnSpPr>
            <p:nvPr/>
          </p:nvCxnSpPr>
          <p:spPr>
            <a:xfrm>
              <a:off x="6698" y="8420"/>
              <a:ext cx="1087" cy="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1" idx="6"/>
              <a:endCxn id="56" idx="2"/>
            </p:cNvCxnSpPr>
            <p:nvPr/>
          </p:nvCxnSpPr>
          <p:spPr>
            <a:xfrm flipV="true">
              <a:off x="6698" y="7351"/>
              <a:ext cx="1087" cy="107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51" idx="6"/>
              <a:endCxn id="55" idx="2"/>
            </p:cNvCxnSpPr>
            <p:nvPr/>
          </p:nvCxnSpPr>
          <p:spPr>
            <a:xfrm flipV="true">
              <a:off x="6698" y="6270"/>
              <a:ext cx="1087" cy="215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9623" y="5898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9623" y="6978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9623" y="8048"/>
              <a:ext cx="756" cy="756"/>
            </a:xfrm>
            <a:prstGeom prst="ellipse">
              <a:avLst/>
            </a:prstGeom>
            <a:solidFill>
              <a:srgbClr val="FDEDE2"/>
            </a:solidFill>
            <a:ln>
              <a:solidFill>
                <a:schemeClr val="accent2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>
              <a:endCxn id="73" idx="2"/>
            </p:cNvCxnSpPr>
            <p:nvPr/>
          </p:nvCxnSpPr>
          <p:spPr>
            <a:xfrm>
              <a:off x="8536" y="6276"/>
              <a:ext cx="1087" cy="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8536" y="6276"/>
              <a:ext cx="1087" cy="1091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8536" y="6276"/>
              <a:ext cx="1087" cy="216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73" idx="2"/>
            </p:cNvCxnSpPr>
            <p:nvPr/>
          </p:nvCxnSpPr>
          <p:spPr>
            <a:xfrm flipV="true">
              <a:off x="8536" y="6276"/>
              <a:ext cx="1087" cy="1081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8536" y="7356"/>
              <a:ext cx="1087" cy="1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8536" y="7356"/>
              <a:ext cx="1087" cy="108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75" idx="2"/>
            </p:cNvCxnSpPr>
            <p:nvPr/>
          </p:nvCxnSpPr>
          <p:spPr>
            <a:xfrm>
              <a:off x="8536" y="8426"/>
              <a:ext cx="1087" cy="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74" idx="2"/>
            </p:cNvCxnSpPr>
            <p:nvPr/>
          </p:nvCxnSpPr>
          <p:spPr>
            <a:xfrm flipV="true">
              <a:off x="8536" y="7356"/>
              <a:ext cx="1087" cy="107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73" idx="2"/>
            </p:cNvCxnSpPr>
            <p:nvPr/>
          </p:nvCxnSpPr>
          <p:spPr>
            <a:xfrm flipV="true">
              <a:off x="8536" y="6276"/>
              <a:ext cx="1087" cy="2150"/>
            </a:xfrm>
            <a:prstGeom prst="straightConnector1">
              <a:avLst/>
            </a:prstGeom>
            <a:ln>
              <a:solidFill>
                <a:schemeClr val="accent3">
                  <a:alpha val="14000"/>
                </a:schemeClr>
              </a:solidFill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5" name="Oval 84"/>
          <p:cNvSpPr/>
          <p:nvPr/>
        </p:nvSpPr>
        <p:spPr>
          <a:xfrm>
            <a:off x="7966710" y="4472305"/>
            <a:ext cx="480060" cy="4800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966710" y="5139055"/>
            <a:ext cx="480060" cy="4800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3" idx="6"/>
            <a:endCxn id="85" idx="2"/>
          </p:cNvCxnSpPr>
          <p:nvPr/>
        </p:nvCxnSpPr>
        <p:spPr>
          <a:xfrm>
            <a:off x="7230110" y="4350385"/>
            <a:ext cx="736600" cy="361950"/>
          </a:xfrm>
          <a:prstGeom prst="straightConnector1">
            <a:avLst/>
          </a:prstGeom>
          <a:ln>
            <a:solidFill>
              <a:schemeClr val="accent3">
                <a:alpha val="16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3" idx="6"/>
            <a:endCxn id="86" idx="2"/>
          </p:cNvCxnSpPr>
          <p:nvPr/>
        </p:nvCxnSpPr>
        <p:spPr>
          <a:xfrm>
            <a:off x="7230110" y="4350385"/>
            <a:ext cx="736600" cy="1028700"/>
          </a:xfrm>
          <a:prstGeom prst="straightConnector1">
            <a:avLst/>
          </a:prstGeom>
          <a:ln>
            <a:solidFill>
              <a:schemeClr val="accent3">
                <a:alpha val="16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4" idx="6"/>
            <a:endCxn id="86" idx="2"/>
          </p:cNvCxnSpPr>
          <p:nvPr/>
        </p:nvCxnSpPr>
        <p:spPr>
          <a:xfrm>
            <a:off x="7230110" y="5036185"/>
            <a:ext cx="736600" cy="342900"/>
          </a:xfrm>
          <a:prstGeom prst="straightConnector1">
            <a:avLst/>
          </a:prstGeom>
          <a:ln>
            <a:solidFill>
              <a:schemeClr val="accent3">
                <a:alpha val="16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4" idx="6"/>
            <a:endCxn id="85" idx="2"/>
          </p:cNvCxnSpPr>
          <p:nvPr/>
        </p:nvCxnSpPr>
        <p:spPr>
          <a:xfrm flipV="true">
            <a:off x="7230110" y="4712335"/>
            <a:ext cx="736600" cy="323850"/>
          </a:xfrm>
          <a:prstGeom prst="straightConnector1">
            <a:avLst/>
          </a:prstGeom>
          <a:ln>
            <a:solidFill>
              <a:schemeClr val="accent3">
                <a:alpha val="16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true">
            <a:off x="7235190" y="5392420"/>
            <a:ext cx="731520" cy="329565"/>
          </a:xfrm>
          <a:prstGeom prst="straightConnector1">
            <a:avLst/>
          </a:prstGeom>
          <a:ln>
            <a:solidFill>
              <a:schemeClr val="accent3">
                <a:alpha val="16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5" idx="6"/>
            <a:endCxn id="85" idx="2"/>
          </p:cNvCxnSpPr>
          <p:nvPr/>
        </p:nvCxnSpPr>
        <p:spPr>
          <a:xfrm flipV="true">
            <a:off x="7230110" y="4712335"/>
            <a:ext cx="736600" cy="1003300"/>
          </a:xfrm>
          <a:prstGeom prst="straightConnector1">
            <a:avLst/>
          </a:prstGeom>
          <a:ln>
            <a:solidFill>
              <a:schemeClr val="accent3">
                <a:alpha val="16000"/>
              </a:schemeClr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3" idx="6"/>
            <a:endCxn id="85" idx="2"/>
          </p:cNvCxnSpPr>
          <p:nvPr/>
        </p:nvCxnSpPr>
        <p:spPr>
          <a:xfrm>
            <a:off x="3682365" y="4711065"/>
            <a:ext cx="428434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4" idx="6"/>
            <a:endCxn id="86" idx="2"/>
          </p:cNvCxnSpPr>
          <p:nvPr/>
        </p:nvCxnSpPr>
        <p:spPr>
          <a:xfrm>
            <a:off x="3682365" y="5377180"/>
            <a:ext cx="4284345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7" name="Text Box 96"/>
          <p:cNvSpPr txBox="true"/>
          <p:nvPr/>
        </p:nvSpPr>
        <p:spPr>
          <a:xfrm>
            <a:off x="4412615" y="564515"/>
            <a:ext cx="3602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Cantarell" charset="0"/>
                <a:cs typeface="Cantarell" charset="0"/>
              </a:rPr>
              <a:t>With Activation Functions</a:t>
            </a:r>
            <a:endParaRPr lang="en-US" altLang="en-US">
              <a:solidFill>
                <a:schemeClr val="bg1">
                  <a:lumMod val="75000"/>
                </a:schemeClr>
              </a:solidFill>
              <a:latin typeface="Cantarell" charset="0"/>
              <a:cs typeface="Cantarell" charset="0"/>
            </a:endParaRPr>
          </a:p>
        </p:txBody>
      </p:sp>
      <p:sp>
        <p:nvSpPr>
          <p:cNvPr id="98" name="Text Box 97"/>
          <p:cNvSpPr txBox="true"/>
          <p:nvPr/>
        </p:nvSpPr>
        <p:spPr>
          <a:xfrm>
            <a:off x="4295140" y="3557905"/>
            <a:ext cx="3602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Cantarell" charset="0"/>
                <a:cs typeface="Cantarell" charset="0"/>
              </a:rPr>
              <a:t>Without Activation Functions</a:t>
            </a:r>
            <a:endParaRPr lang="en-US" altLang="en-US">
              <a:solidFill>
                <a:schemeClr val="bg1">
                  <a:lumMod val="75000"/>
                </a:schemeClr>
              </a:solidFill>
              <a:latin typeface="Cantarell" charset="0"/>
              <a:cs typeface="Cantarell" charset="0"/>
            </a:endParaRPr>
          </a:p>
        </p:txBody>
      </p:sp>
      <p:cxnSp>
        <p:nvCxnSpPr>
          <p:cNvPr id="99" name="Straight Arrow Connector 98"/>
          <p:cNvCxnSpPr>
            <a:stCxn id="54" idx="6"/>
            <a:endCxn id="85" idx="2"/>
          </p:cNvCxnSpPr>
          <p:nvPr/>
        </p:nvCxnSpPr>
        <p:spPr>
          <a:xfrm flipV="true">
            <a:off x="3682365" y="4712335"/>
            <a:ext cx="4284345" cy="6648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3" idx="6"/>
            <a:endCxn id="86" idx="2"/>
          </p:cNvCxnSpPr>
          <p:nvPr/>
        </p:nvCxnSpPr>
        <p:spPr>
          <a:xfrm>
            <a:off x="3682365" y="4711065"/>
            <a:ext cx="4284345" cy="6680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3979545" y="244729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79545" y="331470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79545" y="417322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49830" y="2907665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9830" y="3750310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59095" y="244729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59095" y="331470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59095" y="417322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28" idx="6"/>
            <a:endCxn id="4" idx="2"/>
          </p:cNvCxnSpPr>
          <p:nvPr/>
        </p:nvCxnSpPr>
        <p:spPr>
          <a:xfrm flipV="true">
            <a:off x="3056890" y="2750820"/>
            <a:ext cx="922655" cy="46037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6"/>
            <a:endCxn id="7" idx="2"/>
          </p:cNvCxnSpPr>
          <p:nvPr/>
        </p:nvCxnSpPr>
        <p:spPr>
          <a:xfrm>
            <a:off x="3056890" y="3211195"/>
            <a:ext cx="922655" cy="40703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8" idx="6"/>
            <a:endCxn id="8" idx="2"/>
          </p:cNvCxnSpPr>
          <p:nvPr/>
        </p:nvCxnSpPr>
        <p:spPr>
          <a:xfrm>
            <a:off x="3056890" y="3211195"/>
            <a:ext cx="922655" cy="126555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4" idx="2"/>
          </p:cNvCxnSpPr>
          <p:nvPr/>
        </p:nvCxnSpPr>
        <p:spPr>
          <a:xfrm flipV="true">
            <a:off x="3056890" y="2750820"/>
            <a:ext cx="922655" cy="130302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7" idx="2"/>
          </p:cNvCxnSpPr>
          <p:nvPr/>
        </p:nvCxnSpPr>
        <p:spPr>
          <a:xfrm flipV="true">
            <a:off x="3056890" y="3618230"/>
            <a:ext cx="922655" cy="43561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3056890" y="4053840"/>
            <a:ext cx="922655" cy="42291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6" idx="2"/>
          </p:cNvCxnSpPr>
          <p:nvPr/>
        </p:nvCxnSpPr>
        <p:spPr>
          <a:xfrm>
            <a:off x="4586605" y="2750820"/>
            <a:ext cx="872490" cy="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</p:cNvCxnSpPr>
          <p:nvPr/>
        </p:nvCxnSpPr>
        <p:spPr>
          <a:xfrm>
            <a:off x="4586605" y="2750820"/>
            <a:ext cx="872490" cy="87566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</p:cNvCxnSpPr>
          <p:nvPr/>
        </p:nvCxnSpPr>
        <p:spPr>
          <a:xfrm>
            <a:off x="4586605" y="2750820"/>
            <a:ext cx="872490" cy="173418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6" idx="2"/>
          </p:cNvCxnSpPr>
          <p:nvPr/>
        </p:nvCxnSpPr>
        <p:spPr>
          <a:xfrm flipV="true">
            <a:off x="4586605" y="2750820"/>
            <a:ext cx="872490" cy="86741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</p:cNvCxnSpPr>
          <p:nvPr/>
        </p:nvCxnSpPr>
        <p:spPr>
          <a:xfrm>
            <a:off x="4586605" y="3618230"/>
            <a:ext cx="872490" cy="825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</p:cNvCxnSpPr>
          <p:nvPr/>
        </p:nvCxnSpPr>
        <p:spPr>
          <a:xfrm>
            <a:off x="4586605" y="3618230"/>
            <a:ext cx="872490" cy="86677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0" idx="2"/>
          </p:cNvCxnSpPr>
          <p:nvPr/>
        </p:nvCxnSpPr>
        <p:spPr>
          <a:xfrm>
            <a:off x="4586605" y="4476750"/>
            <a:ext cx="872490" cy="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6"/>
            <a:endCxn id="9" idx="2"/>
          </p:cNvCxnSpPr>
          <p:nvPr/>
        </p:nvCxnSpPr>
        <p:spPr>
          <a:xfrm flipV="true">
            <a:off x="4586605" y="3618230"/>
            <a:ext cx="872490" cy="85852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6" idx="2"/>
          </p:cNvCxnSpPr>
          <p:nvPr/>
        </p:nvCxnSpPr>
        <p:spPr>
          <a:xfrm flipV="true">
            <a:off x="4586605" y="2750820"/>
            <a:ext cx="872490" cy="172593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934835" y="245173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34835" y="331914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34835" y="417766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0" idx="2"/>
          </p:cNvCxnSpPr>
          <p:nvPr/>
        </p:nvCxnSpPr>
        <p:spPr>
          <a:xfrm>
            <a:off x="6062345" y="2755265"/>
            <a:ext cx="872490" cy="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062345" y="2755265"/>
            <a:ext cx="872490" cy="87566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062345" y="2755265"/>
            <a:ext cx="872490" cy="173418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2"/>
          </p:cNvCxnSpPr>
          <p:nvPr/>
        </p:nvCxnSpPr>
        <p:spPr>
          <a:xfrm flipV="true">
            <a:off x="6062345" y="2755265"/>
            <a:ext cx="872490" cy="86741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62345" y="3622675"/>
            <a:ext cx="872490" cy="825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62345" y="3622675"/>
            <a:ext cx="872490" cy="86677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2" idx="2"/>
          </p:cNvCxnSpPr>
          <p:nvPr/>
        </p:nvCxnSpPr>
        <p:spPr>
          <a:xfrm>
            <a:off x="6062345" y="4481195"/>
            <a:ext cx="872490" cy="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1" idx="2"/>
          </p:cNvCxnSpPr>
          <p:nvPr/>
        </p:nvCxnSpPr>
        <p:spPr>
          <a:xfrm flipV="true">
            <a:off x="6062345" y="3622675"/>
            <a:ext cx="872490" cy="85852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0" idx="2"/>
          </p:cNvCxnSpPr>
          <p:nvPr/>
        </p:nvCxnSpPr>
        <p:spPr>
          <a:xfrm flipV="true">
            <a:off x="6062345" y="2755265"/>
            <a:ext cx="872490" cy="172593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472805" y="2909570"/>
            <a:ext cx="607060" cy="6070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472805" y="3752215"/>
            <a:ext cx="607060" cy="6070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0" idx="6"/>
            <a:endCxn id="42" idx="2"/>
          </p:cNvCxnSpPr>
          <p:nvPr/>
        </p:nvCxnSpPr>
        <p:spPr>
          <a:xfrm>
            <a:off x="7541895" y="2755265"/>
            <a:ext cx="930910" cy="45783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6"/>
            <a:endCxn id="43" idx="2"/>
          </p:cNvCxnSpPr>
          <p:nvPr/>
        </p:nvCxnSpPr>
        <p:spPr>
          <a:xfrm>
            <a:off x="7541895" y="2755265"/>
            <a:ext cx="930910" cy="130048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6"/>
            <a:endCxn id="43" idx="2"/>
          </p:cNvCxnSpPr>
          <p:nvPr/>
        </p:nvCxnSpPr>
        <p:spPr>
          <a:xfrm>
            <a:off x="7541895" y="3622675"/>
            <a:ext cx="930910" cy="43307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6"/>
            <a:endCxn id="42" idx="2"/>
          </p:cNvCxnSpPr>
          <p:nvPr/>
        </p:nvCxnSpPr>
        <p:spPr>
          <a:xfrm flipV="true">
            <a:off x="7541895" y="3213100"/>
            <a:ext cx="930910" cy="40957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6"/>
          </p:cNvCxnSpPr>
          <p:nvPr/>
        </p:nvCxnSpPr>
        <p:spPr>
          <a:xfrm flipV="true">
            <a:off x="7541895" y="4064635"/>
            <a:ext cx="924560" cy="416560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6"/>
            <a:endCxn id="42" idx="2"/>
          </p:cNvCxnSpPr>
          <p:nvPr/>
        </p:nvCxnSpPr>
        <p:spPr>
          <a:xfrm flipV="true">
            <a:off x="7541895" y="3213100"/>
            <a:ext cx="930910" cy="1268095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6"/>
          </p:cNvCxnSpPr>
          <p:nvPr/>
        </p:nvCxnSpPr>
        <p:spPr>
          <a:xfrm flipV="true">
            <a:off x="9079865" y="3211195"/>
            <a:ext cx="782320" cy="1905"/>
          </a:xfrm>
          <a:prstGeom prst="straightConnector1">
            <a:avLst/>
          </a:prstGeom>
          <a:ln w="25400"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true">
            <a:off x="9079865" y="4046220"/>
            <a:ext cx="782320" cy="1905"/>
          </a:xfrm>
          <a:prstGeom prst="straightConnector1">
            <a:avLst/>
          </a:prstGeom>
          <a:ln w="25400">
            <a:solidFill>
              <a:schemeClr val="accent1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28"/>
              <p:cNvSpPr txBox="true"/>
              <p:nvPr/>
            </p:nvSpPr>
            <p:spPr>
              <a:xfrm>
                <a:off x="1923415" y="3335020"/>
                <a:ext cx="487045" cy="5835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 sz="32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9" name="Text Box 2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923415" y="3335020"/>
                <a:ext cx="487045" cy="583565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 Box 54"/>
              <p:cNvSpPr txBox="true"/>
              <p:nvPr/>
            </p:nvSpPr>
            <p:spPr>
              <a:xfrm>
                <a:off x="9862185" y="3326130"/>
                <a:ext cx="487045" cy="5556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sz="3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2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5" name="Text Box 5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862185" y="3326130"/>
                <a:ext cx="487045" cy="55562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3979545" y="244729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79545" y="331470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79545" y="417322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49830" y="2907665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9830" y="3750310"/>
            <a:ext cx="607060" cy="6070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59095" y="244729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59095" y="331470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59095" y="4173220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28" idx="6"/>
          </p:cNvCxnSpPr>
          <p:nvPr/>
        </p:nvCxnSpPr>
        <p:spPr>
          <a:xfrm flipH="true">
            <a:off x="3056890" y="2750820"/>
            <a:ext cx="922655" cy="46037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28" idx="6"/>
          </p:cNvCxnSpPr>
          <p:nvPr/>
        </p:nvCxnSpPr>
        <p:spPr>
          <a:xfrm flipH="true" flipV="true">
            <a:off x="3056890" y="3211195"/>
            <a:ext cx="922655" cy="40703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28" idx="6"/>
          </p:cNvCxnSpPr>
          <p:nvPr/>
        </p:nvCxnSpPr>
        <p:spPr>
          <a:xfrm flipH="true" flipV="true">
            <a:off x="3056890" y="3211195"/>
            <a:ext cx="922655" cy="126555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6"/>
          </p:cNvCxnSpPr>
          <p:nvPr/>
        </p:nvCxnSpPr>
        <p:spPr>
          <a:xfrm flipH="true">
            <a:off x="3056890" y="2750820"/>
            <a:ext cx="922655" cy="130302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5" idx="6"/>
          </p:cNvCxnSpPr>
          <p:nvPr/>
        </p:nvCxnSpPr>
        <p:spPr>
          <a:xfrm flipH="true">
            <a:off x="3056890" y="3618230"/>
            <a:ext cx="922655" cy="43561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5" idx="6"/>
          </p:cNvCxnSpPr>
          <p:nvPr/>
        </p:nvCxnSpPr>
        <p:spPr>
          <a:xfrm flipH="true" flipV="true">
            <a:off x="3056890" y="4053840"/>
            <a:ext cx="922655" cy="42291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6" idx="2"/>
          </p:cNvCxnSpPr>
          <p:nvPr/>
        </p:nvCxnSpPr>
        <p:spPr>
          <a:xfrm flipH="true">
            <a:off x="4586605" y="2750820"/>
            <a:ext cx="872490" cy="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</p:cNvCxnSpPr>
          <p:nvPr/>
        </p:nvCxnSpPr>
        <p:spPr>
          <a:xfrm flipH="true">
            <a:off x="4586605" y="2750820"/>
            <a:ext cx="872490" cy="87566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</p:cNvCxnSpPr>
          <p:nvPr/>
        </p:nvCxnSpPr>
        <p:spPr>
          <a:xfrm flipH="true">
            <a:off x="4586605" y="2750820"/>
            <a:ext cx="872490" cy="173418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6" idx="2"/>
          </p:cNvCxnSpPr>
          <p:nvPr/>
        </p:nvCxnSpPr>
        <p:spPr>
          <a:xfrm flipH="true" flipV="true">
            <a:off x="4586605" y="2750820"/>
            <a:ext cx="872490" cy="86741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</p:cNvCxnSpPr>
          <p:nvPr/>
        </p:nvCxnSpPr>
        <p:spPr>
          <a:xfrm flipH="true">
            <a:off x="4586605" y="3618230"/>
            <a:ext cx="872490" cy="825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</p:cNvCxnSpPr>
          <p:nvPr/>
        </p:nvCxnSpPr>
        <p:spPr>
          <a:xfrm flipH="true">
            <a:off x="4586605" y="3618230"/>
            <a:ext cx="872490" cy="86677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0" idx="2"/>
          </p:cNvCxnSpPr>
          <p:nvPr/>
        </p:nvCxnSpPr>
        <p:spPr>
          <a:xfrm flipH="true">
            <a:off x="4586605" y="4476750"/>
            <a:ext cx="872490" cy="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6"/>
            <a:endCxn id="9" idx="2"/>
          </p:cNvCxnSpPr>
          <p:nvPr/>
        </p:nvCxnSpPr>
        <p:spPr>
          <a:xfrm flipH="true" flipV="true">
            <a:off x="4586605" y="3618230"/>
            <a:ext cx="872490" cy="85852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6" idx="2"/>
          </p:cNvCxnSpPr>
          <p:nvPr/>
        </p:nvCxnSpPr>
        <p:spPr>
          <a:xfrm flipH="true" flipV="true">
            <a:off x="4586605" y="2750820"/>
            <a:ext cx="872490" cy="172593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934835" y="245173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34835" y="331914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34835" y="4177665"/>
            <a:ext cx="607060" cy="6070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0" idx="2"/>
          </p:cNvCxnSpPr>
          <p:nvPr/>
        </p:nvCxnSpPr>
        <p:spPr>
          <a:xfrm flipH="true">
            <a:off x="6062345" y="2755265"/>
            <a:ext cx="872490" cy="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true">
            <a:off x="6062345" y="2755265"/>
            <a:ext cx="872490" cy="87566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true">
            <a:off x="6062345" y="2755265"/>
            <a:ext cx="872490" cy="173418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2"/>
          </p:cNvCxnSpPr>
          <p:nvPr/>
        </p:nvCxnSpPr>
        <p:spPr>
          <a:xfrm flipH="true" flipV="true">
            <a:off x="6062345" y="2755265"/>
            <a:ext cx="872490" cy="86741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true">
            <a:off x="6062345" y="3622675"/>
            <a:ext cx="872490" cy="825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true">
            <a:off x="6062345" y="3622675"/>
            <a:ext cx="872490" cy="86677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2" idx="2"/>
          </p:cNvCxnSpPr>
          <p:nvPr/>
        </p:nvCxnSpPr>
        <p:spPr>
          <a:xfrm flipH="true">
            <a:off x="6062345" y="4481195"/>
            <a:ext cx="872490" cy="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1" idx="2"/>
          </p:cNvCxnSpPr>
          <p:nvPr/>
        </p:nvCxnSpPr>
        <p:spPr>
          <a:xfrm flipH="true" flipV="true">
            <a:off x="6062345" y="3622675"/>
            <a:ext cx="872490" cy="85852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0" idx="2"/>
          </p:cNvCxnSpPr>
          <p:nvPr/>
        </p:nvCxnSpPr>
        <p:spPr>
          <a:xfrm flipH="true" flipV="true">
            <a:off x="6062345" y="2755265"/>
            <a:ext cx="872490" cy="172593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472805" y="2909570"/>
            <a:ext cx="607060" cy="6070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472805" y="3752215"/>
            <a:ext cx="607060" cy="6070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30" idx="6"/>
          </p:cNvCxnSpPr>
          <p:nvPr/>
        </p:nvCxnSpPr>
        <p:spPr>
          <a:xfrm flipH="true" flipV="true">
            <a:off x="7541895" y="2755265"/>
            <a:ext cx="929005" cy="46101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2"/>
            <a:endCxn id="30" idx="6"/>
          </p:cNvCxnSpPr>
          <p:nvPr/>
        </p:nvCxnSpPr>
        <p:spPr>
          <a:xfrm flipH="true" flipV="true">
            <a:off x="7541895" y="2755265"/>
            <a:ext cx="930910" cy="130048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  <a:endCxn id="31" idx="6"/>
          </p:cNvCxnSpPr>
          <p:nvPr/>
        </p:nvCxnSpPr>
        <p:spPr>
          <a:xfrm flipH="true" flipV="true">
            <a:off x="7541895" y="3622675"/>
            <a:ext cx="930910" cy="43307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2"/>
            <a:endCxn id="31" idx="6"/>
          </p:cNvCxnSpPr>
          <p:nvPr/>
        </p:nvCxnSpPr>
        <p:spPr>
          <a:xfrm flipH="true">
            <a:off x="7541895" y="3213100"/>
            <a:ext cx="930910" cy="409575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2"/>
            <a:endCxn id="32" idx="6"/>
          </p:cNvCxnSpPr>
          <p:nvPr/>
        </p:nvCxnSpPr>
        <p:spPr>
          <a:xfrm flipH="true">
            <a:off x="7541895" y="4055745"/>
            <a:ext cx="930910" cy="42545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2" idx="6"/>
          </p:cNvCxnSpPr>
          <p:nvPr/>
        </p:nvCxnSpPr>
        <p:spPr>
          <a:xfrm flipH="true">
            <a:off x="7541895" y="3211195"/>
            <a:ext cx="929005" cy="1270000"/>
          </a:xfrm>
          <a:prstGeom prst="straightConnector1">
            <a:avLst/>
          </a:prstGeom>
          <a:ln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2" idx="6"/>
          </p:cNvCxnSpPr>
          <p:nvPr/>
        </p:nvCxnSpPr>
        <p:spPr>
          <a:xfrm flipH="true">
            <a:off x="9079865" y="3211195"/>
            <a:ext cx="619760" cy="1905"/>
          </a:xfrm>
          <a:prstGeom prst="straightConnector1">
            <a:avLst/>
          </a:prstGeom>
          <a:ln w="25400"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true">
            <a:off x="9079865" y="4064635"/>
            <a:ext cx="619760" cy="1905"/>
          </a:xfrm>
          <a:prstGeom prst="straightConnector1">
            <a:avLst/>
          </a:prstGeom>
          <a:ln w="25400">
            <a:solidFill>
              <a:srgbClr val="FF3300"/>
            </a:solidFill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 Box 50"/>
              <p:cNvSpPr txBox="true"/>
              <p:nvPr/>
            </p:nvSpPr>
            <p:spPr>
              <a:xfrm>
                <a:off x="9787827" y="3366071"/>
                <a:ext cx="1595755" cy="521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𝐶</m:t>
                      </m:r>
                      <m:r>
                        <a:rPr lang="en-US" altLang="en-US" sz="28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en-US" sz="28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altLang="en-US" sz="28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altLang="en-US" sz="28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𝑏</m:t>
                      </m:r>
                      <m:r>
                        <a:rPr lang="en-US" altLang="en-US" sz="28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en-US" sz="2800"/>
              </a:p>
            </p:txBody>
          </p:sp>
        </mc:Choice>
        <mc:Fallback>
          <p:sp>
            <p:nvSpPr>
              <p:cNvPr id="51" name="Text Box 5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787827" y="3366071"/>
                <a:ext cx="1595755" cy="521970"/>
              </a:xfrm>
              <a:prstGeom prst="rect">
                <a:avLst/>
              </a:prstGeom>
              <a:blipFill rotWithShape="true">
                <a:blip r:embed="rId1"/>
                <a:stretch>
                  <a:fillRect l="-36" t="-109" r="36" b="10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WPS Presentation</Application>
  <PresentationFormat>宽屏</PresentationFormat>
  <Paragraphs>136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Liberation Sans</vt:lpstr>
      <vt:lpstr>DejaVu Math TeX Gyre</vt:lpstr>
      <vt:lpstr>Cantarell</vt:lpstr>
      <vt:lpstr>Arial Black</vt:lpstr>
      <vt:lpstr>微软雅黑</vt:lpstr>
      <vt:lpstr>Arial Unicode MS</vt:lpstr>
      <vt:lpstr>SimSun</vt:lpstr>
      <vt:lpstr>URW Bookman</vt:lpstr>
      <vt:lpstr>Adobe Courier</vt:lpstr>
      <vt:lpstr>Standard Symbols PS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zonyyu</dc:creator>
  <cp:lastModifiedBy>zonyyu</cp:lastModifiedBy>
  <cp:revision>21</cp:revision>
  <dcterms:created xsi:type="dcterms:W3CDTF">2021-07-15T20:47:35Z</dcterms:created>
  <dcterms:modified xsi:type="dcterms:W3CDTF">2021-07-15T20:47:35Z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