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E2"/>
    <a:srgbClr val="F3C0C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2839720" y="1934845"/>
            <a:ext cx="5410200" cy="2628265"/>
            <a:chOff x="3858" y="2604"/>
            <a:chExt cx="10441" cy="5072"/>
          </a:xfrm>
        </p:grpSpPr>
        <p:sp>
          <p:nvSpPr>
            <p:cNvPr id="4" name="Oval 3"/>
            <p:cNvSpPr/>
            <p:nvPr/>
          </p:nvSpPr>
          <p:spPr>
            <a:xfrm>
              <a:off x="626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3997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32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3750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4475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4475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3750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116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5802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37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3750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3750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3750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116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116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6468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116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3750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2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46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599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37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3757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3757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3757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123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123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647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123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3757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327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343" y="5997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3757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123"/>
              <a:ext cx="1466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3757"/>
              <a:ext cx="1466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  <a:endCxn id="43" idx="2"/>
            </p:cNvCxnSpPr>
            <p:nvPr/>
          </p:nvCxnSpPr>
          <p:spPr>
            <a:xfrm>
              <a:off x="11877" y="6475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858" y="260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58" y="6720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6"/>
              <a:endCxn id="4" idx="2"/>
            </p:cNvCxnSpPr>
            <p:nvPr/>
          </p:nvCxnSpPr>
          <p:spPr>
            <a:xfrm>
              <a:off x="4814" y="3082"/>
              <a:ext cx="1453" cy="6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6" idx="6"/>
              <a:endCxn id="7" idx="2"/>
            </p:cNvCxnSpPr>
            <p:nvPr/>
          </p:nvCxnSpPr>
          <p:spPr>
            <a:xfrm>
              <a:off x="4814" y="3082"/>
              <a:ext cx="1453" cy="20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6"/>
              <a:endCxn id="8" idx="2"/>
            </p:cNvCxnSpPr>
            <p:nvPr/>
          </p:nvCxnSpPr>
          <p:spPr>
            <a:xfrm>
              <a:off x="4814" y="3082"/>
              <a:ext cx="1453" cy="33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7" idx="6"/>
              <a:endCxn id="8" idx="2"/>
            </p:cNvCxnSpPr>
            <p:nvPr/>
          </p:nvCxnSpPr>
          <p:spPr>
            <a:xfrm flipV="true">
              <a:off x="4814" y="6468"/>
              <a:ext cx="1453" cy="7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6"/>
              <a:endCxn id="7" idx="2"/>
            </p:cNvCxnSpPr>
            <p:nvPr/>
          </p:nvCxnSpPr>
          <p:spPr>
            <a:xfrm flipV="true">
              <a:off x="4814" y="5116"/>
              <a:ext cx="1453" cy="20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true">
              <a:off x="4801" y="3737"/>
              <a:ext cx="1461" cy="34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465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31" idx="6"/>
              <a:endCxn id="58" idx="2"/>
            </p:cNvCxnSpPr>
            <p:nvPr/>
          </p:nvCxnSpPr>
          <p:spPr>
            <a:xfrm>
              <a:off x="11877" y="5123"/>
              <a:ext cx="1466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>
              <a:off x="11877" y="3757"/>
              <a:ext cx="1466" cy="13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6"/>
              <a:endCxn id="58" idx="2"/>
            </p:cNvCxnSpPr>
            <p:nvPr/>
          </p:nvCxnSpPr>
          <p:spPr>
            <a:xfrm flipV="true">
              <a:off x="11877" y="5130"/>
              <a:ext cx="1466" cy="13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3" name="Picture 62" descr="Screenshot_20210617_1043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390" y="2023110"/>
            <a:ext cx="1163955" cy="798195"/>
          </a:xfrm>
          <a:prstGeom prst="rect">
            <a:avLst/>
          </a:prstGeom>
        </p:spPr>
      </p:pic>
      <p:pic>
        <p:nvPicPr>
          <p:cNvPr id="64" name="Picture 63" descr="Screenshot_20210617_1043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2772410"/>
            <a:ext cx="904875" cy="916940"/>
          </a:xfrm>
          <a:prstGeom prst="rect">
            <a:avLst/>
          </a:prstGeom>
        </p:spPr>
      </p:pic>
      <p:pic>
        <p:nvPicPr>
          <p:cNvPr id="65" name="Picture 64" descr="Screenshot_20210617_1043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05" y="3646805"/>
            <a:ext cx="933450" cy="805815"/>
          </a:xfrm>
          <a:prstGeom prst="rect">
            <a:avLst/>
          </a:prstGeom>
        </p:spPr>
      </p:pic>
      <p:pic>
        <p:nvPicPr>
          <p:cNvPr id="66" name="Picture 65" descr="orcadog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2233295"/>
            <a:ext cx="2192020" cy="1456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blipFill rotWithShape="true">
                <a:blip r:embed="rId6"/>
                <a:stretch>
                  <a:fillRect l="-39" t="-162" r="39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blipFill rotWithShape="true">
                <a:blip r:embed="rId7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blipFill rotWithShape="true">
                <a:blip r:embed="rId8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2839720" y="1934845"/>
            <a:ext cx="5410200" cy="2628265"/>
            <a:chOff x="3858" y="2604"/>
            <a:chExt cx="10441" cy="5072"/>
          </a:xfrm>
        </p:grpSpPr>
        <p:sp>
          <p:nvSpPr>
            <p:cNvPr id="4" name="Oval 3"/>
            <p:cNvSpPr/>
            <p:nvPr/>
          </p:nvSpPr>
          <p:spPr>
            <a:xfrm>
              <a:off x="626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3997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32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3750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4475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4475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3750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116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5802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37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3750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3750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3750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116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116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6468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116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3750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2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46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599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37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3757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3757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3757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123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123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647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123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3757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327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343" y="5997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3757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123"/>
              <a:ext cx="1466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3757"/>
              <a:ext cx="1466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  <a:endCxn id="43" idx="2"/>
            </p:cNvCxnSpPr>
            <p:nvPr/>
          </p:nvCxnSpPr>
          <p:spPr>
            <a:xfrm>
              <a:off x="11877" y="6475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858" y="260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58" y="6720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6"/>
              <a:endCxn id="4" idx="2"/>
            </p:cNvCxnSpPr>
            <p:nvPr/>
          </p:nvCxnSpPr>
          <p:spPr>
            <a:xfrm>
              <a:off x="4814" y="3082"/>
              <a:ext cx="1453" cy="6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6" idx="6"/>
              <a:endCxn id="7" idx="2"/>
            </p:cNvCxnSpPr>
            <p:nvPr/>
          </p:nvCxnSpPr>
          <p:spPr>
            <a:xfrm>
              <a:off x="4814" y="3082"/>
              <a:ext cx="1453" cy="20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6"/>
              <a:endCxn id="8" idx="2"/>
            </p:cNvCxnSpPr>
            <p:nvPr/>
          </p:nvCxnSpPr>
          <p:spPr>
            <a:xfrm>
              <a:off x="4814" y="3082"/>
              <a:ext cx="1453" cy="33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7" idx="6"/>
              <a:endCxn id="8" idx="2"/>
            </p:cNvCxnSpPr>
            <p:nvPr/>
          </p:nvCxnSpPr>
          <p:spPr>
            <a:xfrm flipV="true">
              <a:off x="4814" y="6468"/>
              <a:ext cx="1453" cy="7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6"/>
              <a:endCxn id="7" idx="2"/>
            </p:cNvCxnSpPr>
            <p:nvPr/>
          </p:nvCxnSpPr>
          <p:spPr>
            <a:xfrm flipV="true">
              <a:off x="4814" y="5116"/>
              <a:ext cx="1453" cy="20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true">
              <a:off x="4801" y="3737"/>
              <a:ext cx="1461" cy="34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465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31" idx="6"/>
              <a:endCxn id="58" idx="2"/>
            </p:cNvCxnSpPr>
            <p:nvPr/>
          </p:nvCxnSpPr>
          <p:spPr>
            <a:xfrm>
              <a:off x="11877" y="5123"/>
              <a:ext cx="1466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>
              <a:off x="11877" y="3757"/>
              <a:ext cx="1466" cy="13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6"/>
              <a:endCxn id="58" idx="2"/>
            </p:cNvCxnSpPr>
            <p:nvPr/>
          </p:nvCxnSpPr>
          <p:spPr>
            <a:xfrm flipV="true">
              <a:off x="11877" y="5130"/>
              <a:ext cx="1466" cy="13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3" name="Picture 62" descr="Screenshot_20210617_1043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390" y="2023110"/>
            <a:ext cx="1163955" cy="798195"/>
          </a:xfrm>
          <a:prstGeom prst="rect">
            <a:avLst/>
          </a:prstGeom>
        </p:spPr>
      </p:pic>
      <p:pic>
        <p:nvPicPr>
          <p:cNvPr id="64" name="Picture 63" descr="Screenshot_20210617_1043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2772410"/>
            <a:ext cx="904875" cy="916940"/>
          </a:xfrm>
          <a:prstGeom prst="rect">
            <a:avLst/>
          </a:prstGeom>
        </p:spPr>
      </p:pic>
      <p:pic>
        <p:nvPicPr>
          <p:cNvPr id="65" name="Picture 64" descr="Screenshot_20210617_1043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05" y="3646805"/>
            <a:ext cx="933450" cy="805815"/>
          </a:xfrm>
          <a:prstGeom prst="rect">
            <a:avLst/>
          </a:prstGeom>
        </p:spPr>
      </p:pic>
      <p:pic>
        <p:nvPicPr>
          <p:cNvPr id="66" name="Picture 65" descr="orcadog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2233295"/>
            <a:ext cx="2192020" cy="1456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blipFill rotWithShape="true">
                <a:blip r:embed="rId6"/>
                <a:stretch>
                  <a:fillRect l="-39" t="-162" r="39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blipFill rotWithShape="true">
                <a:blip r:embed="rId7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blipFill rotWithShape="true">
                <a:blip r:embed="rId8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" name="Group 65"/>
          <p:cNvGrpSpPr/>
          <p:nvPr/>
        </p:nvGrpSpPr>
        <p:grpSpPr>
          <a:xfrm>
            <a:off x="4759960" y="2249170"/>
            <a:ext cx="3086735" cy="2237105"/>
            <a:chOff x="3858" y="1938"/>
            <a:chExt cx="10441" cy="7567"/>
          </a:xfrm>
        </p:grpSpPr>
        <p:sp>
          <p:nvSpPr>
            <p:cNvPr id="4" name="Oval 3"/>
            <p:cNvSpPr/>
            <p:nvPr/>
          </p:nvSpPr>
          <p:spPr>
            <a:xfrm>
              <a:off x="6267" y="385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522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65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4579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906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85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522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65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4332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5057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5057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4332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698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6384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4332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4332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4332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4332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698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698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70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698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4332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861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52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65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4339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4339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4339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4339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705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705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70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705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4339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458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4339"/>
              <a:ext cx="1466" cy="7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4339"/>
              <a:ext cx="1466" cy="20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705"/>
              <a:ext cx="1466" cy="6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5060"/>
              <a:ext cx="1466" cy="6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</p:cNvCxnSpPr>
            <p:nvPr/>
          </p:nvCxnSpPr>
          <p:spPr>
            <a:xfrm flipV="true">
              <a:off x="11877" y="6401"/>
              <a:ext cx="1456" cy="6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5060"/>
              <a:ext cx="1466" cy="19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343" y="722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343" y="854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30" idx="6"/>
              <a:endCxn id="26" idx="2"/>
            </p:cNvCxnSpPr>
            <p:nvPr/>
          </p:nvCxnSpPr>
          <p:spPr>
            <a:xfrm>
              <a:off x="11877" y="4339"/>
              <a:ext cx="1466" cy="33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0" idx="6"/>
              <a:endCxn id="27" idx="2"/>
            </p:cNvCxnSpPr>
            <p:nvPr/>
          </p:nvCxnSpPr>
          <p:spPr>
            <a:xfrm>
              <a:off x="11877" y="4339"/>
              <a:ext cx="1466" cy="468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1" idx="6"/>
              <a:endCxn id="27" idx="2"/>
            </p:cNvCxnSpPr>
            <p:nvPr/>
          </p:nvCxnSpPr>
          <p:spPr>
            <a:xfrm>
              <a:off x="11877" y="5705"/>
              <a:ext cx="1466" cy="33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1" idx="6"/>
              <a:endCxn id="26" idx="2"/>
            </p:cNvCxnSpPr>
            <p:nvPr/>
          </p:nvCxnSpPr>
          <p:spPr>
            <a:xfrm>
              <a:off x="11877" y="5705"/>
              <a:ext cx="1466" cy="19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6"/>
              <a:endCxn id="27" idx="2"/>
            </p:cNvCxnSpPr>
            <p:nvPr/>
          </p:nvCxnSpPr>
          <p:spPr>
            <a:xfrm>
              <a:off x="11877" y="7057"/>
              <a:ext cx="1466" cy="19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6"/>
              <a:endCxn id="26" idx="2"/>
            </p:cNvCxnSpPr>
            <p:nvPr/>
          </p:nvCxnSpPr>
          <p:spPr>
            <a:xfrm>
              <a:off x="11877" y="7057"/>
              <a:ext cx="1466" cy="64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1938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3343" y="3265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 flipV="true">
              <a:off x="11877" y="2416"/>
              <a:ext cx="1466" cy="19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0" idx="6"/>
              <a:endCxn id="59" idx="2"/>
            </p:cNvCxnSpPr>
            <p:nvPr/>
          </p:nvCxnSpPr>
          <p:spPr>
            <a:xfrm flipV="true">
              <a:off x="11877" y="3743"/>
              <a:ext cx="1466" cy="5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6"/>
              <a:endCxn id="59" idx="2"/>
            </p:cNvCxnSpPr>
            <p:nvPr/>
          </p:nvCxnSpPr>
          <p:spPr>
            <a:xfrm flipV="true">
              <a:off x="11877" y="3743"/>
              <a:ext cx="1466" cy="19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1" idx="6"/>
              <a:endCxn id="58" idx="2"/>
            </p:cNvCxnSpPr>
            <p:nvPr/>
          </p:nvCxnSpPr>
          <p:spPr>
            <a:xfrm flipV="true">
              <a:off x="11877" y="2416"/>
              <a:ext cx="1466" cy="32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" idx="6"/>
            </p:cNvCxnSpPr>
            <p:nvPr/>
          </p:nvCxnSpPr>
          <p:spPr>
            <a:xfrm flipV="true">
              <a:off x="11877" y="3757"/>
              <a:ext cx="1456" cy="330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" idx="6"/>
              <a:endCxn id="58" idx="2"/>
            </p:cNvCxnSpPr>
            <p:nvPr/>
          </p:nvCxnSpPr>
          <p:spPr>
            <a:xfrm flipV="true">
              <a:off x="11877" y="2416"/>
              <a:ext cx="1466" cy="4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575882" y="3098101"/>
                <a:ext cx="2597150" cy="637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𝑝𝑟𝑖𝑐𝑒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𝑝𝑜𝑝𝑢𝑙𝑎𝑟𝑖𝑡𝑦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5882" y="3098101"/>
                <a:ext cx="2597150" cy="637540"/>
              </a:xfrm>
              <a:prstGeom prst="rect">
                <a:avLst/>
              </a:prstGeom>
              <a:blipFill rotWithShape="true">
                <a:blip r:embed="rId1"/>
                <a:stretch>
                  <a:fillRect l="-22" t="-90" r="22" b="9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43377" y="2504376"/>
                <a:ext cx="1271270" cy="18440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43377" y="2504376"/>
                <a:ext cx="1271270" cy="1844040"/>
              </a:xfrm>
              <a:prstGeom prst="rect">
                <a:avLst/>
              </a:prstGeom>
              <a:blipFill rotWithShape="true">
                <a:blip r:embed="rId2"/>
                <a:stretch>
                  <a:fillRect l="-45" t="-31" r="45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3375660" y="3428365"/>
            <a:ext cx="61531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564880" y="3435985"/>
            <a:ext cx="615315" cy="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7404100" y="3367405"/>
                <a:ext cx="60261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⋮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404100" y="3367405"/>
                <a:ext cx="60261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137920" y="23101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37920" y="31330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37920" y="39408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7920" y="47758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37920" y="563435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6935" y="3720465"/>
            <a:ext cx="1066800" cy="10471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411855" y="3720465"/>
            <a:ext cx="1071880" cy="1051560"/>
          </a:xfrm>
          <a:prstGeom prst="pie">
            <a:avLst>
              <a:gd name="adj1" fmla="val 5366924"/>
              <a:gd name="adj2" fmla="val 162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10" idx="2"/>
          </p:cNvCxnSpPr>
          <p:nvPr/>
        </p:nvCxnSpPr>
        <p:spPr>
          <a:xfrm>
            <a:off x="1744980" y="2613660"/>
            <a:ext cx="1666875" cy="1632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10" idx="2"/>
          </p:cNvCxnSpPr>
          <p:nvPr/>
        </p:nvCxnSpPr>
        <p:spPr>
          <a:xfrm>
            <a:off x="1744980" y="3436620"/>
            <a:ext cx="1666875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2"/>
          </p:cNvCxnSpPr>
          <p:nvPr/>
        </p:nvCxnSpPr>
        <p:spPr>
          <a:xfrm>
            <a:off x="1744980" y="4244340"/>
            <a:ext cx="16668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</p:cNvCxnSpPr>
          <p:nvPr/>
        </p:nvCxnSpPr>
        <p:spPr>
          <a:xfrm flipV="true">
            <a:off x="1744980" y="4250690"/>
            <a:ext cx="1660525" cy="828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 flipV="true">
            <a:off x="1744980" y="4246245"/>
            <a:ext cx="1666875" cy="169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1168337" y="2429446"/>
                <a:ext cx="6038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2429446"/>
                <a:ext cx="60388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true"/>
              <p:nvPr/>
            </p:nvSpPr>
            <p:spPr>
              <a:xfrm>
                <a:off x="1172782" y="3245421"/>
                <a:ext cx="5378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72782" y="3245421"/>
                <a:ext cx="53784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106" t="-155" r="10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1168337" y="4060761"/>
                <a:ext cx="49403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4060761"/>
                <a:ext cx="494030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116" t="-155" r="11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true"/>
              <p:nvPr/>
            </p:nvSpPr>
            <p:spPr>
              <a:xfrm>
                <a:off x="1172782" y="4895151"/>
                <a:ext cx="5048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 Box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72782" y="4895151"/>
                <a:ext cx="504825" cy="368300"/>
              </a:xfrm>
              <a:prstGeom prst="rect">
                <a:avLst/>
              </a:prstGeom>
              <a:blipFill rotWithShape="true">
                <a:blip r:embed="rId4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true"/>
              <p:nvPr/>
            </p:nvSpPr>
            <p:spPr>
              <a:xfrm>
                <a:off x="1168337" y="5753671"/>
                <a:ext cx="50482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 Box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5753671"/>
                <a:ext cx="504825" cy="368935"/>
              </a:xfrm>
              <a:prstGeom prst="rect">
                <a:avLst/>
              </a:prstGeom>
              <a:blipFill rotWithShape="true">
                <a:blip r:embed="rId5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0"/>
              <p:cNvSpPr txBox="true"/>
              <p:nvPr/>
            </p:nvSpPr>
            <p:spPr>
              <a:xfrm>
                <a:off x="1913192" y="2548826"/>
                <a:ext cx="6057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Text Box 2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13192" y="2548826"/>
                <a:ext cx="605790" cy="368300"/>
              </a:xfrm>
              <a:prstGeom prst="rect">
                <a:avLst/>
              </a:prstGeom>
              <a:blipFill rotWithShape="true">
                <a:blip r:embed="rId6"/>
                <a:stretch>
                  <a:fillRect l="-94" t="-155" r="94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true"/>
              <p:nvPr/>
            </p:nvSpPr>
            <p:spPr>
              <a:xfrm>
                <a:off x="1933512" y="3276536"/>
                <a:ext cx="5651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33512" y="3276536"/>
                <a:ext cx="565150" cy="368300"/>
              </a:xfrm>
              <a:prstGeom prst="rect">
                <a:avLst/>
              </a:prstGeom>
              <a:blipFill rotWithShape="true">
                <a:blip r:embed="rId7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true"/>
              <p:nvPr/>
            </p:nvSpPr>
            <p:spPr>
              <a:xfrm>
                <a:off x="1923987" y="3875341"/>
                <a:ext cx="58420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Text Box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23987" y="3875341"/>
                <a:ext cx="584200" cy="368935"/>
              </a:xfrm>
              <a:prstGeom prst="rect">
                <a:avLst/>
              </a:prstGeom>
              <a:blipFill rotWithShape="true">
                <a:blip r:embed="rId8"/>
                <a:stretch>
                  <a:fillRect l="-98" t="-155" r="9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25"/>
              <p:cNvSpPr txBox="true"/>
              <p:nvPr/>
            </p:nvSpPr>
            <p:spPr>
              <a:xfrm>
                <a:off x="1953832" y="4370641"/>
                <a:ext cx="5651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 Box 2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53832" y="4370641"/>
                <a:ext cx="565150" cy="368300"/>
              </a:xfrm>
              <a:prstGeom prst="rect">
                <a:avLst/>
              </a:prstGeom>
              <a:blipFill rotWithShape="true">
                <a:blip r:embed="rId9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true"/>
              <p:nvPr/>
            </p:nvSpPr>
            <p:spPr>
              <a:xfrm>
                <a:off x="1953832" y="4966271"/>
                <a:ext cx="56515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 Box 2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53832" y="4966271"/>
                <a:ext cx="565150" cy="368935"/>
              </a:xfrm>
              <a:prstGeom prst="rect">
                <a:avLst/>
              </a:prstGeom>
              <a:blipFill rotWithShape="true">
                <a:blip r:embed="rId10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138555" y="83248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true"/>
              <p:nvPr/>
            </p:nvSpPr>
            <p:spPr>
              <a:xfrm>
                <a:off x="1206437" y="951801"/>
                <a:ext cx="4724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06437" y="951801"/>
                <a:ext cx="472440" cy="368300"/>
              </a:xfrm>
              <a:prstGeom prst="rect">
                <a:avLst/>
              </a:prstGeom>
              <a:blipFill rotWithShape="true">
                <a:blip r:embed="rId11"/>
                <a:stretch>
                  <a:fillRect l="-121" t="-155" r="12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8" idx="5"/>
            <a:endCxn id="10" idx="2"/>
          </p:cNvCxnSpPr>
          <p:nvPr/>
        </p:nvCxnSpPr>
        <p:spPr>
          <a:xfrm>
            <a:off x="1656715" y="1350645"/>
            <a:ext cx="1755140" cy="289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true"/>
              <p:nvPr/>
            </p:nvSpPr>
            <p:spPr>
              <a:xfrm>
                <a:off x="3502660" y="4059555"/>
                <a:ext cx="3816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02660" y="4059555"/>
                <a:ext cx="381635" cy="368300"/>
              </a:xfrm>
              <a:prstGeom prst="rect">
                <a:avLst/>
              </a:prstGeom>
              <a:blipFill rotWithShape="true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4018915" y="4102100"/>
            <a:ext cx="374015" cy="288290"/>
          </a:xfrm>
          <a:custGeom>
            <a:avLst/>
            <a:gdLst>
              <a:gd name="connisteX0" fmla="*/ 0 w 695960"/>
              <a:gd name="connsiteY0" fmla="*/ 294640 h 294640"/>
              <a:gd name="connisteX1" fmla="*/ 263525 w 695960"/>
              <a:gd name="connsiteY1" fmla="*/ 239395 h 294640"/>
              <a:gd name="connisteX2" fmla="*/ 412750 w 695960"/>
              <a:gd name="connsiteY2" fmla="*/ 46990 h 294640"/>
              <a:gd name="connisteX3" fmla="*/ 695960 w 695960"/>
              <a:gd name="connsiteY3" fmla="*/ 0 h 2946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95960" h="294640">
                <a:moveTo>
                  <a:pt x="0" y="294640"/>
                </a:moveTo>
                <a:cubicBezTo>
                  <a:pt x="49530" y="287655"/>
                  <a:pt x="180975" y="288925"/>
                  <a:pt x="263525" y="239395"/>
                </a:cubicBezTo>
                <a:cubicBezTo>
                  <a:pt x="346075" y="189865"/>
                  <a:pt x="326390" y="94615"/>
                  <a:pt x="412750" y="46990"/>
                </a:cubicBezTo>
                <a:cubicBezTo>
                  <a:pt x="499110" y="-635"/>
                  <a:pt x="641985" y="5715"/>
                  <a:pt x="695960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9" idx="6"/>
          </p:cNvCxnSpPr>
          <p:nvPr/>
        </p:nvCxnSpPr>
        <p:spPr>
          <a:xfrm>
            <a:off x="4483735" y="4244340"/>
            <a:ext cx="683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7"/>
              <p:cNvSpPr txBox="true"/>
              <p:nvPr/>
            </p:nvSpPr>
            <p:spPr>
              <a:xfrm>
                <a:off x="4910392" y="4061396"/>
                <a:ext cx="903605" cy="370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Text Box 3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910392" y="4061396"/>
                <a:ext cx="903605" cy="370205"/>
              </a:xfrm>
              <a:prstGeom prst="rect">
                <a:avLst/>
              </a:prstGeom>
              <a:blipFill rotWithShape="true">
                <a:blip r:embed="rId13"/>
                <a:stretch>
                  <a:fillRect l="-63" t="-154" r="63" b="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926465" y="156781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6465" y="243522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6465" y="32937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6465" y="65087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03170" y="243522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2496820" y="243395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96180" y="15246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96180" y="23920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96180" y="32505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96180" y="60769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72885" y="239204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6566535" y="239077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77630" y="152590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977630" y="239331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977630" y="32518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977630" y="6089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554335" y="239331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Pie 45"/>
          <p:cNvSpPr/>
          <p:nvPr/>
        </p:nvSpPr>
        <p:spPr>
          <a:xfrm>
            <a:off x="10547985" y="239204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6"/>
            <a:endCxn id="23" idx="2"/>
          </p:cNvCxnSpPr>
          <p:nvPr/>
        </p:nvCxnSpPr>
        <p:spPr>
          <a:xfrm>
            <a:off x="1533525" y="1871345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>
            <a:off x="1533525" y="2741295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2"/>
          </p:cNvCxnSpPr>
          <p:nvPr/>
        </p:nvCxnSpPr>
        <p:spPr>
          <a:xfrm flipV="true">
            <a:off x="1533525" y="2741295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5"/>
            <a:endCxn id="23" idx="2"/>
          </p:cNvCxnSpPr>
          <p:nvPr/>
        </p:nvCxnSpPr>
        <p:spPr>
          <a:xfrm>
            <a:off x="1444625" y="1169035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03240" y="1836420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03240" y="2706370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true">
            <a:off x="5603240" y="2706370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14340" y="1134110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84690" y="1836420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584690" y="2706370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true">
            <a:off x="9584690" y="2706370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495790" y="1134110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</p:cNvCxnSpPr>
          <p:nvPr/>
        </p:nvCxnSpPr>
        <p:spPr>
          <a:xfrm>
            <a:off x="3110230" y="2738755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79945" y="2706370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162030" y="2695575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521970" y="2554605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1970" y="2554605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4573270" y="2523490"/>
                <a:ext cx="37211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573270" y="2523490"/>
                <a:ext cx="372110" cy="36830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 Box 63"/>
              <p:cNvSpPr txBox="true"/>
              <p:nvPr/>
            </p:nvSpPr>
            <p:spPr>
              <a:xfrm>
                <a:off x="8602345" y="2511425"/>
                <a:ext cx="37528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Text Box 6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602345" y="2511425"/>
                <a:ext cx="37528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 Box 65"/>
              <p:cNvSpPr txBox="true"/>
              <p:nvPr/>
            </p:nvSpPr>
            <p:spPr>
              <a:xfrm>
                <a:off x="3543935" y="2555240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" name="Text Box 6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3935" y="2555240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7613650" y="2521585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13650" y="2521585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11595735" y="2509520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595735" y="2509520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Screenshot_20210617_104307"/>
          <p:cNvPicPr>
            <a:picLocks noChangeAspect="true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972185" y="4581525"/>
            <a:ext cx="2138680" cy="14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75" y="4535805"/>
            <a:ext cx="1494790" cy="1511300"/>
          </a:xfrm>
          <a:prstGeom prst="rect">
            <a:avLst/>
          </a:prstGeom>
        </p:spPr>
      </p:pic>
      <p:pic>
        <p:nvPicPr>
          <p:cNvPr id="71" name="Picture 70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4385310"/>
            <a:ext cx="1857375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78660" y="26543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8660" y="35217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8660" y="43802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8660" y="173736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653790" y="265430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3647440" y="265303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4425" y="352171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3648075" y="352044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5060" y="438023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648710" y="437896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6"/>
            <a:endCxn id="23" idx="2"/>
          </p:cNvCxnSpPr>
          <p:nvPr/>
        </p:nvCxnSpPr>
        <p:spPr>
          <a:xfrm>
            <a:off x="2585720" y="2957830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2585720" y="2957830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2"/>
          </p:cNvCxnSpPr>
          <p:nvPr/>
        </p:nvCxnSpPr>
        <p:spPr>
          <a:xfrm>
            <a:off x="2585720" y="2957830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6" idx="2"/>
          </p:cNvCxnSpPr>
          <p:nvPr/>
        </p:nvCxnSpPr>
        <p:spPr>
          <a:xfrm>
            <a:off x="2585720" y="3825240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3" idx="2"/>
          </p:cNvCxnSpPr>
          <p:nvPr/>
        </p:nvCxnSpPr>
        <p:spPr>
          <a:xfrm flipV="true">
            <a:off x="2585720" y="2960370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0" idx="2"/>
          </p:cNvCxnSpPr>
          <p:nvPr/>
        </p:nvCxnSpPr>
        <p:spPr>
          <a:xfrm>
            <a:off x="2585720" y="3825240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2"/>
          </p:cNvCxnSpPr>
          <p:nvPr/>
        </p:nvCxnSpPr>
        <p:spPr>
          <a:xfrm>
            <a:off x="2585720" y="4683760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</p:cNvCxnSpPr>
          <p:nvPr/>
        </p:nvCxnSpPr>
        <p:spPr>
          <a:xfrm flipV="true">
            <a:off x="2585720" y="3806825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23" idx="2"/>
          </p:cNvCxnSpPr>
          <p:nvPr/>
        </p:nvCxnSpPr>
        <p:spPr>
          <a:xfrm flipV="true">
            <a:off x="2585720" y="2960370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23" idx="2"/>
          </p:cNvCxnSpPr>
          <p:nvPr/>
        </p:nvCxnSpPr>
        <p:spPr>
          <a:xfrm>
            <a:off x="2585720" y="2040890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6" idx="2"/>
          </p:cNvCxnSpPr>
          <p:nvPr/>
        </p:nvCxnSpPr>
        <p:spPr>
          <a:xfrm>
            <a:off x="2585720" y="2040890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10" idx="2"/>
          </p:cNvCxnSpPr>
          <p:nvPr/>
        </p:nvCxnSpPr>
        <p:spPr>
          <a:xfrm>
            <a:off x="2585720" y="2040890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6"/>
          </p:cNvCxnSpPr>
          <p:nvPr/>
        </p:nvCxnSpPr>
        <p:spPr>
          <a:xfrm>
            <a:off x="4260850" y="295783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2755" y="382778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60850" y="468376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true"/>
              <p:nvPr/>
            </p:nvSpPr>
            <p:spPr>
              <a:xfrm>
                <a:off x="5010722" y="2781236"/>
                <a:ext cx="62293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 Box 3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10722" y="2781236"/>
                <a:ext cx="622935" cy="352425"/>
              </a:xfrm>
              <a:prstGeom prst="rect">
                <a:avLst/>
              </a:prstGeom>
              <a:blipFill rotWithShape="true">
                <a:blip r:embed="rId2"/>
                <a:stretch>
                  <a:fillRect l="-92" t="-162" r="92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true"/>
              <p:nvPr/>
            </p:nvSpPr>
            <p:spPr>
              <a:xfrm>
                <a:off x="5057712" y="3620071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 Box 4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57712" y="3620071"/>
                <a:ext cx="528955" cy="352425"/>
              </a:xfrm>
              <a:prstGeom prst="rect">
                <a:avLst/>
              </a:prstGeom>
              <a:blipFill rotWithShape="true">
                <a:blip r:embed="rId3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true"/>
              <p:nvPr/>
            </p:nvSpPr>
            <p:spPr>
              <a:xfrm>
                <a:off x="5057712" y="4509706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 Box 4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57712" y="4509706"/>
                <a:ext cx="528955" cy="352425"/>
              </a:xfrm>
              <a:prstGeom prst="rect">
                <a:avLst/>
              </a:prstGeom>
              <a:blipFill rotWithShape="true">
                <a:blip r:embed="rId4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Screenshot_20210617_10430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0" y="2430780"/>
            <a:ext cx="1368425" cy="937895"/>
          </a:xfrm>
          <a:prstGeom prst="rect">
            <a:avLst/>
          </a:prstGeom>
        </p:spPr>
      </p:pic>
      <p:pic>
        <p:nvPicPr>
          <p:cNvPr id="44" name="Picture 43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145" y="3267075"/>
            <a:ext cx="915035" cy="925195"/>
          </a:xfrm>
          <a:prstGeom prst="rect">
            <a:avLst/>
          </a:prstGeom>
        </p:spPr>
      </p:pic>
      <p:pic>
        <p:nvPicPr>
          <p:cNvPr id="45" name="Picture 44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245" y="4134485"/>
            <a:ext cx="95631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78660" y="26543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8660" y="35217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8660" y="43802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8660" y="173736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653790" y="265430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3647440" y="265303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4425" y="352171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3648075" y="352044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5060" y="438023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648710" y="437896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6"/>
            <a:endCxn id="23" idx="2"/>
          </p:cNvCxnSpPr>
          <p:nvPr/>
        </p:nvCxnSpPr>
        <p:spPr>
          <a:xfrm>
            <a:off x="2585720" y="2957830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2585720" y="2957830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2"/>
          </p:cNvCxnSpPr>
          <p:nvPr/>
        </p:nvCxnSpPr>
        <p:spPr>
          <a:xfrm>
            <a:off x="2585720" y="2957830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6" idx="2"/>
          </p:cNvCxnSpPr>
          <p:nvPr/>
        </p:nvCxnSpPr>
        <p:spPr>
          <a:xfrm>
            <a:off x="2585720" y="3825240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3" idx="2"/>
          </p:cNvCxnSpPr>
          <p:nvPr/>
        </p:nvCxnSpPr>
        <p:spPr>
          <a:xfrm flipV="true">
            <a:off x="2585720" y="2960370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0" idx="2"/>
          </p:cNvCxnSpPr>
          <p:nvPr/>
        </p:nvCxnSpPr>
        <p:spPr>
          <a:xfrm>
            <a:off x="2585720" y="3825240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2"/>
          </p:cNvCxnSpPr>
          <p:nvPr/>
        </p:nvCxnSpPr>
        <p:spPr>
          <a:xfrm>
            <a:off x="2585720" y="4683760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</p:cNvCxnSpPr>
          <p:nvPr/>
        </p:nvCxnSpPr>
        <p:spPr>
          <a:xfrm flipV="true">
            <a:off x="2585720" y="3806825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23" idx="2"/>
          </p:cNvCxnSpPr>
          <p:nvPr/>
        </p:nvCxnSpPr>
        <p:spPr>
          <a:xfrm flipV="true">
            <a:off x="2585720" y="2960370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23" idx="2"/>
          </p:cNvCxnSpPr>
          <p:nvPr/>
        </p:nvCxnSpPr>
        <p:spPr>
          <a:xfrm>
            <a:off x="2585720" y="2040890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6" idx="2"/>
          </p:cNvCxnSpPr>
          <p:nvPr/>
        </p:nvCxnSpPr>
        <p:spPr>
          <a:xfrm>
            <a:off x="2585720" y="2040890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10" idx="2"/>
          </p:cNvCxnSpPr>
          <p:nvPr/>
        </p:nvCxnSpPr>
        <p:spPr>
          <a:xfrm>
            <a:off x="2585720" y="2040890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55695" y="173418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0825" y="265112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Pie 13"/>
          <p:cNvSpPr/>
          <p:nvPr/>
        </p:nvSpPr>
        <p:spPr>
          <a:xfrm>
            <a:off x="5324475" y="264985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1460" y="351853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Pie 15"/>
          <p:cNvSpPr/>
          <p:nvPr/>
        </p:nvSpPr>
        <p:spPr>
          <a:xfrm>
            <a:off x="5325110" y="351726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32095" y="437705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Pie 17"/>
          <p:cNvSpPr/>
          <p:nvPr/>
        </p:nvSpPr>
        <p:spPr>
          <a:xfrm>
            <a:off x="5325745" y="437578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" idx="6"/>
            <a:endCxn id="14" idx="2"/>
          </p:cNvCxnSpPr>
          <p:nvPr/>
        </p:nvCxnSpPr>
        <p:spPr>
          <a:xfrm>
            <a:off x="4262755" y="2954655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6"/>
            <a:endCxn id="16" idx="2"/>
          </p:cNvCxnSpPr>
          <p:nvPr/>
        </p:nvCxnSpPr>
        <p:spPr>
          <a:xfrm>
            <a:off x="4262755" y="2954655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8" idx="2"/>
          </p:cNvCxnSpPr>
          <p:nvPr/>
        </p:nvCxnSpPr>
        <p:spPr>
          <a:xfrm>
            <a:off x="4262755" y="2954655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6"/>
            <a:endCxn id="16" idx="2"/>
          </p:cNvCxnSpPr>
          <p:nvPr/>
        </p:nvCxnSpPr>
        <p:spPr>
          <a:xfrm>
            <a:off x="4262755" y="3822065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6"/>
            <a:endCxn id="14" idx="2"/>
          </p:cNvCxnSpPr>
          <p:nvPr/>
        </p:nvCxnSpPr>
        <p:spPr>
          <a:xfrm flipV="true">
            <a:off x="4262755" y="2957195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6"/>
            <a:endCxn id="18" idx="2"/>
          </p:cNvCxnSpPr>
          <p:nvPr/>
        </p:nvCxnSpPr>
        <p:spPr>
          <a:xfrm>
            <a:off x="4262755" y="3822065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8" idx="2"/>
          </p:cNvCxnSpPr>
          <p:nvPr/>
        </p:nvCxnSpPr>
        <p:spPr>
          <a:xfrm>
            <a:off x="4262755" y="4680585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4262755" y="3803650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6"/>
            <a:endCxn id="14" idx="2"/>
          </p:cNvCxnSpPr>
          <p:nvPr/>
        </p:nvCxnSpPr>
        <p:spPr>
          <a:xfrm flipV="true">
            <a:off x="4262755" y="2957195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6"/>
            <a:endCxn id="14" idx="2"/>
          </p:cNvCxnSpPr>
          <p:nvPr/>
        </p:nvCxnSpPr>
        <p:spPr>
          <a:xfrm>
            <a:off x="4262755" y="2037715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6"/>
            <a:endCxn id="16" idx="2"/>
          </p:cNvCxnSpPr>
          <p:nvPr/>
        </p:nvCxnSpPr>
        <p:spPr>
          <a:xfrm>
            <a:off x="4262755" y="2037715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6"/>
            <a:endCxn id="18" idx="2"/>
          </p:cNvCxnSpPr>
          <p:nvPr/>
        </p:nvCxnSpPr>
        <p:spPr>
          <a:xfrm>
            <a:off x="4262755" y="2037715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6"/>
          </p:cNvCxnSpPr>
          <p:nvPr/>
        </p:nvCxnSpPr>
        <p:spPr>
          <a:xfrm>
            <a:off x="5937885" y="295465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39790" y="382460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37885" y="468058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Box 57"/>
              <p:cNvSpPr txBox="true"/>
              <p:nvPr/>
            </p:nvSpPr>
            <p:spPr>
              <a:xfrm>
                <a:off x="6687757" y="2778061"/>
                <a:ext cx="62293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8" name="Text Box 5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687757" y="2778061"/>
                <a:ext cx="622935" cy="352425"/>
              </a:xfrm>
              <a:prstGeom prst="rect">
                <a:avLst/>
              </a:prstGeom>
              <a:blipFill rotWithShape="true">
                <a:blip r:embed="rId2"/>
                <a:stretch>
                  <a:fillRect l="-92" t="-162" r="92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58"/>
              <p:cNvSpPr txBox="true"/>
              <p:nvPr/>
            </p:nvSpPr>
            <p:spPr>
              <a:xfrm>
                <a:off x="6734747" y="3616896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9" name="Text Box 5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34747" y="3616896"/>
                <a:ext cx="528955" cy="352425"/>
              </a:xfrm>
              <a:prstGeom prst="rect">
                <a:avLst/>
              </a:prstGeom>
              <a:blipFill rotWithShape="true">
                <a:blip r:embed="rId3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59"/>
              <p:cNvSpPr txBox="true"/>
              <p:nvPr/>
            </p:nvSpPr>
            <p:spPr>
              <a:xfrm>
                <a:off x="6734747" y="4506531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0" name="Text Box 5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34747" y="4506531"/>
                <a:ext cx="528955" cy="352425"/>
              </a:xfrm>
              <a:prstGeom prst="rect">
                <a:avLst/>
              </a:prstGeom>
              <a:blipFill rotWithShape="true">
                <a:blip r:embed="rId4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Screenshot_20210617_10430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715" y="2427605"/>
            <a:ext cx="1368425" cy="937895"/>
          </a:xfrm>
          <a:prstGeom prst="rect">
            <a:avLst/>
          </a:prstGeom>
        </p:spPr>
      </p:pic>
      <p:pic>
        <p:nvPicPr>
          <p:cNvPr id="63" name="Picture 62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3263900"/>
            <a:ext cx="915035" cy="925195"/>
          </a:xfrm>
          <a:prstGeom prst="rect">
            <a:avLst/>
          </a:prstGeom>
        </p:spPr>
      </p:pic>
      <p:pic>
        <p:nvPicPr>
          <p:cNvPr id="64" name="Picture 63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280" y="4131310"/>
            <a:ext cx="95631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8" idx="6"/>
            <a:endCxn id="4" idx="2"/>
          </p:cNvCxnSpPr>
          <p:nvPr/>
        </p:nvCxnSpPr>
        <p:spPr>
          <a:xfrm flipV="true">
            <a:off x="3056890" y="2750820"/>
            <a:ext cx="922655" cy="460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6"/>
            <a:endCxn id="7" idx="2"/>
          </p:cNvCxnSpPr>
          <p:nvPr/>
        </p:nvCxnSpPr>
        <p:spPr>
          <a:xfrm>
            <a:off x="3056890" y="3211195"/>
            <a:ext cx="922655" cy="407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6"/>
            <a:endCxn id="8" idx="2"/>
          </p:cNvCxnSpPr>
          <p:nvPr/>
        </p:nvCxnSpPr>
        <p:spPr>
          <a:xfrm>
            <a:off x="3056890" y="3211195"/>
            <a:ext cx="922655" cy="1265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 flipV="true">
            <a:off x="3056890" y="2750820"/>
            <a:ext cx="922655" cy="1303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 flipV="true">
            <a:off x="3056890" y="3618230"/>
            <a:ext cx="922655" cy="4356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3056890" y="4053840"/>
            <a:ext cx="92265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4586605" y="2750820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4586605" y="2750820"/>
            <a:ext cx="872490" cy="875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4586605" y="2750820"/>
            <a:ext cx="872490" cy="1734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V="true">
            <a:off x="4586605" y="2750820"/>
            <a:ext cx="872490" cy="867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4586605" y="3618230"/>
            <a:ext cx="87249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>
            <a:off x="4586605" y="3618230"/>
            <a:ext cx="872490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4586605" y="4476750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V="true">
            <a:off x="4586605" y="3618230"/>
            <a:ext cx="872490" cy="858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V="true">
            <a:off x="4586605" y="2750820"/>
            <a:ext cx="872490" cy="1725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6" idx="6"/>
            <a:endCxn id="30" idx="2"/>
          </p:cNvCxnSpPr>
          <p:nvPr/>
        </p:nvCxnSpPr>
        <p:spPr>
          <a:xfrm>
            <a:off x="6062345" y="2755265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2345" y="2755265"/>
            <a:ext cx="872490" cy="875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62345" y="2755265"/>
            <a:ext cx="872490" cy="1734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>
          <a:xfrm flipV="true">
            <a:off x="6062345" y="2755265"/>
            <a:ext cx="872490" cy="867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62345" y="3622675"/>
            <a:ext cx="87249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62345" y="3622675"/>
            <a:ext cx="872490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2" idx="2"/>
          </p:cNvCxnSpPr>
          <p:nvPr/>
        </p:nvCxnSpPr>
        <p:spPr>
          <a:xfrm>
            <a:off x="6062345" y="4481195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31" idx="2"/>
          </p:cNvCxnSpPr>
          <p:nvPr/>
        </p:nvCxnSpPr>
        <p:spPr>
          <a:xfrm flipV="true">
            <a:off x="6062345" y="3622675"/>
            <a:ext cx="872490" cy="858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true">
            <a:off x="6062345" y="2755265"/>
            <a:ext cx="872490" cy="1725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0" idx="6"/>
            <a:endCxn id="42" idx="2"/>
          </p:cNvCxnSpPr>
          <p:nvPr/>
        </p:nvCxnSpPr>
        <p:spPr>
          <a:xfrm>
            <a:off x="7541895" y="2755265"/>
            <a:ext cx="930910" cy="45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43" idx="2"/>
          </p:cNvCxnSpPr>
          <p:nvPr/>
        </p:nvCxnSpPr>
        <p:spPr>
          <a:xfrm>
            <a:off x="7541895" y="2755265"/>
            <a:ext cx="930910" cy="1300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43" idx="2"/>
          </p:cNvCxnSpPr>
          <p:nvPr/>
        </p:nvCxnSpPr>
        <p:spPr>
          <a:xfrm>
            <a:off x="7541895" y="3622675"/>
            <a:ext cx="930910" cy="433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2" idx="2"/>
          </p:cNvCxnSpPr>
          <p:nvPr/>
        </p:nvCxnSpPr>
        <p:spPr>
          <a:xfrm flipV="true">
            <a:off x="7541895" y="3213100"/>
            <a:ext cx="930910" cy="409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6"/>
          </p:cNvCxnSpPr>
          <p:nvPr/>
        </p:nvCxnSpPr>
        <p:spPr>
          <a:xfrm flipV="true">
            <a:off x="7541895" y="4064635"/>
            <a:ext cx="92456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6"/>
            <a:endCxn id="42" idx="2"/>
          </p:cNvCxnSpPr>
          <p:nvPr/>
        </p:nvCxnSpPr>
        <p:spPr>
          <a:xfrm flipV="true">
            <a:off x="7541895" y="3213100"/>
            <a:ext cx="930910" cy="1268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 Box 49"/>
          <p:cNvSpPr txBox="true"/>
          <p:nvPr/>
        </p:nvSpPr>
        <p:spPr>
          <a:xfrm>
            <a:off x="2392045" y="2183765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Input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 Box 50"/>
          <p:cNvSpPr txBox="true"/>
          <p:nvPr/>
        </p:nvSpPr>
        <p:spPr>
          <a:xfrm>
            <a:off x="5328920" y="1720850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Hidden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8320405" y="2270125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Output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3202305" y="1080770"/>
            <a:ext cx="5244465" cy="1849120"/>
            <a:chOff x="4036" y="1127"/>
            <a:chExt cx="10441" cy="3681"/>
          </a:xfrm>
        </p:grpSpPr>
        <p:sp>
          <p:nvSpPr>
            <p:cNvPr id="4" name="Oval 3"/>
            <p:cNvSpPr/>
            <p:nvPr/>
          </p:nvSpPr>
          <p:spPr>
            <a:xfrm>
              <a:off x="644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4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4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36" y="1852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36" y="3179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77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7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992" y="1605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992" y="2330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992" y="2330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992" y="1605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992" y="2971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992" y="3657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401" y="160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401" y="1605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401" y="1605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401" y="1605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401" y="2971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401" y="2971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401" y="4323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401" y="2971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401" y="1605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1099" y="113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99" y="250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099" y="385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725" y="1612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725" y="1612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725" y="1612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725" y="1612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725" y="2978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725" y="2978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725" y="433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725" y="2978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725" y="1612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521" y="1855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521" y="318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2055" y="1612"/>
              <a:ext cx="1466" cy="7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2055" y="1612"/>
              <a:ext cx="1466" cy="20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2055" y="2978"/>
              <a:ext cx="1466" cy="6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2055" y="2333"/>
              <a:ext cx="1466" cy="6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</p:cNvCxnSpPr>
            <p:nvPr/>
          </p:nvCxnSpPr>
          <p:spPr>
            <a:xfrm flipV="true">
              <a:off x="12055" y="3674"/>
              <a:ext cx="1456" cy="6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2055" y="2333"/>
              <a:ext cx="1466" cy="19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3202305" y="4471035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2305" y="5137150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6"/>
            <a:endCxn id="29" idx="2"/>
          </p:cNvCxnSpPr>
          <p:nvPr/>
        </p:nvCxnSpPr>
        <p:spPr>
          <a:xfrm flipV="true">
            <a:off x="3682365" y="4346575"/>
            <a:ext cx="730250" cy="36449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0" idx="2"/>
          </p:cNvCxnSpPr>
          <p:nvPr/>
        </p:nvCxnSpPr>
        <p:spPr>
          <a:xfrm>
            <a:off x="3682365" y="4711065"/>
            <a:ext cx="730250" cy="32194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6"/>
            <a:endCxn id="51" idx="2"/>
          </p:cNvCxnSpPr>
          <p:nvPr/>
        </p:nvCxnSpPr>
        <p:spPr>
          <a:xfrm>
            <a:off x="3682365" y="4711065"/>
            <a:ext cx="730250" cy="100076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29" idx="2"/>
          </p:cNvCxnSpPr>
          <p:nvPr/>
        </p:nvCxnSpPr>
        <p:spPr>
          <a:xfrm flipV="true">
            <a:off x="3682365" y="4346575"/>
            <a:ext cx="730250" cy="103060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6"/>
            <a:endCxn id="50" idx="2"/>
          </p:cNvCxnSpPr>
          <p:nvPr/>
        </p:nvCxnSpPr>
        <p:spPr>
          <a:xfrm flipV="true">
            <a:off x="3682365" y="5033010"/>
            <a:ext cx="730250" cy="34417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6"/>
            <a:endCxn id="51" idx="2"/>
          </p:cNvCxnSpPr>
          <p:nvPr/>
        </p:nvCxnSpPr>
        <p:spPr>
          <a:xfrm>
            <a:off x="3682365" y="5377180"/>
            <a:ext cx="730250" cy="33464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412615" y="4106545"/>
            <a:ext cx="2817495" cy="1849120"/>
            <a:chOff x="5942" y="5892"/>
            <a:chExt cx="4437" cy="2912"/>
          </a:xfrm>
        </p:grpSpPr>
        <p:sp>
          <p:nvSpPr>
            <p:cNvPr id="29" name="Oval 28"/>
            <p:cNvSpPr/>
            <p:nvPr/>
          </p:nvSpPr>
          <p:spPr>
            <a:xfrm>
              <a:off x="5942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42" y="6973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42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785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85" y="6973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785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29" idx="6"/>
              <a:endCxn id="55" idx="2"/>
            </p:cNvCxnSpPr>
            <p:nvPr/>
          </p:nvCxnSpPr>
          <p:spPr>
            <a:xfrm>
              <a:off x="6698" y="627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9" idx="6"/>
            </p:cNvCxnSpPr>
            <p:nvPr/>
          </p:nvCxnSpPr>
          <p:spPr>
            <a:xfrm>
              <a:off x="6698" y="6270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</p:cNvCxnSpPr>
            <p:nvPr/>
          </p:nvCxnSpPr>
          <p:spPr>
            <a:xfrm>
              <a:off x="6698" y="6270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0" idx="6"/>
              <a:endCxn id="55" idx="2"/>
            </p:cNvCxnSpPr>
            <p:nvPr/>
          </p:nvCxnSpPr>
          <p:spPr>
            <a:xfrm flipV="true">
              <a:off x="6698" y="6270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0" idx="6"/>
            </p:cNvCxnSpPr>
            <p:nvPr/>
          </p:nvCxnSpPr>
          <p:spPr>
            <a:xfrm>
              <a:off x="6698" y="7351"/>
              <a:ext cx="1087" cy="1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0" idx="6"/>
            </p:cNvCxnSpPr>
            <p:nvPr/>
          </p:nvCxnSpPr>
          <p:spPr>
            <a:xfrm>
              <a:off x="6698" y="7351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1" idx="6"/>
              <a:endCxn id="57" idx="2"/>
            </p:cNvCxnSpPr>
            <p:nvPr/>
          </p:nvCxnSpPr>
          <p:spPr>
            <a:xfrm>
              <a:off x="6698" y="842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1" idx="6"/>
              <a:endCxn id="56" idx="2"/>
            </p:cNvCxnSpPr>
            <p:nvPr/>
          </p:nvCxnSpPr>
          <p:spPr>
            <a:xfrm flipV="true">
              <a:off x="6698" y="7351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1" idx="6"/>
              <a:endCxn id="55" idx="2"/>
            </p:cNvCxnSpPr>
            <p:nvPr/>
          </p:nvCxnSpPr>
          <p:spPr>
            <a:xfrm flipV="true">
              <a:off x="6698" y="6270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9623" y="589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623" y="697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623" y="804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3" idx="2"/>
            </p:cNvCxnSpPr>
            <p:nvPr/>
          </p:nvCxnSpPr>
          <p:spPr>
            <a:xfrm>
              <a:off x="8536" y="627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36" y="6276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536" y="6276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3" idx="2"/>
            </p:cNvCxnSpPr>
            <p:nvPr/>
          </p:nvCxnSpPr>
          <p:spPr>
            <a:xfrm flipV="true">
              <a:off x="8536" y="6276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536" y="7356"/>
              <a:ext cx="1087" cy="1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536" y="7356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2"/>
            </p:cNvCxnSpPr>
            <p:nvPr/>
          </p:nvCxnSpPr>
          <p:spPr>
            <a:xfrm>
              <a:off x="8536" y="842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4" idx="2"/>
            </p:cNvCxnSpPr>
            <p:nvPr/>
          </p:nvCxnSpPr>
          <p:spPr>
            <a:xfrm flipV="true">
              <a:off x="8536" y="7356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73" idx="2"/>
            </p:cNvCxnSpPr>
            <p:nvPr/>
          </p:nvCxnSpPr>
          <p:spPr>
            <a:xfrm flipV="true">
              <a:off x="8536" y="6276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7966710" y="4472305"/>
            <a:ext cx="480060" cy="480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66710" y="5139055"/>
            <a:ext cx="480060" cy="480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3" idx="6"/>
            <a:endCxn id="85" idx="2"/>
          </p:cNvCxnSpPr>
          <p:nvPr/>
        </p:nvCxnSpPr>
        <p:spPr>
          <a:xfrm>
            <a:off x="7230110" y="4350385"/>
            <a:ext cx="736600" cy="36195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86" idx="2"/>
          </p:cNvCxnSpPr>
          <p:nvPr/>
        </p:nvCxnSpPr>
        <p:spPr>
          <a:xfrm>
            <a:off x="7230110" y="4350385"/>
            <a:ext cx="736600" cy="10287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6"/>
            <a:endCxn id="86" idx="2"/>
          </p:cNvCxnSpPr>
          <p:nvPr/>
        </p:nvCxnSpPr>
        <p:spPr>
          <a:xfrm>
            <a:off x="7230110" y="5036185"/>
            <a:ext cx="736600" cy="3429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6"/>
            <a:endCxn id="85" idx="2"/>
          </p:cNvCxnSpPr>
          <p:nvPr/>
        </p:nvCxnSpPr>
        <p:spPr>
          <a:xfrm flipV="true">
            <a:off x="7230110" y="4712335"/>
            <a:ext cx="736600" cy="32385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true">
            <a:off x="7235190" y="5392420"/>
            <a:ext cx="731520" cy="329565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6"/>
            <a:endCxn id="85" idx="2"/>
          </p:cNvCxnSpPr>
          <p:nvPr/>
        </p:nvCxnSpPr>
        <p:spPr>
          <a:xfrm flipV="true">
            <a:off x="7230110" y="4712335"/>
            <a:ext cx="736600" cy="10033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6"/>
            <a:endCxn id="85" idx="2"/>
          </p:cNvCxnSpPr>
          <p:nvPr/>
        </p:nvCxnSpPr>
        <p:spPr>
          <a:xfrm>
            <a:off x="3682365" y="4711065"/>
            <a:ext cx="42843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4" idx="6"/>
            <a:endCxn id="86" idx="2"/>
          </p:cNvCxnSpPr>
          <p:nvPr/>
        </p:nvCxnSpPr>
        <p:spPr>
          <a:xfrm>
            <a:off x="3682365" y="5377180"/>
            <a:ext cx="428434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Text Box 96"/>
          <p:cNvSpPr txBox="true"/>
          <p:nvPr/>
        </p:nvSpPr>
        <p:spPr>
          <a:xfrm>
            <a:off x="4412615" y="56451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 Activation Functions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98" name="Text Box 97"/>
          <p:cNvSpPr txBox="true"/>
          <p:nvPr/>
        </p:nvSpPr>
        <p:spPr>
          <a:xfrm>
            <a:off x="4295140" y="355790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Without Activation Functions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cxnSp>
        <p:nvCxnSpPr>
          <p:cNvPr id="99" name="Straight Arrow Connector 98"/>
          <p:cNvCxnSpPr>
            <a:stCxn id="54" idx="6"/>
            <a:endCxn id="85" idx="2"/>
          </p:cNvCxnSpPr>
          <p:nvPr/>
        </p:nvCxnSpPr>
        <p:spPr>
          <a:xfrm flipV="true">
            <a:off x="3682365" y="4712335"/>
            <a:ext cx="4284345" cy="664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6"/>
            <a:endCxn id="86" idx="2"/>
          </p:cNvCxnSpPr>
          <p:nvPr/>
        </p:nvCxnSpPr>
        <p:spPr>
          <a:xfrm>
            <a:off x="3682365" y="4711065"/>
            <a:ext cx="4284345" cy="668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8" idx="6"/>
            <a:endCxn id="4" idx="2"/>
          </p:cNvCxnSpPr>
          <p:nvPr/>
        </p:nvCxnSpPr>
        <p:spPr>
          <a:xfrm flipV="true">
            <a:off x="3056890" y="2750820"/>
            <a:ext cx="922655" cy="4603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6"/>
            <a:endCxn id="7" idx="2"/>
          </p:cNvCxnSpPr>
          <p:nvPr/>
        </p:nvCxnSpPr>
        <p:spPr>
          <a:xfrm>
            <a:off x="3056890" y="3211195"/>
            <a:ext cx="922655" cy="40703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6"/>
            <a:endCxn id="8" idx="2"/>
          </p:cNvCxnSpPr>
          <p:nvPr/>
        </p:nvCxnSpPr>
        <p:spPr>
          <a:xfrm>
            <a:off x="3056890" y="3211195"/>
            <a:ext cx="922655" cy="12655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 flipV="true">
            <a:off x="3056890" y="2750820"/>
            <a:ext cx="922655" cy="13030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 flipV="true">
            <a:off x="3056890" y="3618230"/>
            <a:ext cx="922655" cy="4356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3056890" y="4053840"/>
            <a:ext cx="922655" cy="4229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4586605" y="2750820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4586605" y="2750820"/>
            <a:ext cx="872490" cy="87566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4586605" y="2750820"/>
            <a:ext cx="872490" cy="173418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V="true">
            <a:off x="4586605" y="2750820"/>
            <a:ext cx="872490" cy="8674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4586605" y="3618230"/>
            <a:ext cx="872490" cy="82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>
            <a:off x="4586605" y="3618230"/>
            <a:ext cx="872490" cy="8667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4586605" y="4476750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V="true">
            <a:off x="4586605" y="3618230"/>
            <a:ext cx="872490" cy="8585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V="true">
            <a:off x="4586605" y="2750820"/>
            <a:ext cx="872490" cy="172593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2"/>
          </p:cNvCxnSpPr>
          <p:nvPr/>
        </p:nvCxnSpPr>
        <p:spPr>
          <a:xfrm>
            <a:off x="6062345" y="2755265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2345" y="2755265"/>
            <a:ext cx="872490" cy="87566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62345" y="2755265"/>
            <a:ext cx="872490" cy="173418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2"/>
          </p:cNvCxnSpPr>
          <p:nvPr/>
        </p:nvCxnSpPr>
        <p:spPr>
          <a:xfrm flipV="true">
            <a:off x="6062345" y="2755265"/>
            <a:ext cx="872490" cy="8674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62345" y="3622675"/>
            <a:ext cx="872490" cy="82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62345" y="3622675"/>
            <a:ext cx="872490" cy="8667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2"/>
          </p:cNvCxnSpPr>
          <p:nvPr/>
        </p:nvCxnSpPr>
        <p:spPr>
          <a:xfrm>
            <a:off x="6062345" y="4481195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2"/>
          </p:cNvCxnSpPr>
          <p:nvPr/>
        </p:nvCxnSpPr>
        <p:spPr>
          <a:xfrm flipV="true">
            <a:off x="6062345" y="3622675"/>
            <a:ext cx="872490" cy="8585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true">
            <a:off x="6062345" y="2755265"/>
            <a:ext cx="872490" cy="172593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0" idx="6"/>
            <a:endCxn id="42" idx="2"/>
          </p:cNvCxnSpPr>
          <p:nvPr/>
        </p:nvCxnSpPr>
        <p:spPr>
          <a:xfrm>
            <a:off x="7541895" y="2755265"/>
            <a:ext cx="930910" cy="45783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43" idx="2"/>
          </p:cNvCxnSpPr>
          <p:nvPr/>
        </p:nvCxnSpPr>
        <p:spPr>
          <a:xfrm>
            <a:off x="7541895" y="2755265"/>
            <a:ext cx="930910" cy="130048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43" idx="2"/>
          </p:cNvCxnSpPr>
          <p:nvPr/>
        </p:nvCxnSpPr>
        <p:spPr>
          <a:xfrm>
            <a:off x="7541895" y="3622675"/>
            <a:ext cx="930910" cy="43307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2" idx="2"/>
          </p:cNvCxnSpPr>
          <p:nvPr/>
        </p:nvCxnSpPr>
        <p:spPr>
          <a:xfrm flipV="true">
            <a:off x="7541895" y="3213100"/>
            <a:ext cx="930910" cy="4095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6"/>
          </p:cNvCxnSpPr>
          <p:nvPr/>
        </p:nvCxnSpPr>
        <p:spPr>
          <a:xfrm flipV="true">
            <a:off x="7541895" y="4064635"/>
            <a:ext cx="924560" cy="41656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6"/>
            <a:endCxn id="42" idx="2"/>
          </p:cNvCxnSpPr>
          <p:nvPr/>
        </p:nvCxnSpPr>
        <p:spPr>
          <a:xfrm flipV="true">
            <a:off x="7541895" y="3213100"/>
            <a:ext cx="930910" cy="126809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6"/>
          </p:cNvCxnSpPr>
          <p:nvPr/>
        </p:nvCxnSpPr>
        <p:spPr>
          <a:xfrm flipV="true">
            <a:off x="9079865" y="3211195"/>
            <a:ext cx="782320" cy="1905"/>
          </a:xfrm>
          <a:prstGeom prst="straightConnector1">
            <a:avLst/>
          </a:prstGeom>
          <a:ln w="25400"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true">
            <a:off x="9079865" y="4046220"/>
            <a:ext cx="782320" cy="1905"/>
          </a:xfrm>
          <a:prstGeom prst="straightConnector1">
            <a:avLst/>
          </a:prstGeom>
          <a:ln w="25400"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true"/>
              <p:nvPr/>
            </p:nvSpPr>
            <p:spPr>
              <a:xfrm>
                <a:off x="1923415" y="3335020"/>
                <a:ext cx="487045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23415" y="3335020"/>
                <a:ext cx="487045" cy="583565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9862185" y="3326130"/>
                <a:ext cx="487045" cy="555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3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62185" y="3326130"/>
                <a:ext cx="487045" cy="55562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28" idx="6"/>
          </p:cNvCxnSpPr>
          <p:nvPr/>
        </p:nvCxnSpPr>
        <p:spPr>
          <a:xfrm flipH="true">
            <a:off x="3056890" y="2750820"/>
            <a:ext cx="922655" cy="4603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8" idx="6"/>
          </p:cNvCxnSpPr>
          <p:nvPr/>
        </p:nvCxnSpPr>
        <p:spPr>
          <a:xfrm flipH="true" flipV="true">
            <a:off x="3056890" y="3211195"/>
            <a:ext cx="922655" cy="40703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28" idx="6"/>
          </p:cNvCxnSpPr>
          <p:nvPr/>
        </p:nvCxnSpPr>
        <p:spPr>
          <a:xfrm flipH="true" flipV="true">
            <a:off x="3056890" y="3211195"/>
            <a:ext cx="922655" cy="12655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6"/>
          </p:cNvCxnSpPr>
          <p:nvPr/>
        </p:nvCxnSpPr>
        <p:spPr>
          <a:xfrm flipH="true">
            <a:off x="3056890" y="2750820"/>
            <a:ext cx="922655" cy="13030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5" idx="6"/>
          </p:cNvCxnSpPr>
          <p:nvPr/>
        </p:nvCxnSpPr>
        <p:spPr>
          <a:xfrm flipH="true">
            <a:off x="3056890" y="3618230"/>
            <a:ext cx="922655" cy="4356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5" idx="6"/>
          </p:cNvCxnSpPr>
          <p:nvPr/>
        </p:nvCxnSpPr>
        <p:spPr>
          <a:xfrm flipH="true" flipV="true">
            <a:off x="3056890" y="4053840"/>
            <a:ext cx="922655" cy="4229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 flipH="true">
            <a:off x="4586605" y="2750820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 flipH="true">
            <a:off x="4586605" y="2750820"/>
            <a:ext cx="872490" cy="87566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 flipH="true">
            <a:off x="4586605" y="2750820"/>
            <a:ext cx="872490" cy="173418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H="true" flipV="true">
            <a:off x="4586605" y="2750820"/>
            <a:ext cx="872490" cy="8674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 flipH="true">
            <a:off x="4586605" y="3618230"/>
            <a:ext cx="872490" cy="82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 flipH="true">
            <a:off x="4586605" y="3618230"/>
            <a:ext cx="872490" cy="8667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 flipH="true">
            <a:off x="4586605" y="4476750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H="true" flipV="true">
            <a:off x="4586605" y="3618230"/>
            <a:ext cx="872490" cy="8585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H="true" flipV="true">
            <a:off x="4586605" y="2750820"/>
            <a:ext cx="872490" cy="172593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2"/>
          </p:cNvCxnSpPr>
          <p:nvPr/>
        </p:nvCxnSpPr>
        <p:spPr>
          <a:xfrm flipH="true">
            <a:off x="6062345" y="2755265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true">
            <a:off x="6062345" y="2755265"/>
            <a:ext cx="872490" cy="87566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true">
            <a:off x="6062345" y="2755265"/>
            <a:ext cx="872490" cy="173418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2"/>
          </p:cNvCxnSpPr>
          <p:nvPr/>
        </p:nvCxnSpPr>
        <p:spPr>
          <a:xfrm flipH="true" flipV="true">
            <a:off x="6062345" y="2755265"/>
            <a:ext cx="872490" cy="8674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true">
            <a:off x="6062345" y="3622675"/>
            <a:ext cx="872490" cy="82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true">
            <a:off x="6062345" y="3622675"/>
            <a:ext cx="872490" cy="8667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2"/>
          </p:cNvCxnSpPr>
          <p:nvPr/>
        </p:nvCxnSpPr>
        <p:spPr>
          <a:xfrm flipH="true">
            <a:off x="6062345" y="4481195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2"/>
          </p:cNvCxnSpPr>
          <p:nvPr/>
        </p:nvCxnSpPr>
        <p:spPr>
          <a:xfrm flipH="true" flipV="true">
            <a:off x="6062345" y="3622675"/>
            <a:ext cx="872490" cy="8585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2"/>
          </p:cNvCxnSpPr>
          <p:nvPr/>
        </p:nvCxnSpPr>
        <p:spPr>
          <a:xfrm flipH="true" flipV="true">
            <a:off x="6062345" y="2755265"/>
            <a:ext cx="872490" cy="172593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0" idx="6"/>
          </p:cNvCxnSpPr>
          <p:nvPr/>
        </p:nvCxnSpPr>
        <p:spPr>
          <a:xfrm flipH="true" flipV="true">
            <a:off x="7541895" y="2755265"/>
            <a:ext cx="929005" cy="4610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0" idx="6"/>
          </p:cNvCxnSpPr>
          <p:nvPr/>
        </p:nvCxnSpPr>
        <p:spPr>
          <a:xfrm flipH="true" flipV="true">
            <a:off x="7541895" y="2755265"/>
            <a:ext cx="930910" cy="130048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31" idx="6"/>
          </p:cNvCxnSpPr>
          <p:nvPr/>
        </p:nvCxnSpPr>
        <p:spPr>
          <a:xfrm flipH="true" flipV="true">
            <a:off x="7541895" y="3622675"/>
            <a:ext cx="930910" cy="43307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31" idx="6"/>
          </p:cNvCxnSpPr>
          <p:nvPr/>
        </p:nvCxnSpPr>
        <p:spPr>
          <a:xfrm flipH="true">
            <a:off x="7541895" y="3213100"/>
            <a:ext cx="930910" cy="4095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32" idx="6"/>
          </p:cNvCxnSpPr>
          <p:nvPr/>
        </p:nvCxnSpPr>
        <p:spPr>
          <a:xfrm flipH="true">
            <a:off x="7541895" y="4055745"/>
            <a:ext cx="930910" cy="42545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2" idx="6"/>
          </p:cNvCxnSpPr>
          <p:nvPr/>
        </p:nvCxnSpPr>
        <p:spPr>
          <a:xfrm flipH="true">
            <a:off x="7541895" y="3211195"/>
            <a:ext cx="929005" cy="127000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2" idx="6"/>
          </p:cNvCxnSpPr>
          <p:nvPr/>
        </p:nvCxnSpPr>
        <p:spPr>
          <a:xfrm flipH="true">
            <a:off x="9079865" y="3211195"/>
            <a:ext cx="619760" cy="1905"/>
          </a:xfrm>
          <a:prstGeom prst="straightConnector1">
            <a:avLst/>
          </a:prstGeom>
          <a:ln w="25400"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true">
            <a:off x="9079865" y="4064635"/>
            <a:ext cx="619760" cy="1905"/>
          </a:xfrm>
          <a:prstGeom prst="straightConnector1">
            <a:avLst/>
          </a:prstGeom>
          <a:ln w="25400"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50"/>
              <p:cNvSpPr txBox="true"/>
              <p:nvPr/>
            </p:nvSpPr>
            <p:spPr>
              <a:xfrm>
                <a:off x="9787827" y="3366071"/>
                <a:ext cx="1595755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>
          <p:sp>
            <p:nvSpPr>
              <p:cNvPr id="51" name="Text Box 5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87827" y="3366071"/>
                <a:ext cx="1595755" cy="521970"/>
              </a:xfrm>
              <a:prstGeom prst="rect">
                <a:avLst/>
              </a:prstGeom>
              <a:blipFill rotWithShape="true">
                <a:blip r:embed="rId1"/>
                <a:stretch>
                  <a:fillRect l="-36" t="-109" r="36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Presentation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DejaVu Math TeX Gyre</vt:lpstr>
      <vt:lpstr>Cantarell</vt:lpstr>
      <vt:lpstr>Arial Black</vt:lpstr>
      <vt:lpstr>微软雅黑</vt:lpstr>
      <vt:lpstr>Arial Unicode MS</vt:lpstr>
      <vt:lpstr>SimSun</vt:lpstr>
      <vt:lpstr>URW Bookman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zonyyu</dc:creator>
  <cp:lastModifiedBy>zonyyu</cp:lastModifiedBy>
  <cp:revision>15</cp:revision>
  <dcterms:created xsi:type="dcterms:W3CDTF">2021-06-21T20:40:25Z</dcterms:created>
  <dcterms:modified xsi:type="dcterms:W3CDTF">2021-06-21T20:40:25Z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