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73EA4-B4CD-4BE1-9549-BD69B191499F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26C45-DFB9-4615-9D8F-D12C968D35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80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358D4-5E0B-4D6C-907F-BAA5A9E20D9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32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C840A24-1D06-42DD-A952-552223AAA762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7C5DBE5-D1CD-4202-BA18-47E9D3CB21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5600" dirty="0"/>
              <a:t>Eclipse</a:t>
            </a:r>
            <a:endParaRPr lang="zh-TW" altLang="en-US" sz="56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4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The Compiler </a:t>
            </a:r>
            <a:r>
              <a:rPr lang="en-US" altLang="zh-TW" dirty="0"/>
              <a:t>B</a:t>
            </a:r>
            <a:r>
              <a:rPr lang="en-US" altLang="zh-TW" dirty="0" smtClean="0"/>
              <a:t>ackend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600201"/>
            <a:ext cx="8219256" cy="820688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Window → preferences → Langrage → Compiler Backend  </a:t>
            </a:r>
            <a:endParaRPr lang="zh-TW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994" y="2339727"/>
            <a:ext cx="7514756" cy="42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3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Right click on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 → choose generate types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0" y="2201043"/>
            <a:ext cx="7842348" cy="440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Cadence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764904"/>
          </a:xfrm>
        </p:spPr>
        <p:txBody>
          <a:bodyPr>
            <a:normAutofit/>
          </a:bodyPr>
          <a:lstStyle/>
          <a:p>
            <a:r>
              <a:rPr lang="en-US" altLang="zh-TW" dirty="0"/>
              <a:t>Runtime – extract the </a:t>
            </a:r>
            <a:r>
              <a:rPr lang="en-US" altLang="zh-TW" dirty="0" err="1"/>
              <a:t>informations</a:t>
            </a:r>
            <a:r>
              <a:rPr lang="en-US" altLang="zh-TW" dirty="0"/>
              <a:t> from the layout and provide these </a:t>
            </a:r>
            <a:r>
              <a:rPr lang="en-US" altLang="zh-TW" dirty="0" err="1"/>
              <a:t>informations</a:t>
            </a:r>
            <a:r>
              <a:rPr lang="en-US" altLang="zh-TW" dirty="0"/>
              <a:t> to compile (like a database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Compile – compile the codes to create layout.</a:t>
            </a:r>
          </a:p>
          <a:p>
            <a:r>
              <a:rPr lang="en-US" altLang="zh-TW" dirty="0" smtClean="0"/>
              <a:t>We generate compile first and then generate  runtime.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1266" name="Picture 2" descr="C:\Users\user\Desktop\allegro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42631"/>
            <a:ext cx="713581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7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 the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5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Put these three folder ( at …\</a:t>
            </a:r>
            <a:r>
              <a:rPr lang="en-US" altLang="zh-TW" dirty="0"/>
              <a:t>GitHub\</a:t>
            </a:r>
            <a:r>
              <a:rPr lang="en-US" altLang="zh-TW" dirty="0" err="1"/>
              <a:t>ANTLR_Java</a:t>
            </a:r>
            <a:r>
              <a:rPr lang="en-US" altLang="zh-TW" dirty="0" smtClean="0"/>
              <a:t>\</a:t>
            </a:r>
          </a:p>
          <a:p>
            <a:pPr marL="0" indent="0">
              <a:buNone/>
            </a:pPr>
            <a:r>
              <a:rPr lang="en-US" altLang="zh-TW" dirty="0" smtClean="0"/>
              <a:t>runtime-</a:t>
            </a:r>
            <a:r>
              <a:rPr lang="en-US" altLang="zh-TW" dirty="0" err="1" smtClean="0"/>
              <a:t>EclipseXtext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test_arm_grammar</a:t>
            </a:r>
            <a:r>
              <a:rPr lang="en-US" altLang="zh-TW" dirty="0"/>
              <a:t>) in your workstation </a:t>
            </a:r>
            <a:r>
              <a:rPr lang="en-US" altLang="zh-TW" dirty="0" smtClean="0"/>
              <a:t>(ex: /home1/jgkd1502vjn)</a:t>
            </a:r>
          </a:p>
        </p:txBody>
      </p:sp>
      <p:pic>
        <p:nvPicPr>
          <p:cNvPr id="1026" name="Picture 2" descr="C:\Users\user\Desktop\allegro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660860" cy="35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runtime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</p:spPr>
      </p:pic>
    </p:spTree>
    <p:extLst>
      <p:ext uri="{BB962C8B-B14F-4D97-AF65-F5344CB8AC3E}">
        <p14:creationId xmlns:p14="http://schemas.microsoft.com/office/powerpoint/2010/main" val="1408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new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6421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Create new library  ”N65__RFVLSIv2” (double ”_”)</a:t>
            </a:r>
            <a:endParaRPr lang="zh-TW" altLang="en-US" dirty="0"/>
          </a:p>
        </p:txBody>
      </p:sp>
      <p:pic>
        <p:nvPicPr>
          <p:cNvPr id="2050" name="Picture 2" descr="C:\Users\user\Desktop\allegro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08" y="2191264"/>
            <a:ext cx="7416466" cy="416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6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Attach tech file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938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Attach to an existing </a:t>
            </a:r>
            <a:r>
              <a:rPr lang="en-US" altLang="zh-TW" dirty="0" err="1" smtClean="0"/>
              <a:t>techology</a:t>
            </a:r>
            <a:r>
              <a:rPr lang="en-US" altLang="zh-TW" dirty="0" smtClean="0"/>
              <a:t> library </a:t>
            </a:r>
            <a:r>
              <a:rPr lang="en-US" altLang="zh-TW" dirty="0" smtClean="0">
                <a:latin typeface="Calibri"/>
              </a:rPr>
              <a:t>→ tsmcN65</a:t>
            </a:r>
            <a:endParaRPr lang="zh-TW" altLang="en-US" dirty="0"/>
          </a:p>
        </p:txBody>
      </p:sp>
      <p:pic>
        <p:nvPicPr>
          <p:cNvPr id="3074" name="Picture 2" descr="C:\Users\user\Desktop\allegro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76" y="2556358"/>
            <a:ext cx="6916216" cy="38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compile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1999"/>
          </a:xfrm>
        </p:spPr>
      </p:pic>
    </p:spTree>
    <p:extLst>
      <p:ext uri="{BB962C8B-B14F-4D97-AF65-F5344CB8AC3E}">
        <p14:creationId xmlns:p14="http://schemas.microsoft.com/office/powerpoint/2010/main" val="23810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Finish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</p:spPr>
      </p:pic>
    </p:spTree>
    <p:extLst>
      <p:ext uri="{BB962C8B-B14F-4D97-AF65-F5344CB8AC3E}">
        <p14:creationId xmlns:p14="http://schemas.microsoft.com/office/powerpoint/2010/main" val="4187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Eclipse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19256" cy="604664"/>
          </a:xfrm>
        </p:spPr>
        <p:txBody>
          <a:bodyPr/>
          <a:lstStyle/>
          <a:p>
            <a:r>
              <a:rPr lang="en-US" altLang="zh-TW" dirty="0" smtClean="0"/>
              <a:t>https://eclipse.org/Xtext/download.html</a:t>
            </a:r>
            <a:endParaRPr lang="zh-TW" altLang="en-US" dirty="0"/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7" y="2319765"/>
            <a:ext cx="7352159" cy="41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Extract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user\Desktop\allegro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8" y="1628800"/>
            <a:ext cx="8064896" cy="453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2088"/>
          </a:xfrm>
        </p:spPr>
        <p:txBody>
          <a:bodyPr/>
          <a:lstStyle/>
          <a:p>
            <a:r>
              <a:rPr lang="en-US" altLang="zh-TW" dirty="0" smtClean="0"/>
              <a:t>Open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26368" y="1628801"/>
            <a:ext cx="8075240" cy="64807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800" dirty="0" smtClean="0"/>
              <a:t>Browse → …\GitHub\</a:t>
            </a:r>
            <a:r>
              <a:rPr lang="en-US" altLang="zh-TW" sz="2800" dirty="0" err="1" smtClean="0"/>
              <a:t>ANTLR_Java</a:t>
            </a:r>
            <a:r>
              <a:rPr lang="en-US" altLang="zh-TW" sz="2800" dirty="0" smtClean="0"/>
              <a:t>\</a:t>
            </a:r>
            <a:r>
              <a:rPr lang="en-US" altLang="zh-TW" sz="2800" dirty="0" err="1" smtClean="0"/>
              <a:t>workspace_xtext</a:t>
            </a:r>
            <a:endParaRPr lang="en-US" altLang="zh-TW" sz="2800" dirty="0" smtClean="0"/>
          </a:p>
        </p:txBody>
      </p:sp>
      <p:pic>
        <p:nvPicPr>
          <p:cNvPr id="3074" name="Picture 2" descr="C:\Users\user\Desktop\allegro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6840760" cy="38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File → Import → Existing Projects into Workspace</a:t>
            </a:r>
            <a:endParaRPr lang="zh-TW" altLang="en-US" sz="2800" dirty="0"/>
          </a:p>
        </p:txBody>
      </p:sp>
      <p:pic>
        <p:nvPicPr>
          <p:cNvPr id="4098" name="Picture 2" descr="C:\Users\user\Desktop\allegro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888081" cy="44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user\Desktop\allegro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65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 Runtime Eclipse</a:t>
            </a:r>
            <a:endParaRPr lang="zh-TW" altLang="en-US" dirty="0"/>
          </a:p>
        </p:txBody>
      </p:sp>
      <p:pic>
        <p:nvPicPr>
          <p:cNvPr id="6148" name="Picture 4" descr="C:\Users\user\Desktop\allegro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92" y="2842514"/>
            <a:ext cx="5904656" cy="331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esktop\allegro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08409"/>
            <a:ext cx="2419083" cy="13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92088" y="1247824"/>
            <a:ext cx="29878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C</a:t>
            </a:r>
            <a:r>
              <a:rPr lang="en-US" altLang="zh-TW" sz="2600" dirty="0" smtClean="0"/>
              <a:t>lick the </a:t>
            </a:r>
            <a:r>
              <a:rPr lang="en-US" altLang="zh-TW" sz="2600" dirty="0"/>
              <a:t>triangle</a:t>
            </a:r>
            <a:r>
              <a:rPr lang="en-US" altLang="zh-TW" sz="2600" dirty="0" smtClean="0"/>
              <a:t> beside run </a:t>
            </a:r>
            <a:r>
              <a:rPr lang="en-US" altLang="zh-TW" sz="2600" dirty="0" err="1" smtClean="0"/>
              <a:t>buttom</a:t>
            </a:r>
            <a:endParaRPr lang="en-US" altLang="zh-TW" sz="2600" dirty="0" smtClean="0"/>
          </a:p>
          <a:p>
            <a:r>
              <a:rPr lang="en-US" altLang="zh-TW" sz="2600" dirty="0" smtClean="0"/>
              <a:t>→Launch Runtime Eclipse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182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Windows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760" y="1527175"/>
            <a:ext cx="813196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1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600" dirty="0" smtClean="0"/>
              <a:t>File → Import → Existing Projects into Workspace</a:t>
            </a:r>
          </a:p>
          <a:p>
            <a:r>
              <a:rPr lang="en-US" altLang="zh-TW" sz="2600" dirty="0" smtClean="0"/>
              <a:t>Browse  →  …\GitHub\</a:t>
            </a:r>
            <a:r>
              <a:rPr lang="en-US" altLang="zh-TW" sz="2600" dirty="0" err="1" smtClean="0"/>
              <a:t>ANTLR_Java</a:t>
            </a:r>
            <a:r>
              <a:rPr lang="en-US" altLang="zh-TW" sz="2600" dirty="0" smtClean="0"/>
              <a:t>\runtime-</a:t>
            </a:r>
            <a:r>
              <a:rPr lang="en-US" altLang="zh-TW" sz="2600" dirty="0" err="1" smtClean="0"/>
              <a:t>EclipseXtext</a:t>
            </a:r>
            <a:endParaRPr lang="zh-TW" altLang="en-US" sz="2600" dirty="0"/>
          </a:p>
        </p:txBody>
      </p:sp>
      <p:pic>
        <p:nvPicPr>
          <p:cNvPr id="8194" name="Picture 2" descr="C:\Users\user\Desktop\allegro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227053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</TotalTime>
  <Words>169</Words>
  <Application>Microsoft Office PowerPoint</Application>
  <PresentationFormat>如螢幕大小 (4:3)</PresentationFormat>
  <Paragraphs>35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市鎮</vt:lpstr>
      <vt:lpstr>PowerPoint 簡報</vt:lpstr>
      <vt:lpstr>Download Eclipse </vt:lpstr>
      <vt:lpstr>Extract Files</vt:lpstr>
      <vt:lpstr>Open Eclipse</vt:lpstr>
      <vt:lpstr>Import File</vt:lpstr>
      <vt:lpstr>Import Projects</vt:lpstr>
      <vt:lpstr>Launch Runtime Eclipse</vt:lpstr>
      <vt:lpstr>Two Windows</vt:lpstr>
      <vt:lpstr>Import Projects</vt:lpstr>
      <vt:lpstr>Change The Compiler Backend </vt:lpstr>
      <vt:lpstr>Generate codes</vt:lpstr>
      <vt:lpstr>Cadence</vt:lpstr>
      <vt:lpstr>Include the result</vt:lpstr>
      <vt:lpstr>Load runtime</vt:lpstr>
      <vt:lpstr>Create new library</vt:lpstr>
      <vt:lpstr>Attach tech file </vt:lpstr>
      <vt:lpstr>Load compile</vt:lpstr>
      <vt:lpstr>Finish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2015-06-12T13:08:04Z</dcterms:created>
  <dcterms:modified xsi:type="dcterms:W3CDTF">2015-06-12T13:10:09Z</dcterms:modified>
</cp:coreProperties>
</file>