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49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3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24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1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2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47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1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87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03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5A51-E9BF-4F21-8543-D56B91CA3EFD}" type="datetimeFigureOut">
              <a:rPr lang="zh-TW" altLang="en-US" smtClean="0"/>
              <a:t>2015/6/12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1E9F-9393-4814-B2E2-705BBE7E3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EM </a:t>
            </a:r>
            <a:r>
              <a:rPr lang="en-US" altLang="zh-TW" b="1" dirty="0" err="1" smtClean="0"/>
              <a:t>PCells</a:t>
            </a:r>
            <a:endParaRPr lang="zh-TW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ind_sym_testbench</a:t>
            </a:r>
            <a:endParaRPr lang="zh-TW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38900" cy="4603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37" y="2478449"/>
            <a:ext cx="5338763" cy="30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6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xfm_testbench</a:t>
            </a:r>
            <a:endParaRPr lang="zh-TW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82584" cy="4663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2442936"/>
            <a:ext cx="5589588" cy="3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VPort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Vertical Port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10" y="1825625"/>
            <a:ext cx="4214490" cy="3503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3031"/>
            <a:ext cx="5846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4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/>
              <a:t>H</a:t>
            </a:r>
            <a:r>
              <a:rPr lang="en-US" altLang="zh-TW" b="1" dirty="0" err="1" smtClean="0"/>
              <a:t>Port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Horizontal Port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1613"/>
            <a:ext cx="6017342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84" y="2065338"/>
            <a:ext cx="48291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7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ProbeOnePort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GSG, GS, SG configuration available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409" y="2152631"/>
            <a:ext cx="4548691" cy="2809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1745"/>
            <a:ext cx="5958161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5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ProbeTwoPort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GSGSG, GSSG, SGS configuration available</a:t>
            </a:r>
            <a:endParaRPr lang="en-US" altLang="zh-T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69" y="2430463"/>
            <a:ext cx="4327631" cy="261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3181"/>
            <a:ext cx="592852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padBall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337" y="2090736"/>
            <a:ext cx="3573463" cy="3573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7348"/>
            <a:ext cx="6467368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2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die</a:t>
            </a:r>
            <a:endParaRPr lang="zh-TW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9269"/>
            <a:ext cx="6407912" cy="155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12" y="1950082"/>
            <a:ext cx="3849688" cy="37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box</a:t>
            </a:r>
            <a:endParaRPr lang="zh-TW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37655"/>
            <a:ext cx="5670817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2" y="1343817"/>
            <a:ext cx="2346281" cy="50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7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EM </a:t>
            </a:r>
            <a:r>
              <a:rPr lang="en-US" altLang="zh-TW" b="1" dirty="0" err="1" smtClean="0"/>
              <a:t>Testbenches</a:t>
            </a:r>
            <a:endParaRPr lang="zh-TW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84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Theme</vt:lpstr>
      <vt:lpstr>EM PCells</vt:lpstr>
      <vt:lpstr>VPort</vt:lpstr>
      <vt:lpstr>HPort</vt:lpstr>
      <vt:lpstr>ProbeOnePort</vt:lpstr>
      <vt:lpstr>ProbeTwoPort</vt:lpstr>
      <vt:lpstr>padBall</vt:lpstr>
      <vt:lpstr>die</vt:lpstr>
      <vt:lpstr>box</vt:lpstr>
      <vt:lpstr>EM Testbenches</vt:lpstr>
      <vt:lpstr>ind_sym_testbench</vt:lpstr>
      <vt:lpstr>xfm_testbench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eyeuan</dc:creator>
  <cp:lastModifiedBy>eyeuan</cp:lastModifiedBy>
  <cp:revision>40</cp:revision>
  <dcterms:created xsi:type="dcterms:W3CDTF">2015-06-12T11:12:36Z</dcterms:created>
  <dcterms:modified xsi:type="dcterms:W3CDTF">2015-06-12T13:38:35Z</dcterms:modified>
</cp:coreProperties>
</file>