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7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8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01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3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60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27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39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7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CE2A-8510-48A8-9F61-27EA4F89CE01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D209-C039-4CB5-A654-95F5AC993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8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11157" y="-1581370"/>
            <a:ext cx="2752725" cy="105060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8900" y="5416550"/>
            <a:ext cx="56070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TW" altLang="en-US" dirty="0" smtClean="0">
                <a:sym typeface="Wingdings" panose="05000000000000000000" pitchFamily="2" charset="2"/>
              </a:rPr>
              <a:t>直接移除掉</a:t>
            </a:r>
            <a:r>
              <a:rPr lang="en-US" altLang="zh-TW" dirty="0" err="1" smtClean="0">
                <a:sym typeface="Wingdings" panose="05000000000000000000" pitchFamily="2" charset="2"/>
              </a:rPr>
              <a:t>csist</a:t>
            </a:r>
            <a:r>
              <a:rPr lang="en-US" altLang="zh-TW" dirty="0" smtClean="0">
                <a:sym typeface="Wingdings" panose="05000000000000000000" pitchFamily="2" charset="2"/>
              </a:rPr>
              <a:t> chip buffer </a:t>
            </a:r>
            <a:r>
              <a:rPr lang="zh-TW" altLang="en-US" dirty="0" smtClean="0">
                <a:sym typeface="Wingdings" panose="05000000000000000000" pitchFamily="2" charset="2"/>
              </a:rPr>
              <a:t>跟對應的走線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</a:p>
          <a:p>
            <a:pPr marL="342900" indent="-342900">
              <a:buFontTx/>
              <a:buAutoNum type="arabicPeriod"/>
            </a:pPr>
            <a:r>
              <a:rPr lang="en-US" altLang="zh-TW" dirty="0" smtClean="0"/>
              <a:t>RX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/q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pin</a:t>
            </a:r>
            <a:r>
              <a:rPr lang="zh-TW" altLang="en-US" dirty="0" smtClean="0"/>
              <a:t>放在靠</a:t>
            </a:r>
            <a:r>
              <a:rPr lang="en-US" altLang="zh-TW" dirty="0" smtClean="0"/>
              <a:t>FMC</a:t>
            </a:r>
            <a:r>
              <a:rPr lang="zh-TW" altLang="en-US" dirty="0" smtClean="0"/>
              <a:t>那端，因為我們最後也是要從那邊來取樣．</a:t>
            </a: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ym typeface="Wingdings" panose="05000000000000000000" pitchFamily="2" charset="2"/>
              </a:rPr>
              <a:t>把</a:t>
            </a:r>
            <a:r>
              <a:rPr lang="en-US" altLang="zh-TW" dirty="0" smtClean="0">
                <a:sym typeface="Wingdings" panose="05000000000000000000" pitchFamily="2" charset="2"/>
              </a:rPr>
              <a:t>LO POWER DIVIDER </a:t>
            </a:r>
            <a:r>
              <a:rPr lang="zh-TW" altLang="en-US" dirty="0" smtClean="0">
                <a:sym typeface="Wingdings" panose="05000000000000000000" pitchFamily="2" charset="2"/>
              </a:rPr>
              <a:t>移過去</a:t>
            </a:r>
            <a:r>
              <a:rPr lang="en-US" altLang="zh-TW" dirty="0" smtClean="0">
                <a:sym typeface="Wingdings" panose="05000000000000000000" pitchFamily="2" charset="2"/>
              </a:rPr>
              <a:t>CSIST CHIP BUFFER, </a:t>
            </a:r>
            <a:r>
              <a:rPr lang="zh-TW" altLang="en-US" dirty="0" smtClean="0">
                <a:sym typeface="Wingdings" panose="05000000000000000000" pitchFamily="2" charset="2"/>
              </a:rPr>
              <a:t>請檢察 </a:t>
            </a:r>
            <a:r>
              <a:rPr lang="en-US" altLang="zh-TW" dirty="0" smtClean="0">
                <a:sym typeface="Wingdings" panose="05000000000000000000" pitchFamily="2" charset="2"/>
              </a:rPr>
              <a:t>LO power divider</a:t>
            </a:r>
            <a:r>
              <a:rPr lang="zh-TW" altLang="en-US" dirty="0" smtClean="0">
                <a:sym typeface="Wingdings" panose="05000000000000000000" pitchFamily="2" charset="2"/>
              </a:rPr>
              <a:t>需不需要用</a:t>
            </a:r>
            <a:r>
              <a:rPr lang="en-US" altLang="zh-TW" dirty="0" smtClean="0">
                <a:sym typeface="Wingdings" panose="05000000000000000000" pitchFamily="2" charset="2"/>
              </a:rPr>
              <a:t> terminal resistor. </a:t>
            </a:r>
            <a:r>
              <a:rPr lang="zh-TW" altLang="en-US" dirty="0" smtClean="0">
                <a:sym typeface="Wingdings" panose="05000000000000000000" pitchFamily="2" charset="2"/>
              </a:rPr>
              <a:t>檢查一下</a:t>
            </a:r>
            <a:r>
              <a:rPr lang="en-US" altLang="zh-TW" dirty="0" smtClean="0">
                <a:sym typeface="Wingdings" panose="05000000000000000000" pitchFamily="2" charset="2"/>
              </a:rPr>
              <a:t>???? </a:t>
            </a:r>
            <a:r>
              <a:rPr lang="zh-TW" altLang="en-US" dirty="0" smtClean="0">
                <a:sym typeface="Wingdings" panose="05000000000000000000" pitchFamily="2" charset="2"/>
              </a:rPr>
              <a:t>因為</a:t>
            </a:r>
            <a:r>
              <a:rPr lang="en-US" altLang="zh-TW" dirty="0" smtClean="0">
                <a:sym typeface="Wingdings" panose="05000000000000000000" pitchFamily="2" charset="2"/>
              </a:rPr>
              <a:t>power divider </a:t>
            </a:r>
            <a:r>
              <a:rPr lang="zh-TW" altLang="en-US" dirty="0" smtClean="0">
                <a:sym typeface="Wingdings" panose="05000000000000000000" pitchFamily="2" charset="2"/>
              </a:rPr>
              <a:t>需要</a:t>
            </a:r>
            <a:r>
              <a:rPr lang="en-US" altLang="zh-TW" dirty="0" smtClean="0">
                <a:sym typeface="Wingdings" panose="05000000000000000000" pitchFamily="2" charset="2"/>
              </a:rPr>
              <a:t>50ohm load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針對測試</a:t>
            </a:r>
            <a:r>
              <a:rPr lang="en-US" altLang="zh-TW" dirty="0" smtClean="0"/>
              <a:t>Pins(GND/V1.7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), </a:t>
            </a:r>
            <a:r>
              <a:rPr lang="zh-TW" altLang="en-US" dirty="0" smtClean="0"/>
              <a:t>打一下簡短縮寫</a:t>
            </a:r>
            <a:r>
              <a:rPr lang="en-US" altLang="zh-TW" dirty="0" smtClean="0"/>
              <a:t>silkscreen, </a:t>
            </a:r>
            <a:r>
              <a:rPr lang="zh-TW" altLang="en-US" dirty="0" smtClean="0"/>
              <a:t>信號的部分要不放縮寫，要不編號給出打出頭尾</a:t>
            </a:r>
            <a:r>
              <a:rPr lang="en-US" altLang="zh-TW" dirty="0" smtClean="0"/>
              <a:t>(Like: 1,2,…,10pin: </a:t>
            </a:r>
            <a:r>
              <a:rPr lang="zh-TW" altLang="en-US" dirty="0" smtClean="0"/>
              <a:t>就頭尾打</a:t>
            </a:r>
            <a:r>
              <a:rPr lang="en-US" altLang="zh-TW" dirty="0" smtClean="0"/>
              <a:t>1,10)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有些元件</a:t>
            </a:r>
            <a:r>
              <a:rPr lang="en-US" altLang="zh-TW" dirty="0" smtClean="0"/>
              <a:t>silkscreen</a:t>
            </a:r>
            <a:r>
              <a:rPr lang="zh-TW" altLang="en-US" dirty="0" smtClean="0"/>
              <a:t>很亂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可以用最小字體，但讓出空間給</a:t>
            </a:r>
            <a:r>
              <a:rPr lang="en-US" altLang="zh-TW" dirty="0" smtClean="0"/>
              <a:t>test pins silkscreen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主晶片</a:t>
            </a:r>
            <a:r>
              <a:rPr lang="en-US" altLang="zh-TW" dirty="0" smtClean="0"/>
              <a:t>RF</a:t>
            </a:r>
            <a:r>
              <a:rPr lang="zh-TW" altLang="en-US" dirty="0" smtClean="0"/>
              <a:t>端</a:t>
            </a:r>
            <a:r>
              <a:rPr lang="en-US" altLang="zh-TW" dirty="0" smtClean="0"/>
              <a:t>,</a:t>
            </a:r>
            <a:r>
              <a:rPr lang="zh-TW" altLang="en-US" dirty="0" smtClean="0"/>
              <a:t> 放幾個小的</a:t>
            </a:r>
            <a:r>
              <a:rPr lang="en-US" altLang="zh-TW" dirty="0" smtClean="0"/>
              <a:t>vdd1.7 BYPASS Cap. </a:t>
            </a:r>
            <a:r>
              <a:rPr lang="zh-TW" altLang="en-US" dirty="0" smtClean="0"/>
              <a:t>其他的有空間也放一顆小</a:t>
            </a:r>
            <a:r>
              <a:rPr lang="zh-TW" altLang="en-US" dirty="0"/>
              <a:t>的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主晶片</a:t>
            </a:r>
            <a:r>
              <a:rPr lang="en-US" altLang="zh-TW" dirty="0" smtClean="0"/>
              <a:t>RF</a:t>
            </a:r>
            <a:r>
              <a:rPr lang="zh-TW" altLang="en-US" dirty="0" smtClean="0"/>
              <a:t>端</a:t>
            </a:r>
            <a:r>
              <a:rPr lang="en-US" altLang="zh-TW" dirty="0" smtClean="0"/>
              <a:t>,</a:t>
            </a:r>
            <a:r>
              <a:rPr lang="zh-TW" altLang="en-US" dirty="0" smtClean="0"/>
              <a:t>  </a:t>
            </a:r>
            <a:r>
              <a:rPr lang="en-US" altLang="zh-TW" dirty="0" smtClean="0"/>
              <a:t>VDD1.7</a:t>
            </a:r>
            <a:r>
              <a:rPr lang="zh-TW" altLang="en-US" dirty="0" smtClean="0"/>
              <a:t>細線加粗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VDD1.7 </a:t>
            </a:r>
            <a:r>
              <a:rPr lang="zh-TW" altLang="en-US" dirty="0" smtClean="0"/>
              <a:t>主晶片左右兩個</a:t>
            </a:r>
            <a:r>
              <a:rPr lang="en-US" altLang="zh-TW" dirty="0" err="1" smtClean="0"/>
              <a:t>wirebond</a:t>
            </a:r>
            <a:r>
              <a:rPr lang="en-US" altLang="zh-TW" dirty="0" smtClean="0"/>
              <a:t> pad</a:t>
            </a:r>
            <a:r>
              <a:rPr lang="zh-TW" altLang="en-US" dirty="0" smtClean="0"/>
              <a:t>不用那麼大顆</a:t>
            </a:r>
            <a:r>
              <a:rPr lang="en-US" altLang="zh-TW" dirty="0" smtClean="0"/>
              <a:t>,</a:t>
            </a:r>
            <a:r>
              <a:rPr lang="zh-TW" altLang="en-US" dirty="0" smtClean="0"/>
              <a:t> 購打就可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LO ref. </a:t>
            </a:r>
            <a:r>
              <a:rPr lang="zh-TW" altLang="en-US" dirty="0" smtClean="0">
                <a:sym typeface="Wingdings" panose="05000000000000000000" pitchFamily="2" charset="2"/>
              </a:rPr>
              <a:t>線要</a:t>
            </a:r>
            <a:r>
              <a:rPr lang="en-US" altLang="zh-TW" dirty="0" smtClean="0">
                <a:sym typeface="Wingdings" panose="05000000000000000000" pitchFamily="2" charset="2"/>
              </a:rPr>
              <a:t>shield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Temp sensor</a:t>
            </a:r>
            <a:r>
              <a:rPr lang="zh-TW" altLang="en-US" dirty="0" smtClean="0"/>
              <a:t>移到上面，</a:t>
            </a:r>
            <a:r>
              <a:rPr lang="en-US" altLang="zh-TW" dirty="0" err="1" smtClean="0"/>
              <a:t>vias</a:t>
            </a:r>
            <a:r>
              <a:rPr lang="zh-TW" altLang="en-US" dirty="0" smtClean="0"/>
              <a:t>就可以移到</a:t>
            </a:r>
            <a:r>
              <a:rPr lang="en-US" altLang="zh-TW" dirty="0" smtClean="0"/>
              <a:t>temp sensor</a:t>
            </a:r>
            <a:r>
              <a:rPr lang="zh-TW" altLang="en-US" dirty="0" smtClean="0"/>
              <a:t>處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主晶片周圍，</a:t>
            </a:r>
            <a:r>
              <a:rPr lang="en-US" altLang="zh-TW" dirty="0" smtClean="0"/>
              <a:t>solid metal ground</a:t>
            </a:r>
            <a:r>
              <a:rPr lang="zh-TW" altLang="en-US" dirty="0" smtClean="0"/>
              <a:t>的邊界擺</a:t>
            </a:r>
            <a:r>
              <a:rPr lang="en-US" altLang="zh-TW" dirty="0" err="1" smtClean="0"/>
              <a:t>gnd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vias</a:t>
            </a:r>
            <a:r>
              <a:rPr lang="en-US" altLang="zh-TW" dirty="0" smtClean="0"/>
              <a:t>;</a:t>
            </a:r>
            <a:r>
              <a:rPr lang="zh-TW" altLang="en-US" dirty="0" smtClean="0"/>
              <a:t> 特別是天線那邊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信號</a:t>
            </a:r>
            <a:r>
              <a:rPr lang="en-US" altLang="zh-TW" dirty="0" smtClean="0"/>
              <a:t>--</a:t>
            </a:r>
            <a:r>
              <a:rPr lang="en-US" altLang="zh-TW" dirty="0" smtClean="0">
                <a:sym typeface="Wingdings" panose="05000000000000000000" pitchFamily="2" charset="2"/>
              </a:rPr>
              <a:t>(</a:t>
            </a:r>
            <a:r>
              <a:rPr lang="zh-TW" altLang="en-US" dirty="0" smtClean="0">
                <a:sym typeface="Wingdings" panose="05000000000000000000" pitchFamily="2" charset="2"/>
              </a:rPr>
              <a:t>測試</a:t>
            </a:r>
            <a:r>
              <a:rPr lang="en-US" altLang="zh-TW" dirty="0" smtClean="0">
                <a:sym typeface="Wingdings" panose="05000000000000000000" pitchFamily="2" charset="2"/>
              </a:rPr>
              <a:t>pin/</a:t>
            </a:r>
            <a:r>
              <a:rPr lang="en-US" altLang="zh-TW" dirty="0" err="1" smtClean="0">
                <a:sym typeface="Wingdings" panose="05000000000000000000" pitchFamily="2" charset="2"/>
              </a:rPr>
              <a:t>mcu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pin)</a:t>
            </a:r>
            <a:r>
              <a:rPr lang="zh-TW" altLang="en-US" dirty="0" smtClean="0">
                <a:sym typeface="Wingdings" panose="05000000000000000000" pitchFamily="2" charset="2"/>
              </a:rPr>
              <a:t>的那個</a:t>
            </a:r>
            <a:r>
              <a:rPr lang="en-US" altLang="zh-TW" dirty="0" smtClean="0">
                <a:sym typeface="Wingdings" panose="05000000000000000000" pitchFamily="2" charset="2"/>
              </a:rPr>
              <a:t>via</a:t>
            </a:r>
            <a:r>
              <a:rPr lang="zh-TW" altLang="en-US" dirty="0" smtClean="0">
                <a:sym typeface="Wingdings" panose="05000000000000000000" pitchFamily="2" charset="2"/>
              </a:rPr>
              <a:t>應該靠近測試</a:t>
            </a:r>
            <a:r>
              <a:rPr lang="en-US" altLang="zh-TW" dirty="0" smtClean="0">
                <a:sym typeface="Wingdings" panose="05000000000000000000" pitchFamily="2" charset="2"/>
              </a:rPr>
              <a:t>pin.</a:t>
            </a:r>
            <a:r>
              <a:rPr lang="zh-TW" altLang="en-US" dirty="0" smtClean="0">
                <a:sym typeface="Wingdings" panose="05000000000000000000" pitchFamily="2" charset="2"/>
              </a:rPr>
              <a:t> 減少經過</a:t>
            </a:r>
            <a:r>
              <a:rPr lang="en-US" altLang="zh-TW" dirty="0" smtClean="0">
                <a:sym typeface="Wingdings" panose="05000000000000000000" pitchFamily="2" charset="2"/>
              </a:rPr>
              <a:t>power IC</a:t>
            </a:r>
            <a:r>
              <a:rPr lang="zh-TW" altLang="en-US" dirty="0" smtClean="0">
                <a:sym typeface="Wingdings" panose="05000000000000000000" pitchFamily="2" charset="2"/>
              </a:rPr>
              <a:t>的走線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建議使用</a:t>
            </a:r>
            <a:r>
              <a:rPr lang="en-US" altLang="zh-TW" dirty="0" smtClean="0">
                <a:sym typeface="Wingdings" panose="05000000000000000000" pitchFamily="2" charset="2"/>
              </a:rPr>
              <a:t>1D25</a:t>
            </a:r>
            <a:r>
              <a:rPr lang="zh-TW" altLang="en-US" dirty="0" smtClean="0">
                <a:sym typeface="Wingdings" panose="05000000000000000000" pitchFamily="2" charset="2"/>
              </a:rPr>
              <a:t>粉紅層</a:t>
            </a:r>
            <a:r>
              <a:rPr lang="en-US" altLang="zh-TW" dirty="0" smtClean="0">
                <a:sym typeface="Wingdings" panose="05000000000000000000" pitchFamily="2" charset="2"/>
              </a:rPr>
              <a:t>.) </a:t>
            </a:r>
            <a:r>
              <a:rPr lang="zh-TW" altLang="en-US" dirty="0" smtClean="0">
                <a:sym typeface="Wingdings" panose="05000000000000000000" pitchFamily="2" charset="2"/>
              </a:rPr>
              <a:t>跟降低</a:t>
            </a:r>
            <a:r>
              <a:rPr lang="en-US" altLang="zh-TW" dirty="0" err="1" smtClean="0">
                <a:sym typeface="Wingdings" panose="05000000000000000000" pitchFamily="2" charset="2"/>
              </a:rPr>
              <a:t>mcu</a:t>
            </a:r>
            <a:r>
              <a:rPr lang="en-US" altLang="zh-TW" dirty="0" smtClean="0">
                <a:sym typeface="Wingdings" panose="05000000000000000000" pitchFamily="2" charset="2"/>
              </a:rPr>
              <a:t> output inductance. </a:t>
            </a:r>
          </a:p>
          <a:p>
            <a:pPr marL="342900" indent="-342900">
              <a:buAutoNum type="arabicPeriod"/>
            </a:pPr>
            <a:r>
              <a:rPr lang="en-US" altLang="zh-TW" dirty="0" err="1" smtClean="0">
                <a:sym typeface="Wingdings" panose="05000000000000000000" pitchFamily="2" charset="2"/>
              </a:rPr>
              <a:t>Vdd</a:t>
            </a:r>
            <a:r>
              <a:rPr lang="en-US" altLang="zh-TW" dirty="0" smtClean="0">
                <a:sym typeface="Wingdings" panose="05000000000000000000" pitchFamily="2" charset="2"/>
              </a:rPr>
              <a:t>/</a:t>
            </a:r>
            <a:r>
              <a:rPr lang="en-US" altLang="zh-TW" dirty="0" err="1" smtClean="0">
                <a:sym typeface="Wingdings" panose="05000000000000000000" pitchFamily="2" charset="2"/>
              </a:rPr>
              <a:t>gnd</a:t>
            </a:r>
            <a:r>
              <a:rPr lang="zh-TW" altLang="en-US" dirty="0" smtClean="0">
                <a:sym typeface="Wingdings" panose="05000000000000000000" pitchFamily="2" charset="2"/>
              </a:rPr>
              <a:t>要用銅鎖的區域</a:t>
            </a:r>
            <a:r>
              <a:rPr lang="zh-TW" altLang="en-US" b="1" dirty="0" smtClean="0">
                <a:sym typeface="Wingdings" panose="05000000000000000000" pitchFamily="2" charset="2"/>
              </a:rPr>
              <a:t>清空</a:t>
            </a:r>
            <a:r>
              <a:rPr lang="zh-TW" altLang="en-US" dirty="0" smtClean="0">
                <a:sym typeface="Wingdings" panose="05000000000000000000" pitchFamily="2" charset="2"/>
              </a:rPr>
              <a:t>表面元件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59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76875" y="-2151063"/>
            <a:ext cx="2228850" cy="80105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23900" y="32639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LO power divider output</a:t>
            </a:r>
            <a:r>
              <a:rPr lang="zh-TW" altLang="en-US" dirty="0" smtClean="0"/>
              <a:t>應該是要掛兩個終端電阻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而不是單一顆電阻跨接在</a:t>
            </a:r>
            <a:r>
              <a:rPr lang="en-US" altLang="zh-TW" dirty="0" smtClean="0"/>
              <a:t>output1/2 </a:t>
            </a:r>
          </a:p>
          <a:p>
            <a:r>
              <a:rPr lang="en-US" altLang="zh-TW" dirty="0" smtClean="0"/>
              <a:t>2. FTCC connector</a:t>
            </a:r>
            <a:r>
              <a:rPr lang="zh-TW" altLang="en-US" dirty="0" smtClean="0"/>
              <a:t>可否增加</a:t>
            </a:r>
            <a:r>
              <a:rPr lang="en-US" altLang="zh-TW" dirty="0" smtClean="0"/>
              <a:t>pin</a:t>
            </a:r>
            <a:r>
              <a:rPr lang="zh-TW" altLang="en-US" dirty="0" smtClean="0"/>
              <a:t>數來囊跨新的四個</a:t>
            </a:r>
            <a:r>
              <a:rPr lang="en-US" altLang="zh-TW" dirty="0" smtClean="0"/>
              <a:t>baseband signal?</a:t>
            </a:r>
            <a:r>
              <a:rPr lang="zh-TW" altLang="en-US" dirty="0" smtClean="0"/>
              <a:t>建議可以跟 柯承勇他們用同一顆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晶片的</a:t>
            </a:r>
            <a:r>
              <a:rPr lang="en-US" altLang="zh-TW" dirty="0" smtClean="0"/>
              <a:t>1.8vsupply line</a:t>
            </a:r>
            <a:r>
              <a:rPr lang="zh-TW" altLang="en-US" dirty="0" smtClean="0"/>
              <a:t>還是要粗一點</a:t>
            </a:r>
            <a:r>
              <a:rPr lang="en-US" altLang="zh-TW" dirty="0" smtClean="0"/>
              <a:t>,</a:t>
            </a:r>
            <a:r>
              <a:rPr lang="zh-TW" altLang="en-US" dirty="0" smtClean="0"/>
              <a:t> 可以的話還是盡量用</a:t>
            </a:r>
            <a:r>
              <a:rPr lang="en-US" altLang="zh-TW" dirty="0" smtClean="0"/>
              <a:t>bypass cap. </a:t>
            </a:r>
          </a:p>
          <a:p>
            <a:r>
              <a:rPr lang="en-US" altLang="zh-TW" dirty="0" smtClean="0"/>
              <a:t>4. </a:t>
            </a:r>
            <a:r>
              <a:rPr lang="en-US" altLang="zh-TW" dirty="0" err="1" smtClean="0"/>
              <a:t>Gnd</a:t>
            </a:r>
            <a:r>
              <a:rPr lang="en-US" altLang="zh-TW" dirty="0" smtClean="0"/>
              <a:t> planes</a:t>
            </a:r>
            <a:r>
              <a:rPr lang="zh-TW" altLang="en-US" dirty="0" smtClean="0"/>
              <a:t> 找空間上下</a:t>
            </a:r>
            <a:r>
              <a:rPr lang="en-US" altLang="zh-TW" dirty="0" smtClean="0"/>
              <a:t>short.</a:t>
            </a:r>
            <a:r>
              <a:rPr lang="zh-TW" altLang="en-US" dirty="0" smtClean="0"/>
              <a:t> 特別是高頻區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</a:t>
            </a:r>
            <a:r>
              <a:rPr lang="en-US" altLang="zh-TW" smtClean="0"/>
              <a:t>dangling ground metal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42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335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Yu-Jiu Wang</dc:creator>
  <cp:lastModifiedBy>Yu-Jiu Wang</cp:lastModifiedBy>
  <cp:revision>8</cp:revision>
  <dcterms:created xsi:type="dcterms:W3CDTF">2016-01-08T17:06:28Z</dcterms:created>
  <dcterms:modified xsi:type="dcterms:W3CDTF">2016-01-17T11:06:52Z</dcterms:modified>
</cp:coreProperties>
</file>