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9" r:id="rId4"/>
    <p:sldId id="266" r:id="rId5"/>
    <p:sldId id="267" r:id="rId6"/>
    <p:sldId id="268" r:id="rId7"/>
    <p:sldId id="261" r:id="rId8"/>
    <p:sldId id="279" r:id="rId9"/>
    <p:sldId id="262" r:id="rId10"/>
    <p:sldId id="269" r:id="rId11"/>
    <p:sldId id="270" r:id="rId12"/>
    <p:sldId id="272" r:id="rId13"/>
    <p:sldId id="271" r:id="rId14"/>
    <p:sldId id="263" r:id="rId15"/>
    <p:sldId id="278" r:id="rId16"/>
    <p:sldId id="264" r:id="rId17"/>
    <p:sldId id="265" r:id="rId18"/>
    <p:sldId id="273" r:id="rId19"/>
    <p:sldId id="274" r:id="rId20"/>
    <p:sldId id="275" r:id="rId21"/>
    <p:sldId id="276" r:id="rId22"/>
    <p:sldId id="277" r:id="rId23"/>
    <p:sldId id="281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1EF2-2E06-48CE-A542-1776020748D6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17EA-029D-4493-BCC1-260EBF2FCD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20150814</a:t>
            </a:r>
          </a:p>
          <a:p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14348" y="21431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dirty="0" err="1" smtClean="0">
                <a:latin typeface="+mj-lt"/>
                <a:ea typeface="+mj-ea"/>
                <a:cs typeface="+mj-cs"/>
              </a:rPr>
              <a:t>Spectre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500174"/>
            <a:ext cx="49053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85926"/>
            <a:ext cx="65913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3.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357298"/>
            <a:ext cx="3348046" cy="532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5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285860"/>
            <a:ext cx="3071834" cy="553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14488"/>
            <a:ext cx="779203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1472" y="1357298"/>
            <a:ext cx="270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Setup PSS and PAC analysis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596" y="1709686"/>
            <a:ext cx="8429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Setup </a:t>
            </a:r>
            <a:r>
              <a:rPr lang="en-US" altLang="zh-TW" dirty="0" smtClean="0"/>
              <a:t>test bench with port as input and output instance. For input port</a:t>
            </a:r>
          </a:p>
          <a:p>
            <a:r>
              <a:rPr lang="en-US" altLang="zh-TW" dirty="0" smtClean="0"/>
              <a:t>Resistance = 50 ohms</a:t>
            </a:r>
          </a:p>
          <a:p>
            <a:r>
              <a:rPr lang="en-US" altLang="zh-TW" dirty="0" smtClean="0"/>
              <a:t>Port num = 1</a:t>
            </a:r>
          </a:p>
          <a:p>
            <a:r>
              <a:rPr lang="en-US" altLang="zh-TW" dirty="0" smtClean="0"/>
              <a:t>DC volt = </a:t>
            </a:r>
            <a:r>
              <a:rPr lang="en-US" altLang="zh-TW" dirty="0" smtClean="0"/>
              <a:t>0.5</a:t>
            </a:r>
            <a:endParaRPr lang="en-US" altLang="zh-TW" dirty="0" smtClean="0"/>
          </a:p>
          <a:p>
            <a:r>
              <a:rPr lang="en-US" altLang="zh-TW" dirty="0" smtClean="0"/>
              <a:t>source type = sine</a:t>
            </a:r>
          </a:p>
          <a:p>
            <a:r>
              <a:rPr lang="en-US" altLang="zh-TW" dirty="0" smtClean="0"/>
              <a:t>frequency name 1 = </a:t>
            </a:r>
            <a:r>
              <a:rPr lang="en-US" altLang="zh-TW" dirty="0" err="1" smtClean="0"/>
              <a:t>rf</a:t>
            </a:r>
            <a:endParaRPr lang="en-US" altLang="zh-TW" dirty="0" smtClean="0"/>
          </a:p>
          <a:p>
            <a:r>
              <a:rPr lang="en-US" altLang="zh-TW" dirty="0" smtClean="0"/>
              <a:t>freq1 = </a:t>
            </a:r>
            <a:r>
              <a:rPr lang="en-US" altLang="zh-TW" dirty="0" err="1" smtClean="0"/>
              <a:t>frf</a:t>
            </a:r>
            <a:endParaRPr lang="en-US" altLang="zh-TW" dirty="0" smtClean="0"/>
          </a:p>
          <a:p>
            <a:r>
              <a:rPr lang="en-US" altLang="zh-TW" dirty="0" smtClean="0"/>
              <a:t>Amplitude </a:t>
            </a:r>
            <a:r>
              <a:rPr lang="en-US" altLang="zh-TW" dirty="0" smtClean="0"/>
              <a:t>1 (</a:t>
            </a:r>
            <a:r>
              <a:rPr lang="en-US" altLang="zh-TW" dirty="0" err="1" smtClean="0"/>
              <a:t>dBm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prf</a:t>
            </a:r>
            <a:endParaRPr lang="en-US" altLang="zh-TW" dirty="0" smtClean="0"/>
          </a:p>
          <a:p>
            <a:r>
              <a:rPr lang="en-US" altLang="zh-TW" dirty="0" smtClean="0"/>
              <a:t>Select </a:t>
            </a:r>
            <a:r>
              <a:rPr lang="en-US" altLang="zh-TW" dirty="0" smtClean="0"/>
              <a:t> Display </a:t>
            </a:r>
            <a:r>
              <a:rPr lang="en-US" altLang="zh-TW" dirty="0" smtClean="0"/>
              <a:t>small signal parameters"</a:t>
            </a:r>
          </a:p>
          <a:p>
            <a:r>
              <a:rPr lang="en-US" altLang="zh-TW" dirty="0" err="1" smtClean="0"/>
              <a:t>pac</a:t>
            </a:r>
            <a:r>
              <a:rPr lang="en-US" altLang="zh-TW" dirty="0" smtClean="0"/>
              <a:t> magnitude (</a:t>
            </a:r>
            <a:r>
              <a:rPr lang="en-US" altLang="zh-TW" dirty="0" err="1" smtClean="0"/>
              <a:t>dBm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prf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smtClean="0"/>
              <a:t>Start ADE and copy variables from schematic. Enter value of </a:t>
            </a:r>
            <a:r>
              <a:rPr lang="en-US" altLang="zh-TW" dirty="0" err="1" smtClean="0"/>
              <a:t>frf</a:t>
            </a:r>
            <a:r>
              <a:rPr lang="en-US" altLang="zh-TW" dirty="0" smtClean="0"/>
              <a:t> and prf. </a:t>
            </a:r>
            <a:r>
              <a:rPr lang="en-US" altLang="zh-TW" dirty="0" err="1" smtClean="0"/>
              <a:t>frf</a:t>
            </a:r>
            <a:r>
              <a:rPr lang="en-US" altLang="zh-TW" dirty="0" smtClean="0"/>
              <a:t> is </a:t>
            </a:r>
            <a:r>
              <a:rPr lang="en-US" altLang="zh-TW" dirty="0" smtClean="0"/>
              <a:t>w1</a:t>
            </a:r>
            <a:endParaRPr lang="en-US" altLang="zh-TW" dirty="0" smtClean="0"/>
          </a:p>
          <a:p>
            <a:r>
              <a:rPr lang="en-US" altLang="zh-TW" dirty="0" smtClean="0"/>
              <a:t>which is the fundamental frequency. Enter </a:t>
            </a:r>
            <a:r>
              <a:rPr lang="en-US" altLang="zh-TW" dirty="0" err="1" smtClean="0"/>
              <a:t>prf</a:t>
            </a:r>
            <a:r>
              <a:rPr lang="en-US" altLang="zh-TW" dirty="0" smtClean="0"/>
              <a:t> in negative range say -50 (typically).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7158" y="1428736"/>
            <a:ext cx="8143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  Setup </a:t>
            </a:r>
            <a:r>
              <a:rPr lang="en-US" altLang="zh-TW" dirty="0" err="1" smtClean="0"/>
              <a:t>pss</a:t>
            </a:r>
            <a:r>
              <a:rPr lang="en-US" altLang="zh-TW" dirty="0" smtClean="0"/>
              <a:t> analysis as discussed in earlier chapters. Auto calculate beat frequency</a:t>
            </a:r>
          </a:p>
          <a:p>
            <a:r>
              <a:rPr lang="en-US" altLang="zh-TW" dirty="0" smtClean="0"/>
              <a:t>(equal to value of </a:t>
            </a:r>
            <a:r>
              <a:rPr lang="en-US" altLang="zh-TW" dirty="0" err="1" smtClean="0"/>
              <a:t>frf</a:t>
            </a:r>
            <a:r>
              <a:rPr lang="en-US" altLang="zh-TW" dirty="0" smtClean="0"/>
              <a:t> put in ADE). This is w1.</a:t>
            </a:r>
          </a:p>
          <a:p>
            <a:r>
              <a:rPr lang="en-US" altLang="zh-TW" dirty="0" smtClean="0"/>
              <a:t>Set accuracy to moderate.</a:t>
            </a:r>
          </a:p>
          <a:p>
            <a:r>
              <a:rPr lang="en-US" altLang="zh-TW" dirty="0" smtClean="0"/>
              <a:t>Activate sweep. Sweep power </a:t>
            </a:r>
            <a:r>
              <a:rPr lang="en-US" altLang="zh-TW" dirty="0" err="1" smtClean="0"/>
              <a:t>prf</a:t>
            </a:r>
            <a:r>
              <a:rPr lang="en-US" altLang="zh-TW" dirty="0" smtClean="0"/>
              <a:t> from say -50 to 10 </a:t>
            </a:r>
            <a:r>
              <a:rPr lang="en-US" altLang="zh-TW" dirty="0" err="1" smtClean="0"/>
              <a:t>dBm</a:t>
            </a:r>
            <a:r>
              <a:rPr lang="en-US" altLang="zh-TW" dirty="0" smtClean="0"/>
              <a:t> in say 30 steps.</a:t>
            </a:r>
          </a:p>
          <a:p>
            <a:r>
              <a:rPr lang="en-US" altLang="zh-TW" dirty="0" smtClean="0"/>
              <a:t>click OK.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4. Setup PAC analysis.</a:t>
            </a:r>
          </a:p>
          <a:p>
            <a:r>
              <a:rPr lang="en-US" altLang="zh-TW" dirty="0" smtClean="0"/>
              <a:t>Enter input frequency sweet range. Choose single point and give value of w2(120k).</a:t>
            </a:r>
          </a:p>
          <a:p>
            <a:r>
              <a:rPr lang="en-US" altLang="zh-TW" dirty="0" smtClean="0"/>
              <a:t>Maximum sideband = 2 (for 3rd order)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5. Simulate. Results &gt; Direct Plot &gt; Main Form.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0034" y="1500174"/>
            <a:ext cx="8001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6. Select </a:t>
            </a:r>
            <a:r>
              <a:rPr lang="en-US" altLang="zh-TW" dirty="0" smtClean="0"/>
              <a:t>the following under Direct Plot &gt; Main form.</a:t>
            </a:r>
          </a:p>
          <a:p>
            <a:r>
              <a:rPr lang="en-US" altLang="zh-TW" dirty="0" smtClean="0"/>
              <a:t>Analysis = PAC</a:t>
            </a:r>
          </a:p>
          <a:p>
            <a:r>
              <a:rPr lang="en-US" altLang="zh-TW" dirty="0" smtClean="0"/>
              <a:t>Function = IPN Curves</a:t>
            </a:r>
          </a:p>
          <a:p>
            <a:r>
              <a:rPr lang="fr-FR" altLang="zh-TW" dirty="0" smtClean="0"/>
              <a:t>Drop down menu Select - Port (Fixed R(port))</a:t>
            </a:r>
          </a:p>
          <a:p>
            <a:r>
              <a:rPr lang="en-US" altLang="zh-TW" dirty="0" smtClean="0"/>
              <a:t>Circuit Input Power - Variable Sweep (\</a:t>
            </a:r>
            <a:r>
              <a:rPr lang="en-US" altLang="zh-TW" dirty="0" err="1" smtClean="0"/>
              <a:t>prf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Input power extrapolation point (</a:t>
            </a:r>
            <a:r>
              <a:rPr lang="en-US" altLang="zh-TW" dirty="0" err="1" smtClean="0"/>
              <a:t>dBm</a:t>
            </a:r>
            <a:r>
              <a:rPr lang="en-US" altLang="zh-TW" dirty="0" smtClean="0"/>
              <a:t>) = -40</a:t>
            </a:r>
          </a:p>
          <a:p>
            <a:r>
              <a:rPr lang="en-US" altLang="zh-TW" dirty="0" smtClean="0"/>
              <a:t>Select \Input referred IP3" in drop down menu</a:t>
            </a:r>
          </a:p>
          <a:p>
            <a:r>
              <a:rPr lang="en-US" altLang="zh-TW" dirty="0" smtClean="0"/>
              <a:t>Under 3rd order harmonic, select the frequency which is equal to </a:t>
            </a:r>
            <a:r>
              <a:rPr lang="en-US" altLang="zh-TW" dirty="0" smtClean="0"/>
              <a:t>2w1-w2(80k). </a:t>
            </a:r>
            <a:r>
              <a:rPr lang="en-US" altLang="zh-TW" dirty="0" smtClean="0"/>
              <a:t>i.e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Click on output port to plot the input referred IP3 in </a:t>
            </a:r>
            <a:r>
              <a:rPr lang="en-US" altLang="zh-TW" dirty="0" err="1" smtClean="0"/>
              <a:t>dBm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357298"/>
            <a:ext cx="3286148" cy="532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643050"/>
            <a:ext cx="66484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S-parameter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95" y="1357298"/>
            <a:ext cx="54197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3357562"/>
            <a:ext cx="42481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3.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428736"/>
            <a:ext cx="3143272" cy="50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428736"/>
            <a:ext cx="337430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6.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357274"/>
            <a:ext cx="3291554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IP3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6.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357274"/>
            <a:ext cx="3291554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S-parameter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2844" y="1571612"/>
            <a:ext cx="825751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instance </a:t>
            </a:r>
            <a:r>
              <a:rPr lang="en-US" altLang="zh-TW" sz="2000" dirty="0" smtClean="0"/>
              <a:t>“port</a:t>
            </a:r>
            <a:r>
              <a:rPr lang="en-US" altLang="zh-TW" sz="2000" dirty="0" smtClean="0"/>
              <a:t>" at input and output node. It can be found in </a:t>
            </a:r>
            <a:r>
              <a:rPr lang="en-US" altLang="zh-TW" sz="2000" dirty="0" err="1" smtClean="0"/>
              <a:t>analoglib</a:t>
            </a:r>
            <a:r>
              <a:rPr lang="en-US" altLang="zh-TW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000" dirty="0" smtClean="0"/>
          </a:p>
          <a:p>
            <a:pPr marL="342900" indent="-342900">
              <a:buAutoNum type="arabicPeriod"/>
            </a:pPr>
            <a:r>
              <a:rPr lang="en-US" altLang="zh-TW" sz="2000" dirty="0" smtClean="0"/>
              <a:t>Set port 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to type dc. Check and save schematic and open ADE</a:t>
            </a:r>
            <a:r>
              <a:rPr lang="en-US" altLang="zh-TW" sz="2000" dirty="0" smtClean="0"/>
              <a:t>.</a:t>
            </a:r>
          </a:p>
          <a:p>
            <a:pPr marL="342900" indent="-342900"/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r>
              <a:rPr lang="en-US" altLang="zh-TW" sz="2000" dirty="0" smtClean="0"/>
              <a:t>In sp analysis select input and output port</a:t>
            </a:r>
            <a:r>
              <a:rPr lang="en-US" altLang="zh-TW" sz="2000" dirty="0" smtClean="0"/>
              <a:t>.</a:t>
            </a:r>
          </a:p>
          <a:p>
            <a:pPr marL="342900" indent="-342900">
              <a:buFontTx/>
              <a:buAutoNum type="arabicPeriod" startAt="3"/>
            </a:pPr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r>
              <a:rPr lang="en-US" altLang="zh-TW" sz="2000" dirty="0" smtClean="0"/>
              <a:t>Do “Noise" select yes and set output port and input port.</a:t>
            </a:r>
          </a:p>
          <a:p>
            <a:pPr marL="342900" indent="-342900">
              <a:buFontTx/>
              <a:buAutoNum type="arabicPeriod" startAt="3"/>
            </a:pPr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r>
              <a:rPr lang="en-US" altLang="zh-TW" sz="2000" dirty="0" smtClean="0"/>
              <a:t>Run Simulation.</a:t>
            </a:r>
          </a:p>
          <a:p>
            <a:pPr marL="342900" indent="-342900">
              <a:buFontTx/>
              <a:buAutoNum type="arabicPeriod" startAt="3"/>
            </a:pPr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r>
              <a:rPr lang="en-US" altLang="zh-TW" sz="2000" dirty="0" smtClean="0"/>
              <a:t>You can get S-parameter , Noise figure and power gain in Main Form.</a:t>
            </a:r>
          </a:p>
          <a:p>
            <a:pPr marL="342900" indent="-342900"/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endParaRPr lang="zh-TW" altLang="en-US" sz="2000" dirty="0" smtClean="0"/>
          </a:p>
          <a:p>
            <a:pPr marL="342900" indent="-342900">
              <a:buAutoNum type="arabicPeriod" startAt="3"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S-parameter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2844" y="1285860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z="2000" dirty="0" smtClean="0"/>
              <a:t>1.</a:t>
            </a:r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endParaRPr lang="zh-TW" altLang="en-US" sz="2000" dirty="0" smtClean="0"/>
          </a:p>
          <a:p>
            <a:pPr marL="342900" indent="-342900">
              <a:buAutoNum type="arabicPeriod" startAt="3"/>
            </a:pPr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60946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S-parameter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2844" y="1285860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z="2000" dirty="0" smtClean="0"/>
              <a:t>2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endParaRPr lang="zh-TW" altLang="en-US" sz="2000" dirty="0" smtClean="0"/>
          </a:p>
          <a:p>
            <a:pPr marL="342900" indent="-342900">
              <a:buAutoNum type="arabicPeriod" startAt="3"/>
            </a:pPr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070599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S-parameter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2844" y="1285860"/>
            <a:ext cx="57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z="2000" dirty="0" smtClean="0"/>
              <a:t>3.4.</a:t>
            </a:r>
            <a:endParaRPr lang="en-US" altLang="zh-TW" sz="2000" dirty="0" smtClean="0"/>
          </a:p>
          <a:p>
            <a:pPr marL="342900" indent="-342900">
              <a:buFontTx/>
              <a:buAutoNum type="arabicPeriod" startAt="3"/>
            </a:pPr>
            <a:endParaRPr lang="zh-TW" altLang="en-US" sz="2000" dirty="0" smtClean="0"/>
          </a:p>
          <a:p>
            <a:pPr marL="342900" indent="-342900">
              <a:buAutoNum type="arabicPeriod" startAt="3"/>
            </a:pPr>
            <a:endParaRPr lang="en-US" altLang="zh-TW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357298"/>
            <a:ext cx="325033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928802"/>
            <a:ext cx="5786478" cy="40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2844" y="1357298"/>
            <a:ext cx="778424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z="2000" dirty="0" smtClean="0"/>
              <a:t>Add  port to </a:t>
            </a:r>
            <a:r>
              <a:rPr lang="en-US" altLang="zh-TW" sz="2000" dirty="0" smtClean="0"/>
              <a:t>input and output of schematic and do the following </a:t>
            </a:r>
            <a:r>
              <a:rPr lang="en-US" altLang="zh-TW" sz="2000" dirty="0" smtClean="0"/>
              <a:t>settings.</a:t>
            </a:r>
          </a:p>
          <a:p>
            <a:r>
              <a:rPr lang="en-US" altLang="zh-TW" sz="2000" dirty="0" smtClean="0"/>
              <a:t>1. In schematic, select input </a:t>
            </a:r>
            <a:r>
              <a:rPr lang="en-US" altLang="zh-TW" sz="2000" dirty="0" smtClean="0"/>
              <a:t>port</a:t>
            </a:r>
            <a:endParaRPr lang="en-US" altLang="zh-TW" sz="2000" dirty="0" smtClean="0"/>
          </a:p>
          <a:p>
            <a:r>
              <a:rPr lang="en-US" altLang="zh-TW" sz="2000" dirty="0" smtClean="0"/>
              <a:t>Port no. = 1</a:t>
            </a:r>
          </a:p>
          <a:p>
            <a:r>
              <a:rPr lang="en-US" altLang="zh-TW" sz="2000" dirty="0" smtClean="0"/>
              <a:t>DC volt = </a:t>
            </a:r>
            <a:r>
              <a:rPr lang="en-US" altLang="zh-TW" sz="2000" dirty="0" smtClean="0"/>
              <a:t>0.5</a:t>
            </a:r>
            <a:endParaRPr lang="en-US" altLang="zh-TW" sz="2000" dirty="0" smtClean="0"/>
          </a:p>
          <a:p>
            <a:r>
              <a:rPr lang="en-US" altLang="zh-TW" sz="2000" dirty="0" smtClean="0"/>
              <a:t>source type = sine</a:t>
            </a:r>
          </a:p>
          <a:p>
            <a:r>
              <a:rPr lang="en-US" altLang="zh-TW" sz="2000" dirty="0" smtClean="0"/>
              <a:t>frequency name = </a:t>
            </a:r>
            <a:r>
              <a:rPr lang="en-US" altLang="zh-TW" sz="2000" dirty="0" err="1" smtClean="0"/>
              <a:t>rf</a:t>
            </a:r>
            <a:endParaRPr lang="en-US" altLang="zh-TW" sz="2000" dirty="0" smtClean="0"/>
          </a:p>
          <a:p>
            <a:r>
              <a:rPr lang="en-US" altLang="zh-TW" sz="2000" dirty="0" smtClean="0"/>
              <a:t>freq 1 = </a:t>
            </a:r>
            <a:r>
              <a:rPr lang="en-US" altLang="zh-TW" sz="2000" dirty="0" err="1" smtClean="0"/>
              <a:t>frf</a:t>
            </a:r>
            <a:r>
              <a:rPr lang="en-US" altLang="zh-TW" sz="2000" dirty="0" smtClean="0"/>
              <a:t> (this is the fundamental frequency)</a:t>
            </a:r>
          </a:p>
          <a:p>
            <a:r>
              <a:rPr lang="en-US" altLang="zh-TW" sz="2000" dirty="0" smtClean="0"/>
              <a:t>amplitude 1 (</a:t>
            </a:r>
            <a:r>
              <a:rPr lang="en-US" altLang="zh-TW" sz="2000" dirty="0" err="1" smtClean="0"/>
              <a:t>dBm</a:t>
            </a:r>
            <a:r>
              <a:rPr lang="en-US" altLang="zh-TW" sz="2000" dirty="0" smtClean="0"/>
              <a:t>) = </a:t>
            </a:r>
            <a:r>
              <a:rPr lang="en-US" altLang="zh-TW" sz="2000" dirty="0" err="1" smtClean="0"/>
              <a:t>prf</a:t>
            </a:r>
            <a:endParaRPr lang="en-US" altLang="zh-TW" sz="2000" dirty="0" smtClean="0"/>
          </a:p>
          <a:p>
            <a:r>
              <a:rPr lang="en-US" altLang="zh-TW" sz="2000" dirty="0" smtClean="0"/>
              <a:t>2. In ADE, copy variables from schematic and enter values of </a:t>
            </a:r>
            <a:r>
              <a:rPr lang="en-US" altLang="zh-TW" sz="2000" dirty="0" err="1" smtClean="0"/>
              <a:t>frf</a:t>
            </a:r>
            <a:r>
              <a:rPr lang="en-US" altLang="zh-TW" sz="2000" dirty="0" smtClean="0"/>
              <a:t> and prf.</a:t>
            </a:r>
          </a:p>
          <a:p>
            <a:r>
              <a:rPr lang="en-US" altLang="zh-TW" sz="2000" dirty="0" err="1" smtClean="0"/>
              <a:t>frf</a:t>
            </a:r>
            <a:r>
              <a:rPr lang="en-US" altLang="zh-TW" sz="2000" dirty="0" smtClean="0"/>
              <a:t> = 100K </a:t>
            </a:r>
          </a:p>
          <a:p>
            <a:r>
              <a:rPr lang="en-US" altLang="zh-TW" sz="2000" dirty="0" err="1" smtClean="0"/>
              <a:t>prf</a:t>
            </a:r>
            <a:r>
              <a:rPr lang="en-US" altLang="zh-TW" sz="2000" dirty="0" smtClean="0"/>
              <a:t> = -40</a:t>
            </a:r>
          </a:p>
          <a:p>
            <a:r>
              <a:rPr lang="en-US" altLang="zh-TW" sz="2000" dirty="0" smtClean="0"/>
              <a:t>3. Setup PSS analysis. </a:t>
            </a:r>
          </a:p>
          <a:p>
            <a:r>
              <a:rPr lang="en-US" altLang="zh-TW" sz="2000" dirty="0" smtClean="0"/>
              <a:t>Auto Calculate Beat Frequency.</a:t>
            </a:r>
          </a:p>
          <a:p>
            <a:r>
              <a:rPr lang="en-US" altLang="zh-TW" sz="2000" dirty="0" smtClean="0"/>
              <a:t>Number of Harmonics = 10.</a:t>
            </a:r>
          </a:p>
          <a:p>
            <a:r>
              <a:rPr lang="en-US" altLang="zh-TW" sz="2000" dirty="0" smtClean="0"/>
              <a:t>Accuracy = Moderate.</a:t>
            </a:r>
          </a:p>
          <a:p>
            <a:r>
              <a:rPr lang="en-US" altLang="zh-TW" sz="2000" dirty="0" smtClean="0"/>
              <a:t>Sweep </a:t>
            </a:r>
            <a:r>
              <a:rPr lang="en-US" altLang="zh-TW" sz="2000" dirty="0" err="1" smtClean="0"/>
              <a:t>prf</a:t>
            </a:r>
            <a:r>
              <a:rPr lang="en-US" altLang="zh-TW" sz="2000" dirty="0" smtClean="0"/>
              <a:t> from ay -30 to 30 Number of steps = 30.</a:t>
            </a:r>
          </a:p>
          <a:p>
            <a:r>
              <a:rPr lang="en-US" altLang="zh-TW" sz="2000" dirty="0" smtClean="0"/>
              <a:t>4.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1dB Compression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1472" y="1214422"/>
            <a:ext cx="785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34" y="14287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5. Results </a:t>
            </a:r>
            <a:r>
              <a:rPr lang="en-US" altLang="zh-TW" dirty="0" smtClean="0"/>
              <a:t>&gt; Direct Plot &gt; Main Form.</a:t>
            </a:r>
          </a:p>
          <a:p>
            <a:r>
              <a:rPr lang="en-US" altLang="zh-TW" dirty="0" smtClean="0"/>
              <a:t>Analysis = PSS.</a:t>
            </a:r>
          </a:p>
          <a:p>
            <a:r>
              <a:rPr lang="en-US" altLang="zh-TW" dirty="0" smtClean="0"/>
              <a:t>Function = Compression Point.</a:t>
            </a:r>
          </a:p>
          <a:p>
            <a:r>
              <a:rPr lang="en-US" altLang="zh-TW" dirty="0" smtClean="0"/>
              <a:t>Select - Port (Fixed).</a:t>
            </a:r>
          </a:p>
          <a:p>
            <a:r>
              <a:rPr lang="en-US" altLang="zh-TW" dirty="0" smtClean="0"/>
              <a:t>Format = Output Power.</a:t>
            </a:r>
          </a:p>
          <a:p>
            <a:r>
              <a:rPr lang="en-US" altLang="zh-TW" dirty="0" smtClean="0"/>
              <a:t>Input Power extrapolation point - (blank)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574</Words>
  <Application>Microsoft Office PowerPoint</Application>
  <PresentationFormat>如螢幕大小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S-parameter</vt:lpstr>
      <vt:lpstr>S-parameter</vt:lpstr>
      <vt:lpstr>S-parameter</vt:lpstr>
      <vt:lpstr>S-parameter</vt:lpstr>
      <vt:lpstr>S-parameter</vt:lpstr>
      <vt:lpstr>1dB Compression</vt:lpstr>
      <vt:lpstr>1dB Compression</vt:lpstr>
      <vt:lpstr>1dB Compression</vt:lpstr>
      <vt:lpstr>1dB Compression</vt:lpstr>
      <vt:lpstr>1dB Compression</vt:lpstr>
      <vt:lpstr>1dB Compression</vt:lpstr>
      <vt:lpstr>1dB Compression</vt:lpstr>
      <vt:lpstr>IP3</vt:lpstr>
      <vt:lpstr>IP3</vt:lpstr>
      <vt:lpstr>IP3</vt:lpstr>
      <vt:lpstr>IP3</vt:lpstr>
      <vt:lpstr>IP3</vt:lpstr>
      <vt:lpstr>IP3</vt:lpstr>
      <vt:lpstr>IP3</vt:lpstr>
      <vt:lpstr>IP3</vt:lpstr>
      <vt:lpstr>IP3</vt:lpstr>
      <vt:lpstr>IP3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LNA</dc:title>
  <dc:creator>Dicky</dc:creator>
  <cp:lastModifiedBy>Dicky</cp:lastModifiedBy>
  <cp:revision>21</cp:revision>
  <dcterms:created xsi:type="dcterms:W3CDTF">2015-05-01T09:08:38Z</dcterms:created>
  <dcterms:modified xsi:type="dcterms:W3CDTF">2015-08-14T09:58:42Z</dcterms:modified>
</cp:coreProperties>
</file>