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09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6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39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1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2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7F9-6282-4BB9-8408-CCAAA4A4ADEE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icroelectronics-Prentice-Communications-Engineering-Technologies/dp/0137134738/ref=sr_1_1?ie=UTF8&amp;qid=1383741885&amp;sr=8-1&amp;keywords=microelectronics+RF" TargetMode="External"/><Relationship Id="rId2" Type="http://schemas.openxmlformats.org/officeDocument/2006/relationships/hyperlink" Target="http://www.cic.org.tw/cic_v13/reg_service/content/regmain.jsp?PROG_ID=regworkm44&amp;ITEM=1&amp;GID=11361&amp;G_KIND=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Analysis-Design-Analog-Integrated-Circuits/dp/0470245999/ref=sr_1_1?ie=UTF8&amp;qid=1383741829&amp;sr=8-1&amp;keywords=Analog+Integrated+Circuit" TargetMode="External"/><Relationship Id="rId5" Type="http://schemas.openxmlformats.org/officeDocument/2006/relationships/hyperlink" Target="http://www.amazon.com/Design-Radio-Frequency-Integrated-Circuits-Edition/dp/0521835399/ref=sr_1_1?ie=UTF8&amp;qid=1383741870&amp;sr=8-1&amp;keywords=The+Design+of+CMOS" TargetMode="External"/><Relationship Id="rId4" Type="http://schemas.openxmlformats.org/officeDocument/2006/relationships/hyperlink" Target="http://www.amazon.com/Microwave-Engineering-David-M-Pozar/dp/0470631554/ref=sr_1_1?ie=UTF8&amp;qid=1383741850&amp;sr=8-1&amp;keywords=Poza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新生指南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8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en-US" altLang="zh-TW" dirty="0"/>
              <a:t>Please register CIC course: </a:t>
            </a:r>
            <a:endParaRPr lang="zh-TW" altLang="zh-TW" dirty="0"/>
          </a:p>
          <a:p>
            <a:r>
              <a:rPr lang="en-US" altLang="zh-TW" b="1" dirty="0"/>
              <a:t>Full Custom IC Design Concept.</a:t>
            </a:r>
            <a:endParaRPr lang="zh-TW" altLang="zh-TW" dirty="0"/>
          </a:p>
          <a:p>
            <a:r>
              <a:rPr lang="en-US" altLang="zh-TW" u="sng" dirty="0">
                <a:hlinkClick r:id="rId2"/>
              </a:rPr>
              <a:t>http://www.cic.org.tw/cic_v13/reg_service/content/regmain.jsp?PROG_ID=regworkm44&amp;ITEM=1&amp;GID=11361&amp;G_KIND=EDU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Create a workstation account in our lab.  Roger &amp; Kyle will help you with this. 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Please read the following books in sequence: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3"/>
              </a:rPr>
              <a:t>http://www.amazon.com/Microelectronics-Prentice-Communications-Engineering-Technologies/dp/0137134738/ref=sr_1_1?ie=UTF8&amp;qid=1383741885&amp;sr=8-1&amp;keywords=microelectronics+RF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4"/>
              </a:rPr>
              <a:t>http://www.amazon.com/Microwave-Engineering-David-M-Pozar/dp/0470631554/ref=sr_1_1?ie=UTF8&amp;qid=1383741850&amp;sr=8-1&amp;keywords=Pozar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5"/>
              </a:rPr>
              <a:t>http://www.amazon.com/Design-Radio-Frequency-Integrated-Circuits-Edition/dp/0521835399/ref=sr_1_1?ie=UTF8&amp;qid=1383741870&amp;sr=8-1&amp;keywords=The+Design+of+CMOS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6"/>
              </a:rPr>
              <a:t>http://www.amazon.com/Analysis-Design-Analog-Integrated-Circuits/dp/0470245999/ref=sr_1_1?ie=UTF8&amp;qid=1383741829&amp;sr=8-1&amp;keywords=Analog+Integrated+Circuit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You can get these books in Taiwan bookstore. 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7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725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工作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196686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zh-TW" altLang="zh-TW" dirty="0"/>
              <a:t>你們剛進來的這個暑假養成的工作習慣影響你們之後的研究生涯</a:t>
            </a:r>
            <a:r>
              <a:rPr lang="en-US" altLang="zh-TW" dirty="0"/>
              <a:t>, </a:t>
            </a:r>
            <a:r>
              <a:rPr lang="zh-TW" altLang="zh-TW" dirty="0"/>
              <a:t>請迅速 </a:t>
            </a:r>
            <a:r>
              <a:rPr lang="en-US" altLang="zh-TW" dirty="0"/>
              <a:t>follow</a:t>
            </a:r>
            <a:r>
              <a:rPr lang="zh-TW" altLang="zh-TW" dirty="0"/>
              <a:t>下面事項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新生有問題很正常</a:t>
            </a:r>
            <a:r>
              <a:rPr lang="en-US" altLang="zh-TW" dirty="0"/>
              <a:t>, </a:t>
            </a:r>
            <a:r>
              <a:rPr lang="zh-TW" altLang="zh-TW" dirty="0"/>
              <a:t>有疑問請先想</a:t>
            </a:r>
            <a:r>
              <a:rPr lang="en-US" altLang="zh-TW" dirty="0"/>
              <a:t>, </a:t>
            </a:r>
            <a:r>
              <a:rPr lang="zh-TW" altLang="zh-TW" dirty="0"/>
              <a:t>想了十分鐘還想不出來請務必在第一時間發問</a:t>
            </a:r>
            <a:r>
              <a:rPr lang="en-US" altLang="zh-TW" dirty="0"/>
              <a:t>, </a:t>
            </a:r>
            <a:r>
              <a:rPr lang="zh-TW" altLang="zh-TW" dirty="0"/>
              <a:t>先問同年的</a:t>
            </a:r>
            <a:r>
              <a:rPr lang="en-US" altLang="zh-TW" dirty="0"/>
              <a:t>, </a:t>
            </a:r>
            <a:r>
              <a:rPr lang="zh-TW" altLang="zh-TW" dirty="0"/>
              <a:t>解不出來往資深的學長問</a:t>
            </a:r>
            <a:r>
              <a:rPr lang="en-US" altLang="zh-TW" dirty="0"/>
              <a:t>, </a:t>
            </a:r>
            <a:r>
              <a:rPr lang="zh-TW" altLang="zh-TW" dirty="0"/>
              <a:t>最資深的學長沒有辦法決定再問我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在本實驗室不用害怕犯錯</a:t>
            </a:r>
            <a:r>
              <a:rPr lang="en-US" altLang="zh-TW" dirty="0"/>
              <a:t>, </a:t>
            </a:r>
            <a:r>
              <a:rPr lang="zh-TW" altLang="zh-TW" dirty="0"/>
              <a:t>但如果你覺得這個犯錯可能會把 儀器 或 晶片 燒掉</a:t>
            </a:r>
            <a:r>
              <a:rPr lang="en-US" altLang="zh-TW" dirty="0"/>
              <a:t>, </a:t>
            </a:r>
            <a:r>
              <a:rPr lang="zh-TW" altLang="zh-TW" dirty="0"/>
              <a:t>麻煩你先找人</a:t>
            </a:r>
            <a:r>
              <a:rPr lang="en-US" altLang="zh-TW" dirty="0"/>
              <a:t>double-check. </a:t>
            </a:r>
            <a:r>
              <a:rPr lang="zh-TW" altLang="zh-TW" dirty="0"/>
              <a:t>另外</a:t>
            </a:r>
            <a:r>
              <a:rPr lang="en-US" altLang="zh-TW" dirty="0"/>
              <a:t>, </a:t>
            </a:r>
            <a:r>
              <a:rPr lang="zh-TW" altLang="zh-TW" dirty="0"/>
              <a:t>請不要重複犯錯</a:t>
            </a:r>
            <a:r>
              <a:rPr lang="en-US" altLang="zh-TW" dirty="0"/>
              <a:t>!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有問題嚴禁藏起來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我</a:t>
            </a:r>
            <a:r>
              <a:rPr lang="en-US" altLang="zh-TW" dirty="0"/>
              <a:t>assign</a:t>
            </a:r>
            <a:r>
              <a:rPr lang="zh-TW" altLang="zh-TW" dirty="0"/>
              <a:t>你工作嚴禁拖延</a:t>
            </a:r>
            <a:r>
              <a:rPr lang="en-US" altLang="zh-TW" dirty="0"/>
              <a:t>, </a:t>
            </a:r>
            <a:r>
              <a:rPr lang="zh-TW" altLang="zh-TW" dirty="0"/>
              <a:t>做不完或不會做請馬上跟我講</a:t>
            </a:r>
            <a:r>
              <a:rPr lang="en-US" altLang="zh-TW" dirty="0"/>
              <a:t>, </a:t>
            </a:r>
            <a:r>
              <a:rPr lang="zh-TW" altLang="zh-TW" dirty="0"/>
              <a:t>而不是隱藏起來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我</a:t>
            </a:r>
            <a:r>
              <a:rPr lang="en-US" altLang="zh-TW" dirty="0"/>
              <a:t>assign</a:t>
            </a:r>
            <a:r>
              <a:rPr lang="zh-TW" altLang="zh-TW" dirty="0"/>
              <a:t>你工作卻沒有找你檢查進度很正常</a:t>
            </a:r>
            <a:r>
              <a:rPr lang="en-US" altLang="zh-TW" dirty="0"/>
              <a:t>, </a:t>
            </a:r>
            <a:r>
              <a:rPr lang="zh-TW" altLang="zh-TW" dirty="0"/>
              <a:t>因為我一個人要負責規畫十幾個人的工作</a:t>
            </a:r>
            <a:r>
              <a:rPr lang="en-US" altLang="zh-TW" dirty="0"/>
              <a:t>, </a:t>
            </a:r>
            <a:r>
              <a:rPr lang="zh-TW" altLang="zh-TW" dirty="0"/>
              <a:t>還有我自己的工作跟研究</a:t>
            </a:r>
            <a:r>
              <a:rPr lang="en-US" altLang="zh-TW" dirty="0"/>
              <a:t>. </a:t>
            </a:r>
            <a:r>
              <a:rPr lang="zh-TW" altLang="zh-TW" dirty="0"/>
              <a:t>但是有重要進度請想辦法跟我</a:t>
            </a:r>
            <a:r>
              <a:rPr lang="en-US" altLang="zh-TW" dirty="0"/>
              <a:t>report, </a:t>
            </a:r>
            <a:r>
              <a:rPr lang="zh-TW" altLang="zh-TW" dirty="0"/>
              <a:t>或寄</a:t>
            </a:r>
            <a:r>
              <a:rPr lang="en-US" altLang="zh-TW" dirty="0"/>
              <a:t>email</a:t>
            </a:r>
            <a:r>
              <a:rPr lang="zh-TW" altLang="zh-TW" dirty="0"/>
              <a:t>給我</a:t>
            </a:r>
            <a:r>
              <a:rPr lang="en-US" altLang="zh-TW" dirty="0"/>
              <a:t>, </a:t>
            </a:r>
            <a:r>
              <a:rPr lang="zh-TW" altLang="zh-TW" dirty="0"/>
              <a:t>不然等我想要找你</a:t>
            </a:r>
            <a:r>
              <a:rPr lang="en-US" altLang="zh-TW" dirty="0"/>
              <a:t>double-check</a:t>
            </a:r>
            <a:r>
              <a:rPr lang="zh-TW" altLang="zh-TW" dirty="0"/>
              <a:t>可是發現你打混過去</a:t>
            </a:r>
            <a:r>
              <a:rPr lang="en-US" altLang="zh-TW" dirty="0"/>
              <a:t>, </a:t>
            </a:r>
            <a:r>
              <a:rPr lang="zh-TW" altLang="zh-TW" dirty="0"/>
              <a:t>那下場會不大好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新生麻煩</a:t>
            </a:r>
            <a:r>
              <a:rPr lang="zh-TW" altLang="zh-TW" b="1" dirty="0"/>
              <a:t>常讓我看到你在實驗室</a:t>
            </a:r>
            <a:r>
              <a:rPr lang="en-US" altLang="zh-TW" dirty="0"/>
              <a:t>, </a:t>
            </a:r>
            <a:r>
              <a:rPr lang="zh-TW" altLang="zh-TW" dirty="0"/>
              <a:t>特別是</a:t>
            </a:r>
            <a:r>
              <a:rPr lang="en-US" altLang="zh-TW" dirty="0"/>
              <a:t>weekday</a:t>
            </a:r>
            <a:r>
              <a:rPr lang="zh-TW" altLang="zh-TW" dirty="0"/>
              <a:t>下午</a:t>
            </a:r>
            <a:r>
              <a:rPr lang="en-US" altLang="zh-TW" dirty="0"/>
              <a:t>, </a:t>
            </a:r>
            <a:r>
              <a:rPr lang="zh-TW" altLang="zh-TW" dirty="0"/>
              <a:t>除非你在跟</a:t>
            </a:r>
            <a:r>
              <a:rPr lang="zh-TW" altLang="zh-TW" dirty="0" smtClean="0"/>
              <a:t>學長</a:t>
            </a:r>
            <a:r>
              <a:rPr lang="zh-TW" altLang="en-US" dirty="0" smtClean="0"/>
              <a:t>學</a:t>
            </a:r>
            <a:r>
              <a:rPr lang="zh-TW" altLang="zh-TW" dirty="0" smtClean="0"/>
              <a:t>量</a:t>
            </a:r>
            <a:r>
              <a:rPr lang="zh-TW" altLang="zh-TW" dirty="0"/>
              <a:t>測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r>
              <a:rPr lang="zh-TW" altLang="zh-TW" dirty="0"/>
              <a:t>請開始使用工程筆記本</a:t>
            </a:r>
            <a:r>
              <a:rPr lang="en-US" altLang="zh-TW" dirty="0"/>
              <a:t>, </a:t>
            </a:r>
            <a:r>
              <a:rPr lang="zh-TW" altLang="zh-TW" dirty="0"/>
              <a:t>用實驗室經費到華通購買</a:t>
            </a:r>
            <a:r>
              <a:rPr lang="en-US" altLang="zh-TW" dirty="0"/>
              <a:t>, </a:t>
            </a:r>
            <a:r>
              <a:rPr lang="zh-TW" altLang="zh-TW" dirty="0"/>
              <a:t>上面起紀錄工作的摘要</a:t>
            </a:r>
            <a:r>
              <a:rPr lang="en-US" altLang="zh-TW" dirty="0"/>
              <a:t>, </a:t>
            </a:r>
            <a:r>
              <a:rPr lang="zh-TW" altLang="zh-TW" dirty="0"/>
              <a:t>還有研究的細節</a:t>
            </a:r>
            <a:r>
              <a:rPr lang="en-US" altLang="zh-TW" dirty="0"/>
              <a:t>!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1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新生指南</vt:lpstr>
      <vt:lpstr>Reading</vt:lpstr>
      <vt:lpstr>基本工作原則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新生指南</dc:title>
  <dc:creator>Wang Yu-Jiu</dc:creator>
  <cp:lastModifiedBy>Wang Yu-Jiu</cp:lastModifiedBy>
  <cp:revision>4</cp:revision>
  <dcterms:created xsi:type="dcterms:W3CDTF">2014-07-19T18:18:26Z</dcterms:created>
  <dcterms:modified xsi:type="dcterms:W3CDTF">2015-08-13T14:20:01Z</dcterms:modified>
</cp:coreProperties>
</file>