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6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70" r:id="rId10"/>
    <p:sldId id="262" r:id="rId11"/>
    <p:sldId id="263" r:id="rId12"/>
    <p:sldId id="271" r:id="rId13"/>
    <p:sldId id="264" r:id="rId14"/>
    <p:sldId id="265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1992" autoAdjust="0"/>
  </p:normalViewPr>
  <p:slideViewPr>
    <p:cSldViewPr snapToGrid="0">
      <p:cViewPr varScale="1">
        <p:scale>
          <a:sx n="67" d="100"/>
          <a:sy n="67" d="100"/>
        </p:scale>
        <p:origin x="12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E2D6-BBDB-4C84-BE24-D4F483BDDCF9}" type="datetimeFigureOut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2E558-FA37-4ED6-B5C8-EBBA0CE987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48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6650F-876C-4307-AE9A-9DF297BFBE5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612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C815-1DD6-4083-B6BF-4459C445207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33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C815-1DD6-4083-B6BF-4459C445207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42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C815-1DD6-4083-B6BF-4459C445207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688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C815-1DD6-4083-B6BF-4459C445207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725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C815-1DD6-4083-B6BF-4459C445207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70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C815-1DD6-4083-B6BF-4459C44520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93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C815-1DD6-4083-B6BF-4459C445207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00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C815-1DD6-4083-B6BF-4459C445207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828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C815-1DD6-4083-B6BF-4459C445207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17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C815-1DD6-4083-B6BF-4459C44520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247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C815-1DD6-4083-B6BF-4459C445207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81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C815-1DD6-4083-B6BF-4459C445207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94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C815-1DD6-4083-B6BF-4459C445207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31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1913-2452-4D31-9F73-DC057088CD84}" type="datetime1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CYKe RFVLSI LAB, NCTU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D9FD-9748-4FEC-8D43-73C5D33CE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0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C9C9-8A18-4D44-A00F-71870DF1F6A7}" type="datetime1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CYKe RFVLSI LAB, NCTU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D9FD-9748-4FEC-8D43-73C5D33CE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86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E1AB-EDC4-44D7-BB5A-5B155BF0E3CC}" type="datetime1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CYKe RFVLSI LAB, NCTU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D9FD-9748-4FEC-8D43-73C5D33CE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65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8245-3E64-417E-B9EB-A94ED5561246}" type="datetime1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CYKe RFVLSI LAB, NCTU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D9FD-9748-4FEC-8D43-73C5D33CE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8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D655-8941-4234-8CA5-8F5E94E9D731}" type="datetime1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CYKe RFVLSI LAB, NCTU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D9FD-9748-4FEC-8D43-73C5D33CE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3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CC36-B9F0-496B-AD11-D3284FAC9BCA}" type="datetime1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CYKe RFVLSI LAB, NCTU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D9FD-9748-4FEC-8D43-73C5D33CE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58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C547-4E7D-45BA-ABEF-72D775BF8BE4}" type="datetime1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CYKe RFVLSI LAB, NCTU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D9FD-9748-4FEC-8D43-73C5D33CE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53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B023-C523-4E8A-92BB-8EAECD532788}" type="datetime1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CYKe RFVLSI LAB, NCTU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D9FD-9748-4FEC-8D43-73C5D33CE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81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B6E8-0033-4A79-B38D-0BC0243646DC}" type="datetime1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CYKe RFVLSI LAB, NCTU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D9FD-9748-4FEC-8D43-73C5D33CE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53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F9B6-E863-46B3-B662-D14845BCBDEE}" type="datetime1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CYKe RFVLSI LAB, NCTU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D9FD-9748-4FEC-8D43-73C5D33CE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E98B-270F-4471-835B-072A4AB4321E}" type="datetime1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CYKe RFVLSI LAB, NCTU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D9FD-9748-4FEC-8D43-73C5D33CE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6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FDB4-92F3-4A9F-A83E-A883A84564A0}" type="datetime1">
              <a:rPr lang="zh-TW" altLang="en-US" smtClean="0"/>
              <a:t>2016/2/19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CYKe RFVLSI LAB, NCTU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D9FD-9748-4FEC-8D43-73C5D33CE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76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114613"/>
          </a:xfrm>
        </p:spPr>
        <p:txBody>
          <a:bodyPr anchor="ctr">
            <a:normAutofit/>
          </a:bodyPr>
          <a:lstStyle/>
          <a:p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en-US" altLang="zh-TW" sz="4400" b="1" dirty="0"/>
              <a:t>Allegro </a:t>
            </a:r>
            <a:r>
              <a:rPr lang="en-US" altLang="zh-TW" sz="4400" b="1" dirty="0" smtClean="0"/>
              <a:t>Differential Line Routing</a:t>
            </a:r>
            <a:endParaRPr lang="zh-TW" altLang="en-US" sz="44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4626864"/>
            <a:ext cx="7772400" cy="109528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Cheng-Yung </a:t>
            </a:r>
            <a:r>
              <a:rPr lang="en-US" altLang="zh-TW" dirty="0" err="1" smtClean="0"/>
              <a:t>Ke</a:t>
            </a:r>
            <a:endParaRPr lang="en-US" altLang="zh-TW" dirty="0" smtClean="0"/>
          </a:p>
          <a:p>
            <a:r>
              <a:rPr lang="en-US" altLang="zh-TW" dirty="0" smtClean="0"/>
              <a:t>Advisor: Dr. Yu-Jiu Wang</a:t>
            </a:r>
          </a:p>
          <a:p>
            <a:r>
              <a:rPr lang="en-US" altLang="zh-TW" dirty="0" smtClean="0"/>
              <a:t>RFVLSI LAB, NCTU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5800" y="3670310"/>
            <a:ext cx="7772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800" dirty="0" smtClean="0"/>
              <a:t>2016/02/03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628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11123"/>
            <a:ext cx="7886700" cy="594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 smtClean="0"/>
              <a:t>Length Analysis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50692" y="6485329"/>
            <a:ext cx="2642616" cy="372671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RFVLSI LAB, NCTU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57950" y="6497170"/>
            <a:ext cx="2057400" cy="365125"/>
          </a:xfrm>
        </p:spPr>
        <p:txBody>
          <a:bodyPr/>
          <a:lstStyle/>
          <a:p>
            <a:fld id="{BCD2D9FD-9748-4FEC-8D43-73C5D33CEC80}" type="slidenum">
              <a:rPr lang="zh-TW" altLang="en-US" smtClean="0">
                <a:solidFill>
                  <a:schemeClr val="tx1"/>
                </a:solidFill>
              </a:rPr>
              <a:t>10</a:t>
            </a:fld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6441842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861134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Setting analysis modes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8" y="1825625"/>
            <a:ext cx="7880112" cy="33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11123"/>
            <a:ext cx="7886700" cy="594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Length Analysis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03" y="1535214"/>
            <a:ext cx="4694794" cy="4532345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50692" y="6485329"/>
            <a:ext cx="2642616" cy="372671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RFVLSI LAB, NCTU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57950" y="6497170"/>
            <a:ext cx="2057400" cy="365125"/>
          </a:xfrm>
        </p:spPr>
        <p:txBody>
          <a:bodyPr/>
          <a:lstStyle/>
          <a:p>
            <a:fld id="{BCD2D9FD-9748-4FEC-8D43-73C5D33CEC80}" type="slidenum">
              <a:rPr lang="zh-TW" altLang="en-US" smtClean="0">
                <a:solidFill>
                  <a:schemeClr val="tx1"/>
                </a:solidFill>
              </a:rPr>
              <a:t>11</a:t>
            </a:fld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6441842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861134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Turn the option </a:t>
            </a:r>
            <a:r>
              <a:rPr lang="en-US" altLang="zh-TW" b="1" dirty="0"/>
              <a:t>of total etch length ON</a:t>
            </a:r>
            <a:r>
              <a:rPr lang="en-US" altLang="zh-TW" b="1" dirty="0" smtClean="0"/>
              <a:t> 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1534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11123"/>
            <a:ext cx="7886700" cy="594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Length Analysis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50692" y="6485329"/>
            <a:ext cx="2642616" cy="372671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RFVLSI LAB, NCTU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57950" y="6497170"/>
            <a:ext cx="2057400" cy="365125"/>
          </a:xfrm>
        </p:spPr>
        <p:txBody>
          <a:bodyPr/>
          <a:lstStyle/>
          <a:p>
            <a:fld id="{BCD2D9FD-9748-4FEC-8D43-73C5D33CEC80}" type="slidenum">
              <a:rPr lang="zh-TW" altLang="en-US" smtClean="0">
                <a:solidFill>
                  <a:schemeClr val="tx1"/>
                </a:solidFill>
              </a:rPr>
              <a:t>12</a:t>
            </a:fld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6441842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861134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Set up the range of total etch length. </a:t>
            </a:r>
            <a:endParaRPr lang="en-US" altLang="zh-TW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23" y="2238540"/>
            <a:ext cx="5886753" cy="2825895"/>
          </a:xfrm>
        </p:spPr>
      </p:pic>
    </p:spTree>
    <p:extLst>
      <p:ext uri="{BB962C8B-B14F-4D97-AF65-F5344CB8AC3E}">
        <p14:creationId xmlns:p14="http://schemas.microsoft.com/office/powerpoint/2010/main" val="22917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11123"/>
            <a:ext cx="7886700" cy="594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Length Analysis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50692" y="6485329"/>
            <a:ext cx="2642616" cy="372671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RFVLSI LAB, NCTU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57950" y="6497170"/>
            <a:ext cx="2057400" cy="365125"/>
          </a:xfrm>
        </p:spPr>
        <p:txBody>
          <a:bodyPr/>
          <a:lstStyle/>
          <a:p>
            <a:fld id="{BCD2D9FD-9748-4FEC-8D43-73C5D33CEC80}" type="slidenum">
              <a:rPr lang="zh-TW" altLang="en-US" smtClean="0">
                <a:solidFill>
                  <a:schemeClr val="tx1"/>
                </a:solidFill>
              </a:rPr>
              <a:t>13</a:t>
            </a:fld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6441842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861134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Do the analysis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13" y="1418949"/>
            <a:ext cx="6324174" cy="46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11123"/>
            <a:ext cx="7886700" cy="594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Length Analysis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50692" y="6485329"/>
            <a:ext cx="2642616" cy="372671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RFVLSI LAB, NCTU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57950" y="6497170"/>
            <a:ext cx="2057400" cy="365125"/>
          </a:xfrm>
        </p:spPr>
        <p:txBody>
          <a:bodyPr/>
          <a:lstStyle/>
          <a:p>
            <a:fld id="{BCD2D9FD-9748-4FEC-8D43-73C5D33CEC80}" type="slidenum">
              <a:rPr lang="zh-TW" altLang="en-US" smtClean="0">
                <a:solidFill>
                  <a:schemeClr val="tx1"/>
                </a:solidFill>
              </a:rPr>
              <a:t>14</a:t>
            </a:fld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6441842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861134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5" y="2154829"/>
            <a:ext cx="7939055" cy="4231686"/>
          </a:xfrm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 Delay tune function</a:t>
            </a:r>
          </a:p>
          <a:p>
            <a:pPr marL="0" indent="0">
              <a:buNone/>
            </a:pPr>
            <a:r>
              <a:rPr lang="en-US" altLang="zh-TW" sz="2000" dirty="0" smtClean="0"/>
              <a:t>Use </a:t>
            </a:r>
            <a:r>
              <a:rPr lang="en-US" altLang="zh-TW" sz="2000" dirty="0"/>
              <a:t>the delay tune function to make total length of </a:t>
            </a:r>
            <a:r>
              <a:rPr lang="en-US" altLang="zh-TW" sz="2000" dirty="0" smtClean="0"/>
              <a:t>each </a:t>
            </a:r>
            <a:r>
              <a:rPr lang="en-US" altLang="zh-TW" sz="2000" dirty="0"/>
              <a:t>differential pair in the range </a:t>
            </a:r>
            <a:r>
              <a:rPr lang="en-US" altLang="zh-TW" sz="2000" dirty="0" smtClean="0"/>
              <a:t>you </a:t>
            </a:r>
            <a:r>
              <a:rPr lang="en-US" altLang="zh-TW" sz="2000" dirty="0"/>
              <a:t>set in the electrical constraint </a:t>
            </a:r>
            <a:r>
              <a:rPr lang="en-US" altLang="zh-TW" sz="2000" dirty="0" smtClean="0"/>
              <a:t>set.</a:t>
            </a:r>
            <a:endParaRPr lang="en-US" altLang="zh-TW" sz="2000" b="1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29" y="945052"/>
            <a:ext cx="486517" cy="40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11123"/>
            <a:ext cx="7886700" cy="594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 smtClean="0"/>
              <a:t>Define </a:t>
            </a:r>
            <a:r>
              <a:rPr lang="en-US" altLang="zh-TW" b="1" dirty="0"/>
              <a:t>Differential </a:t>
            </a:r>
            <a:r>
              <a:rPr lang="en-US" altLang="zh-TW" b="1" dirty="0" smtClean="0"/>
              <a:t>Pair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53" y="1569490"/>
            <a:ext cx="6707893" cy="4163995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50692" y="6485329"/>
            <a:ext cx="2642616" cy="372671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RFVLSI LAB, NCTU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57950" y="6497170"/>
            <a:ext cx="2057400" cy="365125"/>
          </a:xfrm>
        </p:spPr>
        <p:txBody>
          <a:bodyPr/>
          <a:lstStyle/>
          <a:p>
            <a:fld id="{BCD2D9FD-9748-4FEC-8D43-73C5D33CEC80}" type="slidenum">
              <a:rPr lang="zh-TW" altLang="en-US" smtClean="0">
                <a:solidFill>
                  <a:schemeClr val="tx1"/>
                </a:solidFill>
              </a:rPr>
              <a:t>2</a:t>
            </a:fld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6441842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861134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Use the constraints manager </a:t>
            </a:r>
          </a:p>
        </p:txBody>
      </p:sp>
    </p:spTree>
    <p:extLst>
      <p:ext uri="{BB962C8B-B14F-4D97-AF65-F5344CB8AC3E}">
        <p14:creationId xmlns:p14="http://schemas.microsoft.com/office/powerpoint/2010/main" val="27489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11123"/>
            <a:ext cx="7886700" cy="594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Define Differential Pair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50692" y="6485329"/>
            <a:ext cx="2642616" cy="372671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RFVLSI LAB, NCTU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57950" y="6497170"/>
            <a:ext cx="2057400" cy="365125"/>
          </a:xfrm>
        </p:spPr>
        <p:txBody>
          <a:bodyPr/>
          <a:lstStyle/>
          <a:p>
            <a:fld id="{BCD2D9FD-9748-4FEC-8D43-73C5D33CEC80}" type="slidenum">
              <a:rPr lang="zh-TW" altLang="en-US" smtClean="0">
                <a:solidFill>
                  <a:schemeClr val="tx1"/>
                </a:solidFill>
              </a:rPr>
              <a:t>3</a:t>
            </a:fld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6441842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861134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 Follow </a:t>
            </a:r>
            <a:r>
              <a:rPr lang="en-US" altLang="zh-TW" b="1" dirty="0"/>
              <a:t>the step </a:t>
            </a:r>
            <a:r>
              <a:rPr lang="en-US" altLang="zh-TW" b="1" dirty="0" smtClean="0"/>
              <a:t>to create differential Pair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366072"/>
            <a:ext cx="7600950" cy="50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11123"/>
            <a:ext cx="7886700" cy="594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Define Differential Pair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" y="1895477"/>
            <a:ext cx="7567654" cy="3512021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50692" y="6485329"/>
            <a:ext cx="2642616" cy="372671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RFVLSI LAB, NCTU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57950" y="6497170"/>
            <a:ext cx="2057400" cy="365125"/>
          </a:xfrm>
        </p:spPr>
        <p:txBody>
          <a:bodyPr/>
          <a:lstStyle/>
          <a:p>
            <a:fld id="{BCD2D9FD-9748-4FEC-8D43-73C5D33CEC80}" type="slidenum">
              <a:rPr lang="zh-TW" altLang="en-US" smtClean="0">
                <a:solidFill>
                  <a:schemeClr val="tx1"/>
                </a:solidFill>
              </a:rPr>
              <a:t>4</a:t>
            </a:fld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6441842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861134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Use </a:t>
            </a:r>
            <a:r>
              <a:rPr lang="en-US" altLang="zh-TW" b="1" dirty="0"/>
              <a:t>t</a:t>
            </a:r>
            <a:r>
              <a:rPr lang="en-US" altLang="zh-TW" b="1" dirty="0" smtClean="0"/>
              <a:t>he auto setup function </a:t>
            </a:r>
          </a:p>
        </p:txBody>
      </p:sp>
    </p:spTree>
    <p:extLst>
      <p:ext uri="{BB962C8B-B14F-4D97-AF65-F5344CB8AC3E}">
        <p14:creationId xmlns:p14="http://schemas.microsoft.com/office/powerpoint/2010/main" val="4675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11123"/>
            <a:ext cx="7886700" cy="594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Define Differential Pair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1" y="1891498"/>
            <a:ext cx="7593098" cy="3519979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50692" y="6485329"/>
            <a:ext cx="2642616" cy="372671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RFVLSI LAB, NCTU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57950" y="6497170"/>
            <a:ext cx="2057400" cy="365125"/>
          </a:xfrm>
        </p:spPr>
        <p:txBody>
          <a:bodyPr/>
          <a:lstStyle/>
          <a:p>
            <a:fld id="{BCD2D9FD-9748-4FEC-8D43-73C5D33CEC80}" type="slidenum">
              <a:rPr lang="zh-TW" altLang="en-US" smtClean="0">
                <a:solidFill>
                  <a:schemeClr val="tx1"/>
                </a:solidFill>
              </a:rPr>
              <a:t>5</a:t>
            </a:fld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6441842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861134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Create differential pair using the filter function </a:t>
            </a:r>
          </a:p>
        </p:txBody>
      </p:sp>
    </p:spTree>
    <p:extLst>
      <p:ext uri="{BB962C8B-B14F-4D97-AF65-F5344CB8AC3E}">
        <p14:creationId xmlns:p14="http://schemas.microsoft.com/office/powerpoint/2010/main" val="10849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11123"/>
            <a:ext cx="7886700" cy="594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Define Differential Pair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0" y="1968414"/>
            <a:ext cx="4845299" cy="3365673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50692" y="6485329"/>
            <a:ext cx="2642616" cy="372671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RFVLSI LAB, NCTU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57950" y="6497170"/>
            <a:ext cx="2057400" cy="365125"/>
          </a:xfrm>
        </p:spPr>
        <p:txBody>
          <a:bodyPr/>
          <a:lstStyle/>
          <a:p>
            <a:fld id="{BCD2D9FD-9748-4FEC-8D43-73C5D33CEC80}" type="slidenum">
              <a:rPr lang="zh-TW" altLang="en-US" smtClean="0">
                <a:solidFill>
                  <a:schemeClr val="tx1"/>
                </a:solidFill>
              </a:rPr>
              <a:t>6</a:t>
            </a:fld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6441842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861134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Differential Pair In Allegro </a:t>
            </a:r>
          </a:p>
        </p:txBody>
      </p:sp>
    </p:spTree>
    <p:extLst>
      <p:ext uri="{BB962C8B-B14F-4D97-AF65-F5344CB8AC3E}">
        <p14:creationId xmlns:p14="http://schemas.microsoft.com/office/powerpoint/2010/main" val="21705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11123"/>
            <a:ext cx="7886700" cy="594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Define Differential Pair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50692" y="6485329"/>
            <a:ext cx="2642616" cy="372671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RFVLSI LAB, NCTU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57950" y="6497170"/>
            <a:ext cx="2057400" cy="365125"/>
          </a:xfrm>
        </p:spPr>
        <p:txBody>
          <a:bodyPr/>
          <a:lstStyle/>
          <a:p>
            <a:fld id="{BCD2D9FD-9748-4FEC-8D43-73C5D33CEC80}" type="slidenum">
              <a:rPr lang="zh-TW" altLang="en-US" smtClean="0">
                <a:solidFill>
                  <a:schemeClr val="tx1"/>
                </a:solidFill>
              </a:rPr>
              <a:t>7</a:t>
            </a:fld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6441842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861134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b="1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14568"/>
            <a:ext cx="5505733" cy="4673840"/>
          </a:xfrm>
          <a:prstGeom prst="rect">
            <a:avLst/>
          </a:prstGeom>
        </p:spPr>
      </p:pic>
      <p:sp>
        <p:nvSpPr>
          <p:cNvPr id="15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Create Electrical </a:t>
            </a:r>
            <a:r>
              <a:rPr lang="en-US" altLang="zh-TW" b="1" dirty="0" err="1" smtClean="0"/>
              <a:t>CSet</a:t>
            </a:r>
            <a:endParaRPr lang="en-US" altLang="zh-TW" b="1" dirty="0" smtClean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70" y="4170498"/>
            <a:ext cx="3727642" cy="14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11123"/>
            <a:ext cx="7886700" cy="594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Define Differential Pair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50692" y="6485329"/>
            <a:ext cx="2642616" cy="372671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RFVLSI LAB, NCTU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57950" y="6497170"/>
            <a:ext cx="2057400" cy="365125"/>
          </a:xfrm>
        </p:spPr>
        <p:txBody>
          <a:bodyPr/>
          <a:lstStyle/>
          <a:p>
            <a:fld id="{BCD2D9FD-9748-4FEC-8D43-73C5D33CEC80}" type="slidenum">
              <a:rPr lang="zh-TW" altLang="en-US" smtClean="0">
                <a:solidFill>
                  <a:schemeClr val="tx1"/>
                </a:solidFill>
              </a:rPr>
              <a:t>8</a:t>
            </a:fld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6441842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861134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b="1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" y="1379553"/>
            <a:ext cx="8037095" cy="5367089"/>
          </a:xfrm>
          <a:prstGeom prst="rect">
            <a:avLst/>
          </a:prstGeom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628649" y="916461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Setting the rules of differential line</a:t>
            </a:r>
          </a:p>
        </p:txBody>
      </p:sp>
    </p:spTree>
    <p:extLst>
      <p:ext uri="{BB962C8B-B14F-4D97-AF65-F5344CB8AC3E}">
        <p14:creationId xmlns:p14="http://schemas.microsoft.com/office/powerpoint/2010/main" val="5309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11123"/>
            <a:ext cx="7886700" cy="594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Define Differential Pair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50692" y="6485329"/>
            <a:ext cx="2642616" cy="372671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RFVLSI LAB, NCTU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57950" y="6497170"/>
            <a:ext cx="2057400" cy="365125"/>
          </a:xfrm>
        </p:spPr>
        <p:txBody>
          <a:bodyPr/>
          <a:lstStyle/>
          <a:p>
            <a:fld id="{BCD2D9FD-9748-4FEC-8D43-73C5D33CEC80}" type="slidenum">
              <a:rPr lang="zh-TW" altLang="en-US" smtClean="0">
                <a:solidFill>
                  <a:schemeClr val="tx1"/>
                </a:solidFill>
              </a:rPr>
              <a:t>9</a:t>
            </a:fld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6441842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861134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9164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b="1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58" y="1527296"/>
            <a:ext cx="6432881" cy="4553184"/>
          </a:xfrm>
          <a:prstGeom prst="rect">
            <a:avLst/>
          </a:prstGeom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781050" y="1068862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b="1" dirty="0" smtClean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628649" y="916461"/>
            <a:ext cx="7886700" cy="54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Set up the </a:t>
            </a:r>
            <a:r>
              <a:rPr lang="en-US" altLang="zh-TW" b="1" dirty="0"/>
              <a:t>R</a:t>
            </a:r>
            <a:r>
              <a:rPr lang="en-US" altLang="zh-TW" b="1" dirty="0" smtClean="0"/>
              <a:t>eferenced Electrical </a:t>
            </a:r>
            <a:r>
              <a:rPr lang="en-US" altLang="zh-TW" b="1" dirty="0" err="1" smtClean="0"/>
              <a:t>CSet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33809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CY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CY" id="{5B819A7E-0921-442D-BBC9-D8BDCC84DDD4}" vid="{1D22365C-C4C6-41A3-8294-C42D515191A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KCY</Template>
  <TotalTime>1453</TotalTime>
  <Words>220</Words>
  <Application>Microsoft Office PowerPoint</Application>
  <PresentationFormat>如螢幕大小 (4:3)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KCY</vt:lpstr>
      <vt:lpstr> Allegro Differential Line Routing</vt:lpstr>
      <vt:lpstr>Define Differential Pair</vt:lpstr>
      <vt:lpstr>Define Differential Pair</vt:lpstr>
      <vt:lpstr>Define Differential Pair</vt:lpstr>
      <vt:lpstr>Define Differential Pair</vt:lpstr>
      <vt:lpstr>Define Differential Pair</vt:lpstr>
      <vt:lpstr>Define Differential Pair</vt:lpstr>
      <vt:lpstr>Define Differential Pair</vt:lpstr>
      <vt:lpstr>Define Differential Pair</vt:lpstr>
      <vt:lpstr>Length Analysis</vt:lpstr>
      <vt:lpstr>Length Analysis</vt:lpstr>
      <vt:lpstr>Length Analysis</vt:lpstr>
      <vt:lpstr>Length Analysis</vt:lpstr>
      <vt:lpstr>Length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柯承詠</dc:creator>
  <cp:lastModifiedBy>柯承詠</cp:lastModifiedBy>
  <cp:revision>16</cp:revision>
  <dcterms:created xsi:type="dcterms:W3CDTF">2016-02-03T08:07:46Z</dcterms:created>
  <dcterms:modified xsi:type="dcterms:W3CDTF">2016-02-19T10:05:19Z</dcterms:modified>
</cp:coreProperties>
</file>